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slideLayouts/slideLayout7.xml" ContentType="application/vnd.openxmlformats-officedocument.presentationml.slideLayout+xml"/>
  <Override PartName="/ppt/theme/theme6.xml" ContentType="application/vnd.openxmlformats-officedocument.theme+xml"/>
  <Override PartName="/ppt/slideLayouts/slideLayout8.xml" ContentType="application/vnd.openxmlformats-officedocument.presentationml.slideLayout+xml"/>
  <Override PartName="/ppt/theme/theme7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8.xml" ContentType="application/vnd.openxmlformats-officedocument.theme+xml"/>
  <Override PartName="/ppt/slideLayouts/slideLayout11.xml" ContentType="application/vnd.openxmlformats-officedocument.presentationml.slideLayout+xml"/>
  <Override PartName="/ppt/theme/theme9.xml" ContentType="application/vnd.openxmlformats-officedocument.theme+xml"/>
  <Override PartName="/ppt/slideLayouts/slideLayout12.xml" ContentType="application/vnd.openxmlformats-officedocument.presentationml.slideLayout+xml"/>
  <Override PartName="/ppt/theme/theme10.xml" ContentType="application/vnd.openxmlformats-officedocument.theme+xml"/>
  <Override PartName="/ppt/slideLayouts/slideLayout13.xml" ContentType="application/vnd.openxmlformats-officedocument.presentationml.slideLayout+xml"/>
  <Override PartName="/ppt/theme/theme11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12.xml" ContentType="application/vnd.openxmlformats-officedocument.theme+xml"/>
  <Override PartName="/ppt/slideLayouts/slideLayout16.xml" ContentType="application/vnd.openxmlformats-officedocument.presentationml.slideLayout+xml"/>
  <Override PartName="/ppt/theme/theme13.xml" ContentType="application/vnd.openxmlformats-officedocument.theme+xml"/>
  <Override PartName="/ppt/slideLayouts/slideLayout17.xml" ContentType="application/vnd.openxmlformats-officedocument.presentationml.slideLayout+xml"/>
  <Override PartName="/ppt/theme/theme14.xml" ContentType="application/vnd.openxmlformats-officedocument.theme+xml"/>
  <Override PartName="/ppt/slideLayouts/slideLayout18.xml" ContentType="application/vnd.openxmlformats-officedocument.presentationml.slideLayout+xml"/>
  <Override PartName="/ppt/theme/theme15.xml" ContentType="application/vnd.openxmlformats-officedocument.theme+xml"/>
  <Override PartName="/ppt/slideLayouts/slideLayout19.xml" ContentType="application/vnd.openxmlformats-officedocument.presentationml.slideLayout+xml"/>
  <Override PartName="/ppt/theme/theme16.xml" ContentType="application/vnd.openxmlformats-officedocument.theme+xml"/>
  <Override PartName="/ppt/slideLayouts/slideLayout20.xml" ContentType="application/vnd.openxmlformats-officedocument.presentationml.slideLayout+xml"/>
  <Override PartName="/ppt/theme/theme17.xml" ContentType="application/vnd.openxmlformats-officedocument.theme+xml"/>
  <Override PartName="/ppt/slideLayouts/slideLayout21.xml" ContentType="application/vnd.openxmlformats-officedocument.presentationml.slideLayout+xml"/>
  <Override PartName="/ppt/theme/theme18.xml" ContentType="application/vnd.openxmlformats-officedocument.theme+xml"/>
  <Override PartName="/ppt/slideLayouts/slideLayout22.xml" ContentType="application/vnd.openxmlformats-officedocument.presentationml.slideLayout+xml"/>
  <Override PartName="/ppt/theme/theme19.xml" ContentType="application/vnd.openxmlformats-officedocument.theme+xml"/>
  <Override PartName="/ppt/slideLayouts/slideLayout23.xml" ContentType="application/vnd.openxmlformats-officedocument.presentationml.slideLayout+xml"/>
  <Override PartName="/ppt/theme/theme20.xml" ContentType="application/vnd.openxmlformats-officedocument.theme+xml"/>
  <Override PartName="/ppt/slideLayouts/slideLayout24.xml" ContentType="application/vnd.openxmlformats-officedocument.presentationml.slideLayout+xml"/>
  <Override PartName="/ppt/theme/theme21.xml" ContentType="application/vnd.openxmlformats-officedocument.theme+xml"/>
  <Override PartName="/ppt/slideLayouts/slideLayout25.xml" ContentType="application/vnd.openxmlformats-officedocument.presentationml.slideLayout+xml"/>
  <Override PartName="/ppt/theme/theme22.xml" ContentType="application/vnd.openxmlformats-officedocument.theme+xml"/>
  <Override PartName="/ppt/slideLayouts/slideLayout26.xml" ContentType="application/vnd.openxmlformats-officedocument.presentationml.slideLayout+xml"/>
  <Override PartName="/ppt/theme/theme23.xml" ContentType="application/vnd.openxmlformats-officedocument.theme+xml"/>
  <Override PartName="/ppt/slideLayouts/slideLayout27.xml" ContentType="application/vnd.openxmlformats-officedocument.presentationml.slideLayout+xml"/>
  <Override PartName="/ppt/theme/theme24.xml" ContentType="application/vnd.openxmlformats-officedocument.theme+xml"/>
  <Override PartName="/ppt/slideLayouts/slideLayout28.xml" ContentType="application/vnd.openxmlformats-officedocument.presentationml.slideLayout+xml"/>
  <Override PartName="/ppt/theme/theme25.xml" ContentType="application/vnd.openxmlformats-officedocument.theme+xml"/>
  <Override PartName="/ppt/theme/theme2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1" r:id="rId1"/>
    <p:sldMasterId id="2147483657" r:id="rId2"/>
    <p:sldMasterId id="2147483659" r:id="rId3"/>
    <p:sldMasterId id="2147483664" r:id="rId4"/>
    <p:sldMasterId id="2147483668" r:id="rId5"/>
    <p:sldMasterId id="2147483671" r:id="rId6"/>
    <p:sldMasterId id="2147483674" r:id="rId7"/>
    <p:sldMasterId id="2147483676" r:id="rId8"/>
    <p:sldMasterId id="2147483679" r:id="rId9"/>
    <p:sldMasterId id="2147483681" r:id="rId10"/>
    <p:sldMasterId id="2147483683" r:id="rId11"/>
    <p:sldMasterId id="2147483685" r:id="rId12"/>
    <p:sldMasterId id="2147483688" r:id="rId13"/>
    <p:sldMasterId id="2147483690" r:id="rId14"/>
    <p:sldMasterId id="2147483696" r:id="rId15"/>
    <p:sldMasterId id="2147483698" r:id="rId16"/>
    <p:sldMasterId id="2147483700" r:id="rId17"/>
    <p:sldMasterId id="2147483706" r:id="rId18"/>
    <p:sldMasterId id="2147483708" r:id="rId19"/>
    <p:sldMasterId id="2147483710" r:id="rId20"/>
    <p:sldMasterId id="2147483712" r:id="rId21"/>
    <p:sldMasterId id="2147483717" r:id="rId22"/>
    <p:sldMasterId id="2147483720" r:id="rId23"/>
    <p:sldMasterId id="2147483726" r:id="rId24"/>
    <p:sldMasterId id="2147483728" r:id="rId25"/>
  </p:sldMasterIdLst>
  <p:notesMasterIdLst>
    <p:notesMasterId r:id="rId78"/>
  </p:notesMasterIdLst>
  <p:sldIdLst>
    <p:sldId id="1686" r:id="rId26"/>
    <p:sldId id="1056" r:id="rId27"/>
    <p:sldId id="1694" r:id="rId28"/>
    <p:sldId id="1695" r:id="rId29"/>
    <p:sldId id="1696" r:id="rId30"/>
    <p:sldId id="1687" r:id="rId31"/>
    <p:sldId id="1688" r:id="rId32"/>
    <p:sldId id="1689" r:id="rId33"/>
    <p:sldId id="1684" r:id="rId34"/>
    <p:sldId id="320" r:id="rId35"/>
    <p:sldId id="990" r:id="rId36"/>
    <p:sldId id="695" r:id="rId37"/>
    <p:sldId id="845" r:id="rId38"/>
    <p:sldId id="1692" r:id="rId39"/>
    <p:sldId id="915" r:id="rId40"/>
    <p:sldId id="1022" r:id="rId41"/>
    <p:sldId id="884" r:id="rId42"/>
    <p:sldId id="1431" r:id="rId43"/>
    <p:sldId id="1231" r:id="rId44"/>
    <p:sldId id="1430" r:id="rId45"/>
    <p:sldId id="1142" r:id="rId46"/>
    <p:sldId id="1256" r:id="rId47"/>
    <p:sldId id="1342" r:id="rId48"/>
    <p:sldId id="1336" r:id="rId49"/>
    <p:sldId id="1344" r:id="rId50"/>
    <p:sldId id="1173" r:id="rId51"/>
    <p:sldId id="1062" r:id="rId52"/>
    <p:sldId id="590" r:id="rId53"/>
    <p:sldId id="1343" r:id="rId54"/>
    <p:sldId id="1419" r:id="rId55"/>
    <p:sldId id="1183" r:id="rId56"/>
    <p:sldId id="1389" r:id="rId57"/>
    <p:sldId id="1390" r:id="rId58"/>
    <p:sldId id="1386" r:id="rId59"/>
    <p:sldId id="1387" r:id="rId60"/>
    <p:sldId id="1388" r:id="rId61"/>
    <p:sldId id="1289" r:id="rId62"/>
    <p:sldId id="1060" r:id="rId63"/>
    <p:sldId id="1426" r:id="rId64"/>
    <p:sldId id="1429" r:id="rId65"/>
    <p:sldId id="487" r:id="rId66"/>
    <p:sldId id="1640" r:id="rId67"/>
    <p:sldId id="1423" r:id="rId68"/>
    <p:sldId id="1069" r:id="rId69"/>
    <p:sldId id="490" r:id="rId70"/>
    <p:sldId id="839" r:id="rId71"/>
    <p:sldId id="748" r:id="rId72"/>
    <p:sldId id="1100" r:id="rId73"/>
    <p:sldId id="314" r:id="rId74"/>
    <p:sldId id="317" r:id="rId75"/>
    <p:sldId id="662" r:id="rId76"/>
    <p:sldId id="1693" r:id="rId7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00"/>
    <a:srgbClr val="33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80" autoAdjust="0"/>
    <p:restoredTop sz="94660"/>
  </p:normalViewPr>
  <p:slideViewPr>
    <p:cSldViewPr snapToGrid="0">
      <p:cViewPr varScale="1">
        <p:scale>
          <a:sx n="72" d="100"/>
          <a:sy n="72" d="100"/>
        </p:scale>
        <p:origin x="103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.xml"/><Relationship Id="rId21" Type="http://schemas.openxmlformats.org/officeDocument/2006/relationships/slideMaster" Target="slideMasters/slideMaster21.xml"/><Relationship Id="rId42" Type="http://schemas.openxmlformats.org/officeDocument/2006/relationships/slide" Target="slides/slide17.xml"/><Relationship Id="rId47" Type="http://schemas.openxmlformats.org/officeDocument/2006/relationships/slide" Target="slides/slide22.xml"/><Relationship Id="rId63" Type="http://schemas.openxmlformats.org/officeDocument/2006/relationships/slide" Target="slides/slide38.xml"/><Relationship Id="rId68" Type="http://schemas.openxmlformats.org/officeDocument/2006/relationships/slide" Target="slides/slide43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7.xml"/><Relationship Id="rId37" Type="http://schemas.openxmlformats.org/officeDocument/2006/relationships/slide" Target="slides/slide12.xml"/><Relationship Id="rId53" Type="http://schemas.openxmlformats.org/officeDocument/2006/relationships/slide" Target="slides/slide28.xml"/><Relationship Id="rId58" Type="http://schemas.openxmlformats.org/officeDocument/2006/relationships/slide" Target="slides/slide33.xml"/><Relationship Id="rId74" Type="http://schemas.openxmlformats.org/officeDocument/2006/relationships/slide" Target="slides/slide49.xml"/><Relationship Id="rId79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36.xml"/><Relationship Id="rId82" Type="http://schemas.openxmlformats.org/officeDocument/2006/relationships/tableStyles" Target="tableStyles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" Target="slides/slide2.xml"/><Relationship Id="rId30" Type="http://schemas.openxmlformats.org/officeDocument/2006/relationships/slide" Target="slides/slide5.xml"/><Relationship Id="rId35" Type="http://schemas.openxmlformats.org/officeDocument/2006/relationships/slide" Target="slides/slide10.xml"/><Relationship Id="rId43" Type="http://schemas.openxmlformats.org/officeDocument/2006/relationships/slide" Target="slides/slide18.xml"/><Relationship Id="rId48" Type="http://schemas.openxmlformats.org/officeDocument/2006/relationships/slide" Target="slides/slide23.xml"/><Relationship Id="rId56" Type="http://schemas.openxmlformats.org/officeDocument/2006/relationships/slide" Target="slides/slide31.xml"/><Relationship Id="rId64" Type="http://schemas.openxmlformats.org/officeDocument/2006/relationships/slide" Target="slides/slide39.xml"/><Relationship Id="rId69" Type="http://schemas.openxmlformats.org/officeDocument/2006/relationships/slide" Target="slides/slide44.xml"/><Relationship Id="rId77" Type="http://schemas.openxmlformats.org/officeDocument/2006/relationships/slide" Target="slides/slide52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26.xml"/><Relationship Id="rId72" Type="http://schemas.openxmlformats.org/officeDocument/2006/relationships/slide" Target="slides/slide47.xml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8.xml"/><Relationship Id="rId38" Type="http://schemas.openxmlformats.org/officeDocument/2006/relationships/slide" Target="slides/slide13.xml"/><Relationship Id="rId46" Type="http://schemas.openxmlformats.org/officeDocument/2006/relationships/slide" Target="slides/slide21.xml"/><Relationship Id="rId59" Type="http://schemas.openxmlformats.org/officeDocument/2006/relationships/slide" Target="slides/slide34.xml"/><Relationship Id="rId67" Type="http://schemas.openxmlformats.org/officeDocument/2006/relationships/slide" Target="slides/slide42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6.xml"/><Relationship Id="rId54" Type="http://schemas.openxmlformats.org/officeDocument/2006/relationships/slide" Target="slides/slide29.xml"/><Relationship Id="rId62" Type="http://schemas.openxmlformats.org/officeDocument/2006/relationships/slide" Target="slides/slide37.xml"/><Relationship Id="rId70" Type="http://schemas.openxmlformats.org/officeDocument/2006/relationships/slide" Target="slides/slide45.xml"/><Relationship Id="rId75" Type="http://schemas.openxmlformats.org/officeDocument/2006/relationships/slide" Target="slides/slide5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" Target="slides/slide3.xml"/><Relationship Id="rId36" Type="http://schemas.openxmlformats.org/officeDocument/2006/relationships/slide" Target="slides/slide11.xml"/><Relationship Id="rId49" Type="http://schemas.openxmlformats.org/officeDocument/2006/relationships/slide" Target="slides/slide24.xml"/><Relationship Id="rId57" Type="http://schemas.openxmlformats.org/officeDocument/2006/relationships/slide" Target="slides/slide32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6.xml"/><Relationship Id="rId44" Type="http://schemas.openxmlformats.org/officeDocument/2006/relationships/slide" Target="slides/slide19.xml"/><Relationship Id="rId52" Type="http://schemas.openxmlformats.org/officeDocument/2006/relationships/slide" Target="slides/slide27.xml"/><Relationship Id="rId60" Type="http://schemas.openxmlformats.org/officeDocument/2006/relationships/slide" Target="slides/slide35.xml"/><Relationship Id="rId65" Type="http://schemas.openxmlformats.org/officeDocument/2006/relationships/slide" Target="slides/slide40.xml"/><Relationship Id="rId73" Type="http://schemas.openxmlformats.org/officeDocument/2006/relationships/slide" Target="slides/slide48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4.xml"/><Relationship Id="rId34" Type="http://schemas.openxmlformats.org/officeDocument/2006/relationships/slide" Target="slides/slide9.xml"/><Relationship Id="rId50" Type="http://schemas.openxmlformats.org/officeDocument/2006/relationships/slide" Target="slides/slide25.xml"/><Relationship Id="rId55" Type="http://schemas.openxmlformats.org/officeDocument/2006/relationships/slide" Target="slides/slide30.xml"/><Relationship Id="rId76" Type="http://schemas.openxmlformats.org/officeDocument/2006/relationships/slide" Target="slides/slide5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4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4.xml"/><Relationship Id="rId24" Type="http://schemas.openxmlformats.org/officeDocument/2006/relationships/slideMaster" Target="slideMasters/slideMaster24.xml"/><Relationship Id="rId40" Type="http://schemas.openxmlformats.org/officeDocument/2006/relationships/slide" Target="slides/slide15.xml"/><Relationship Id="rId45" Type="http://schemas.openxmlformats.org/officeDocument/2006/relationships/slide" Target="slides/slide20.xml"/><Relationship Id="rId66" Type="http://schemas.openxmlformats.org/officeDocument/2006/relationships/slide" Target="slides/slide4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41219A-F43B-4B6C-B04E-06F7C9EB6C47}" type="datetimeFigureOut">
              <a:rPr lang="en-ID" smtClean="0"/>
              <a:t>23/03/2023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6F03A-11C5-4FCE-8693-C998A4900256}" type="slidenum">
              <a:rPr lang="en-ID" smtClean="0"/>
              <a:t>‹#›</a:t>
            </a:fld>
            <a:endParaRPr lang="en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A21A0AF-9D4E-4339-A115-8BA41EBA190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04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D75DF4-4645-4274-86A4-AF07E976521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5857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F514F5A-953E-49EC-AE4C-685AFEEBFD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DAN MENGUJINYA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FEF139-1055-4D0A-8030-8BB9662B1415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49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4C9A585-AC05-4910-9DED-9D5BC4EDF1F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02E99E7-F179-4ED4-BBDC-4D8AD77EF757}" type="datetimeFigureOut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23/03/2023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1D84427-3F10-4B21-9055-F85C86C7E715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‹#›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5" name="Rectangle 2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7CEC26D-833F-447C-ADC0-643D8E64FCB5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Arial" panose="020B0604020202020204" pitchFamily="34" charset="0"/>
              </a:r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aramond" panose="02020404030301010803" pitchFamily="18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id-ID"/>
              <a:t>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5340E2F-03C7-401E-AA9C-D5232BD388E4}" type="datetimeFigureOut">
              <a:rPr kumimoji="0" lang="id-ID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23/03/2023</a:t>
            </a:fld>
            <a:endParaRPr kumimoji="0" lang="id-ID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82AEA6E-5CB4-4822-968B-EF775D5FB40A}" type="slidenum">
              <a:rPr kumimoji="0" lang="id-ID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id-ID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 panose="020B0604030504040204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 panose="020B0604030504040204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A3AD3B0-F8E6-46E9-9E0E-3FA28F6C58B7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 panose="020B0604030504040204"/>
                <a:ea typeface="+mn-ea"/>
                <a:cs typeface="+mn-cs"/>
              </a:r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 panose="020B060403050404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06FB2A6-50B1-4FF7-81A9-D3D69C693E97}" type="datetimeFigureOut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/>
                <a:ea typeface="+mn-ea"/>
                <a:cs typeface="+mn-cs"/>
              </a:rPr>
              <a:t>3/23/2023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 panose="020B0602030504020204"/>
              <a:ea typeface="+mn-ea"/>
              <a:cs typeface="+mn-cs"/>
            </a:endParaRPr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 panose="020B0602030504020204"/>
              <a:ea typeface="+mn-ea"/>
              <a:cs typeface="+mn-cs"/>
            </a:endParaRP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C8B877B-872B-4E96-9CFC-A02142E1B021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Arial" panose="020B0604020202020204" pitchFamily="34" charset="0"/>
              </a:r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 panose="020B0602030504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 panose="020B0602030504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4FAD3C7-5755-4887-B505-B1E9B55565D2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Unicode" panose="020B0602030504020204" pitchFamily="34" charset="0"/>
                <a:ea typeface="+mn-ea"/>
                <a:cs typeface="Arial" panose="020B0604020202020204" pitchFamily="34" charset="0"/>
              </a:r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Sans Unicode" panose="020B0602030504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6395996-548A-4429-864E-07D6240510A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3/23/2023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A21DBC1-BB7A-473D-BCC4-2313AEB4AB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02E99E7-F179-4ED4-BBDC-4D8AD77EF757}" type="datetimeFigureOut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23/03/2023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01D84427-3F10-4B21-9055-F85C86C7E715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‹#›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7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10199"/>
                </a:outerShdw>
              </a:effectLst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7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10199"/>
                </a:outerShdw>
              </a:effectLst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0C522AE-D010-4523-86E4-C291C3E5657E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10199"/>
                  </a:outerShdw>
                </a:effectLst>
                <a:uLnTx/>
                <a:uFillTx/>
                <a:latin typeface="Arial" panose="020B0604020202020204"/>
                <a:ea typeface="+mn-ea"/>
                <a:cs typeface="+mn-cs"/>
              </a:rPr>
              <a:t>‹#›</a:t>
            </a:fld>
            <a:endParaRPr kumimoji="0" lang="en-US" sz="7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10199"/>
                </a:outerShdw>
              </a:effectLst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10199"/>
                  </a:outerShdw>
                </a:effectLst>
                <a:uLnTx/>
                <a:uFillTx/>
                <a:latin typeface="Arial" panose="020B0604020202020204"/>
                <a:ea typeface="+mn-ea"/>
                <a:cs typeface="+mn-cs"/>
              </a:rPr>
              <a:t>Sugiyono, FT UNY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10199"/>
                </a:outerShdw>
              </a:effectLst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D9639F8-EC80-4ADC-B72D-28D724764C1F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10199"/>
                  </a:outerShdw>
                </a:effectLst>
                <a:uLnTx/>
                <a:uFillTx/>
                <a:latin typeface="Arial" panose="020B0604020202020204"/>
                <a:ea typeface="+mn-ea"/>
                <a:cs typeface="+mn-cs"/>
              </a:r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10199"/>
                </a:outerShdw>
              </a:effectLst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/>
          <p:cNvSpPr>
            <a:spLocks noGrp="1"/>
          </p:cNvSpPr>
          <p:nvPr>
            <p:ph type="ctrTitle" hasCustomPrompt="1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d-ID"/>
              <a:t>Klik untuk mengedit gaya judul Master</a:t>
            </a:r>
          </a:p>
        </p:txBody>
      </p:sp>
      <p:sp>
        <p:nvSpPr>
          <p:cNvPr id="3" name="Subjudul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/>
              <a:t>Klik untuk mengedit gaya subjudul Master</a:t>
            </a:r>
          </a:p>
        </p:txBody>
      </p:sp>
      <p:sp>
        <p:nvSpPr>
          <p:cNvPr id="4" name="Tampungan Tanggal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579C343-CCD6-B743-9992-BD41289D278D}" type="datetimeFigureOut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23/03/2023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ampungan 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ampungan Nomor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D2726D9-FD5A-B549-9AC8-4E911F86374E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‹#›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 panose="020B0604030504040204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 panose="020B0604030504040204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7874DF7-7BEA-43E4-871D-D0AC2CE2EA67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 panose="020B0604030504040204"/>
                <a:ea typeface="+mn-ea"/>
                <a:cs typeface="+mn-cs"/>
              </a:r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 panose="020B060403050404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15574E4-B121-4E36-9D2A-DB099A4112AD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3/23/2023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946968A-44F7-4EA4-9245-281A525463EF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 panose="020B0604030504040204"/>
              <a:ea typeface="+mn-ea"/>
              <a:cs typeface="+mn-cs"/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 panose="020B0604030504040204"/>
              <a:ea typeface="+mn-ea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7874DF7-7BEA-43E4-871D-D0AC2CE2EA67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Tahoma" panose="020B0604030504040204"/>
                <a:ea typeface="+mn-ea"/>
                <a:cs typeface="+mn-cs"/>
              </a:r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Tahoma" panose="020B060403050404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844C033-DD51-4FF7-8C13-E82AB435C606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10199"/>
                  </a:outerShdw>
                </a:effectLst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Sugiyono, FT UNY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10199"/>
                </a:outerShdw>
              </a:effectLst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C338663-5AD7-4DAC-AE54-499997921943}" type="slidenum">
              <a:rPr kumimoji="0" lang="en-US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10199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‹#›</a:t>
            </a:fld>
            <a:endParaRPr kumimoji="0" lang="en-US" alt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10199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673408F-47CA-4E43-85AD-8098AA1DC072}" type="slidenum"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‹#›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727F07E-9D59-4457-A9CC-DCE1CA42D851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02E99E7-F179-4ED4-BBDC-4D8AD77EF757}" type="datetimeFigureOut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23/03/2023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D84427-3F10-4B21-9055-F85C86C7E715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3697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2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18A5E93-E288-41B6-91B5-76F8E930F6A7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549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727F07E-9D59-4457-A9CC-DCE1CA42D8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2819400" y="609600"/>
            <a:ext cx="6096000" cy="548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prstClr val="white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Sugiyono, FT UNY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prstClr val="white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prstClr val="white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1EEA947-7234-422E-984C-4A276E8C3CA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rial" panose="020B0604020202020204"/>
                <a:ea typeface="+mn-ea"/>
                <a:cs typeface="Arial" panose="020B0604020202020204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F33AA84-EB50-4069-8B0E-11342026375C}" type="datetimeFigureOut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3/23/2023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77B001F-307A-4FC9-BD59-B9945B4142BC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‹#›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259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10199"/>
                </a:outerShdw>
              </a:effectLst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10199"/>
                </a:outerShdw>
              </a:effectLst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76E1453-0EC7-454E-B875-6A1D5AD661F0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10199"/>
                  </a:outerShdw>
                </a:effectLst>
                <a:uLnTx/>
                <a:uFillTx/>
                <a:latin typeface="Arial" panose="020B0604020202020204"/>
                <a:ea typeface="+mn-ea"/>
                <a:cs typeface="+mn-cs"/>
              </a:r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10199"/>
                </a:outerShdw>
              </a:effectLst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D134169-6A17-492F-9826-803617386917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Sugiyono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AABA04E-5B73-49EC-940D-942B1FB6B595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Sugiyono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7586338-A934-435D-BF52-2B9666A36C54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2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3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theme" Target="../theme/theme1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jpeg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6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7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8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9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20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21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resentationgo.com/" TargetMode="External"/><Relationship Id="rId1" Type="http://schemas.openxmlformats.org/officeDocument/2006/relationships/theme" Target="../theme/theme2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3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4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5.xml"/></Relationships>
</file>

<file path=ppt/slideMasters/_rels/slideMaster23.xml.rels><?xml version="1.0" encoding="UTF-8" standalone="yes"?>
<Relationships xmlns="http://schemas.openxmlformats.org/package/2006/relationships"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6.xml"/></Relationships>
</file>

<file path=ppt/slideMasters/_rels/slideMaster24.xml.rels><?xml version="1.0" encoding="UTF-8" standalone="yes"?>
<Relationships xmlns="http://schemas.openxmlformats.org/package/2006/relationships"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27.xml"/></Relationships>
</file>

<file path=ppt/slideMasters/_rels/slideMaster25.xml.rels><?xml version="1.0" encoding="UTF-8" standalone="yes"?>
<Relationships xmlns="http://schemas.openxmlformats.org/package/2006/relationships"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7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8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949C7D8-A03F-4AB6-8149-1C975776E3EC}" type="slidenum">
              <a:rPr lang="en-US" smtClean="0">
                <a:solidFill>
                  <a:srgbClr val="FFFFFF"/>
                </a:solidFill>
              </a:r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33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6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42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42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42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4029EBF-B5B9-4277-A2A3-0F6D0EAC903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ransition spd="slow"/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530" indent="-21463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92100"/>
            <a:ext cx="8229600" cy="1384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05000"/>
            <a:ext cx="82296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40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defRPr>
            </a:lvl1pPr>
          </a:lstStyle>
          <a:p>
            <a:pPr>
              <a:defRPr/>
            </a:pPr>
            <a:fld id="{7CE8B7F5-D4E7-4821-AB28-743A6148EDEC}" type="slidenum">
              <a:rPr lang="en-US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4" r:id="rId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20000"/>
        <a:buChar char="•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Tahoma" panose="020B0604030504040204" pitchFamily="34" charset="0"/>
        <a:buChar char="–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20000"/>
        <a:buChar char="•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Tahoma" panose="020B0604030504040204" pitchFamily="34" charset="0"/>
        <a:buChar char="–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 bwMode="auto">
          <a:xfrm>
            <a:off x="715963" y="5002213"/>
            <a:ext cx="3802062" cy="14430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147" name="Freeform 11"/>
          <p:cNvSpPr/>
          <p:nvPr/>
        </p:nvSpPr>
        <p:spPr bwMode="auto">
          <a:xfrm>
            <a:off x="-53975" y="5784850"/>
            <a:ext cx="3802063" cy="838200"/>
          </a:xfrm>
          <a:custGeom>
            <a:avLst/>
            <a:gdLst>
              <a:gd name="T0" fmla="*/ 0 w 5760"/>
              <a:gd name="T1" fmla="*/ 0 h 528"/>
              <a:gd name="T2" fmla="*/ 2147483647 w 5760"/>
              <a:gd name="T3" fmla="*/ 0 h 528"/>
              <a:gd name="T4" fmla="*/ 2147483647 w 5760"/>
              <a:gd name="T5" fmla="*/ 2147483647 h 528"/>
              <a:gd name="T6" fmla="*/ 2147483647 w 5760"/>
              <a:gd name="T7" fmla="*/ 0 h 528"/>
              <a:gd name="T8" fmla="*/ 0 60000 65536"/>
              <a:gd name="T9" fmla="*/ 0 60000 65536"/>
              <a:gd name="T10" fmla="*/ 0 60000 65536"/>
              <a:gd name="T11" fmla="*/ 0 60000 65536"/>
              <a:gd name="T12" fmla="*/ 0 w 5760"/>
              <a:gd name="T13" fmla="*/ 0 h 528"/>
              <a:gd name="T14" fmla="*/ 5760 w 5760"/>
              <a:gd name="T15" fmla="*/ 528 h 52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en-ID"/>
          </a:p>
        </p:txBody>
      </p:sp>
      <p:sp>
        <p:nvSpPr>
          <p:cNvPr id="14" name="Right Triangle 13"/>
          <p:cNvSpPr/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4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15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2BFDD5C-36A7-49C9-94B4-283F70DD77FC}" type="datetimeFigureOut">
              <a:rPr lang="en-US"/>
              <a:t>3/23/2023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000">
                <a:latin typeface="Lucida Sans Unicode" panose="020B0602030504020204" pitchFamily="34" charset="0"/>
              </a:defRPr>
            </a:lvl1pPr>
          </a:lstStyle>
          <a:p>
            <a:fld id="{8893839E-B1B2-4616-BFBC-00D49386D390}" type="slidenum">
              <a:rPr lang="en-US" altLang="en-US"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anose="020B0602030504020204" pitchFamily="34" charset="0"/>
        </a:defRPr>
      </a:lvl9pPr>
    </p:titleStyle>
    <p:bodyStyle>
      <a:lvl1pPr marL="365125" indent="-255905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anose="05040102010807070707" pitchFamily="18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030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155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anose="05020102010507070707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anose="05020102010507070707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anose="05020102010507070707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 panose="05020102010507070707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 panose="05020102010507070707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 panose="05020102010507070707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 panose="05020102010507070707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95996-548A-4429-864E-07D6240510A5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t>3/23/2023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1DBC1-BB7A-473D-BCC4-2313AEB4ABF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EB8C6-3810-4852-8D13-78DE1F02B112}" type="datetimeFigureOut">
              <a:rPr lang="id-ID" smtClean="0"/>
              <a:t>23/03/2023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6A1EA-4953-4F42-98E7-31E35AF6C22D}" type="slidenum">
              <a:rPr lang="id-ID" smtClean="0"/>
              <a:t>‹#›</a:t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 bwMode="auto">
          <a:xfrm>
            <a:off x="1" y="3902077"/>
            <a:ext cx="3400425" cy="2949575"/>
            <a:chOff x="0" y="2458"/>
            <a:chExt cx="2142" cy="1858"/>
          </a:xfrm>
        </p:grpSpPr>
        <p:sp>
          <p:nvSpPr>
            <p:cNvPr id="28675" name="Freeform 3"/>
            <p:cNvSpPr/>
            <p:nvPr/>
          </p:nvSpPr>
          <p:spPr bwMode="ltGray">
            <a:xfrm>
              <a:off x="0" y="2508"/>
              <a:ext cx="2142" cy="1804"/>
            </a:xfrm>
            <a:custGeom>
              <a:avLst/>
              <a:gdLst/>
              <a:ahLst/>
              <a:cxnLst>
                <a:cxn ang="0">
                  <a:pos x="329" y="66"/>
                </a:cxn>
                <a:cxn ang="0">
                  <a:pos x="161" y="30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161" y="42"/>
                </a:cxn>
                <a:cxn ang="0">
                  <a:pos x="323" y="78"/>
                </a:cxn>
                <a:cxn ang="0">
                  <a:pos x="556" y="150"/>
                </a:cxn>
                <a:cxn ang="0">
                  <a:pos x="777" y="245"/>
                </a:cxn>
                <a:cxn ang="0">
                  <a:pos x="993" y="365"/>
                </a:cxn>
                <a:cxn ang="0">
                  <a:pos x="1196" y="503"/>
                </a:cxn>
                <a:cxn ang="0">
                  <a:pos x="1381" y="653"/>
                </a:cxn>
                <a:cxn ang="0">
                  <a:pos x="1555" y="827"/>
                </a:cxn>
                <a:cxn ang="0">
                  <a:pos x="1710" y="1019"/>
                </a:cxn>
                <a:cxn ang="0">
                  <a:pos x="1854" y="1229"/>
                </a:cxn>
                <a:cxn ang="0">
                  <a:pos x="1937" y="1366"/>
                </a:cxn>
                <a:cxn ang="0">
                  <a:pos x="2009" y="1510"/>
                </a:cxn>
                <a:cxn ang="0">
                  <a:pos x="2069" y="1654"/>
                </a:cxn>
                <a:cxn ang="0">
                  <a:pos x="2123" y="1804"/>
                </a:cxn>
                <a:cxn ang="0">
                  <a:pos x="2135" y="1804"/>
                </a:cxn>
                <a:cxn ang="0">
                  <a:pos x="2081" y="1654"/>
                </a:cxn>
                <a:cxn ang="0">
                  <a:pos x="2021" y="1510"/>
                </a:cxn>
                <a:cxn ang="0">
                  <a:pos x="1949" y="1366"/>
                </a:cxn>
                <a:cxn ang="0">
                  <a:pos x="1866" y="1223"/>
                </a:cxn>
                <a:cxn ang="0">
                  <a:pos x="1722" y="1013"/>
                </a:cxn>
                <a:cxn ang="0">
                  <a:pos x="1561" y="821"/>
                </a:cxn>
                <a:cxn ang="0">
                  <a:pos x="1387" y="647"/>
                </a:cxn>
                <a:cxn ang="0">
                  <a:pos x="1202" y="491"/>
                </a:cxn>
                <a:cxn ang="0">
                  <a:pos x="999" y="353"/>
                </a:cxn>
                <a:cxn ang="0">
                  <a:pos x="783" y="239"/>
                </a:cxn>
                <a:cxn ang="0">
                  <a:pos x="562" y="138"/>
                </a:cxn>
                <a:cxn ang="0">
                  <a:pos x="329" y="66"/>
                </a:cxn>
                <a:cxn ang="0">
                  <a:pos x="329" y="66"/>
                </a:cxn>
              </a:cxnLst>
              <a:rect l="0" t="0" r="r" b="b"/>
              <a:pathLst>
                <a:path w="2135" h="1804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  <a:cs typeface="+mn-cs"/>
              </a:endParaRPr>
            </a:p>
          </p:txBody>
        </p:sp>
        <p:sp>
          <p:nvSpPr>
            <p:cNvPr id="28676" name="Freeform 4"/>
            <p:cNvSpPr/>
            <p:nvPr/>
          </p:nvSpPr>
          <p:spPr bwMode="hidden">
            <a:xfrm>
              <a:off x="0" y="2458"/>
              <a:ext cx="1854" cy="1858"/>
            </a:xfrm>
            <a:custGeom>
              <a:avLst/>
              <a:gdLst/>
              <a:ahLst/>
              <a:cxnLst>
                <a:cxn ang="0">
                  <a:pos x="1854" y="1858"/>
                </a:cxn>
                <a:cxn ang="0">
                  <a:pos x="0" y="1858"/>
                </a:cxn>
                <a:cxn ang="0">
                  <a:pos x="0" y="0"/>
                </a:cxn>
                <a:cxn ang="0">
                  <a:pos x="1854" y="1858"/>
                </a:cxn>
                <a:cxn ang="0">
                  <a:pos x="1854" y="1858"/>
                </a:cxn>
              </a:cxnLst>
              <a:rect l="0" t="0" r="r" b="b"/>
              <a:pathLst>
                <a:path w="1854" h="1858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5000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  <a:cs typeface="+mn-cs"/>
              </a:endParaRPr>
            </a:p>
          </p:txBody>
        </p:sp>
        <p:sp>
          <p:nvSpPr>
            <p:cNvPr id="28677" name="Freeform 5"/>
            <p:cNvSpPr/>
            <p:nvPr/>
          </p:nvSpPr>
          <p:spPr bwMode="ltGray">
            <a:xfrm>
              <a:off x="0" y="2735"/>
              <a:ext cx="1745" cy="1577"/>
            </a:xfrm>
            <a:custGeom>
              <a:avLst/>
              <a:gdLst/>
              <a:ahLst/>
              <a:cxnLst>
                <a:cxn ang="0">
                  <a:pos x="1640" y="1377"/>
                </a:cxn>
                <a:cxn ang="0">
                  <a:pos x="1692" y="1479"/>
                </a:cxn>
                <a:cxn ang="0">
                  <a:pos x="1732" y="1577"/>
                </a:cxn>
                <a:cxn ang="0">
                  <a:pos x="1745" y="1577"/>
                </a:cxn>
                <a:cxn ang="0">
                  <a:pos x="1703" y="1469"/>
                </a:cxn>
                <a:cxn ang="0">
                  <a:pos x="1649" y="1367"/>
                </a:cxn>
                <a:cxn ang="0">
                  <a:pos x="1535" y="1157"/>
                </a:cxn>
                <a:cxn ang="0">
                  <a:pos x="1395" y="951"/>
                </a:cxn>
                <a:cxn ang="0">
                  <a:pos x="1236" y="756"/>
                </a:cxn>
                <a:cxn ang="0">
                  <a:pos x="1061" y="582"/>
                </a:cxn>
                <a:cxn ang="0">
                  <a:pos x="876" y="426"/>
                </a:cxn>
                <a:cxn ang="0">
                  <a:pos x="672" y="294"/>
                </a:cxn>
                <a:cxn ang="0">
                  <a:pos x="455" y="174"/>
                </a:cxn>
                <a:cxn ang="0">
                  <a:pos x="234" y="78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222" y="89"/>
                </a:cxn>
                <a:cxn ang="0">
                  <a:pos x="446" y="185"/>
                </a:cxn>
                <a:cxn ang="0">
                  <a:pos x="662" y="305"/>
                </a:cxn>
                <a:cxn ang="0">
                  <a:pos x="866" y="437"/>
                </a:cxn>
                <a:cxn ang="0">
                  <a:pos x="1052" y="593"/>
                </a:cxn>
                <a:cxn ang="0">
                  <a:pos x="1226" y="767"/>
                </a:cxn>
                <a:cxn ang="0">
                  <a:pos x="1385" y="960"/>
                </a:cxn>
                <a:cxn ang="0">
                  <a:pos x="1526" y="1167"/>
                </a:cxn>
                <a:cxn ang="0">
                  <a:pos x="1640" y="1377"/>
                </a:cxn>
              </a:cxnLst>
              <a:rect l="0" t="0" r="r" b="b"/>
              <a:pathLst>
                <a:path w="1745" h="1577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  <a:cs typeface="+mn-cs"/>
              </a:endParaRPr>
            </a:p>
          </p:txBody>
        </p:sp>
        <p:sp>
          <p:nvSpPr>
            <p:cNvPr id="28678" name="Freeform 6"/>
            <p:cNvSpPr/>
            <p:nvPr/>
          </p:nvSpPr>
          <p:spPr bwMode="ltGray">
            <a:xfrm>
              <a:off x="0" y="2544"/>
              <a:ext cx="1745" cy="176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2"/>
                </a:cxn>
                <a:cxn ang="0">
                  <a:pos x="210" y="88"/>
                </a:cxn>
                <a:cxn ang="0">
                  <a:pos x="426" y="190"/>
                </a:cxn>
                <a:cxn ang="0">
                  <a:pos x="630" y="304"/>
                </a:cxn>
                <a:cxn ang="0">
                  <a:pos x="818" y="442"/>
                </a:cxn>
                <a:cxn ang="0">
                  <a:pos x="998" y="592"/>
                </a:cxn>
                <a:cxn ang="0">
                  <a:pos x="1164" y="766"/>
                </a:cxn>
                <a:cxn ang="0">
                  <a:pos x="1310" y="942"/>
                </a:cxn>
                <a:cxn ang="0">
                  <a:pos x="1454" y="1146"/>
                </a:cxn>
                <a:cxn ang="0">
                  <a:pos x="1536" y="1298"/>
                </a:cxn>
                <a:cxn ang="0">
                  <a:pos x="1614" y="1456"/>
                </a:cxn>
                <a:cxn ang="0">
                  <a:pos x="1682" y="1616"/>
                </a:cxn>
                <a:cxn ang="0">
                  <a:pos x="1733" y="1768"/>
                </a:cxn>
                <a:cxn ang="0">
                  <a:pos x="1745" y="1768"/>
                </a:cxn>
                <a:cxn ang="0">
                  <a:pos x="1691" y="1606"/>
                </a:cxn>
                <a:cxn ang="0">
                  <a:pos x="1623" y="1445"/>
                </a:cxn>
                <a:cxn ang="0">
                  <a:pos x="1547" y="1288"/>
                </a:cxn>
                <a:cxn ang="0">
                  <a:pos x="1463" y="1136"/>
                </a:cxn>
                <a:cxn ang="0">
                  <a:pos x="1320" y="932"/>
                </a:cxn>
                <a:cxn ang="0">
                  <a:pos x="1173" y="755"/>
                </a:cxn>
                <a:cxn ang="0">
                  <a:pos x="1008" y="581"/>
                </a:cxn>
                <a:cxn ang="0">
                  <a:pos x="827" y="431"/>
                </a:cxn>
                <a:cxn ang="0">
                  <a:pos x="642" y="293"/>
                </a:cxn>
                <a:cxn ang="0">
                  <a:pos x="437" y="179"/>
                </a:cxn>
                <a:cxn ang="0">
                  <a:pos x="222" y="7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745" h="1768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  <a:cs typeface="+mn-cs"/>
              </a:endParaRPr>
            </a:p>
          </p:txBody>
        </p:sp>
        <p:sp>
          <p:nvSpPr>
            <p:cNvPr id="28679" name="Oval 7"/>
            <p:cNvSpPr>
              <a:spLocks noChangeArrowheads="1"/>
            </p:cNvSpPr>
            <p:nvPr/>
          </p:nvSpPr>
          <p:spPr bwMode="ltGray">
            <a:xfrm>
              <a:off x="209" y="2784"/>
              <a:ext cx="86" cy="86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</a:gradFill>
            <a:ln w="9525">
              <a:noFill/>
              <a:rou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  <a:cs typeface="+mn-cs"/>
              </a:endParaRPr>
            </a:p>
          </p:txBody>
        </p:sp>
        <p:sp>
          <p:nvSpPr>
            <p:cNvPr id="28680" name="Oval 8"/>
            <p:cNvSpPr>
              <a:spLocks noChangeArrowheads="1"/>
            </p:cNvSpPr>
            <p:nvPr/>
          </p:nvSpPr>
          <p:spPr bwMode="ltGray">
            <a:xfrm>
              <a:off x="1536" y="3884"/>
              <a:ext cx="92" cy="92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  <a:cs typeface="+mn-cs"/>
              </a:endParaRPr>
            </a:p>
          </p:txBody>
        </p:sp>
        <p:sp>
          <p:nvSpPr>
            <p:cNvPr id="28681" name="Oval 9"/>
            <p:cNvSpPr>
              <a:spLocks noChangeArrowheads="1"/>
            </p:cNvSpPr>
            <p:nvPr/>
          </p:nvSpPr>
          <p:spPr bwMode="ltGray">
            <a:xfrm>
              <a:off x="791" y="2723"/>
              <a:ext cx="121" cy="12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</a:gradFill>
            <a:ln w="9525">
              <a:noFill/>
              <a:round/>
            </a:ln>
            <a:effectLst/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1350">
                <a:latin typeface="+mn-lt"/>
                <a:cs typeface="+mn-cs"/>
              </a:endParaRPr>
            </a:p>
          </p:txBody>
        </p:sp>
      </p:grpSp>
      <p:sp>
        <p:nvSpPr>
          <p:cNvPr id="28682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5"/>
            <a:ext cx="8229600" cy="11398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1" compatLnSpc="1"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8683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2"/>
            <a:ext cx="8229600" cy="4530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684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fontAlgn="auto">
              <a:spcBef>
                <a:spcPts val="0"/>
              </a:spcBef>
              <a:spcAft>
                <a:spcPts val="0"/>
              </a:spcAft>
              <a:defRPr sz="750"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685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750"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686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fontAlgn="auto">
              <a:spcBef>
                <a:spcPts val="0"/>
              </a:spcBef>
              <a:spcAft>
                <a:spcPts val="0"/>
              </a:spcAft>
              <a:defRPr sz="750"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  <a:cs typeface="+mn-cs"/>
              </a:defRPr>
            </a:lvl1pPr>
          </a:lstStyle>
          <a:p>
            <a:pPr>
              <a:defRPr/>
            </a:pPr>
            <a:fld id="{58BA7DB2-A02F-443B-951B-020D1731207E}" type="slidenum">
              <a:rPr lang="en-US"/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panose="020B0604020202020204" pitchFamily="34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panose="020B0604020202020204" pitchFamily="34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panose="020B0604020202020204" pitchFamily="34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panose="020B0604020202020204" pitchFamily="34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panose="020B0604020202020204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anose="05000000000000000000" pitchFamily="2" charset="2"/>
        <a:buChar char="l"/>
        <a:defRPr sz="24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  <a:ea typeface="+mn-ea"/>
          <a:cs typeface="+mn-cs"/>
        </a:defRPr>
      </a:lvl1pPr>
      <a:lvl2pPr marL="557530" indent="-21463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l"/>
        <a:defRPr sz="21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l"/>
        <a:defRPr sz="18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75000"/>
        <a:buFont typeface="Wingdings" panose="05000000000000000000" pitchFamily="2" charset="2"/>
        <a:buChar char="l"/>
        <a:defRPr sz="15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15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15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15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15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15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</a:defRPr>
      </a:lvl9pPr>
    </p:bodyStyle>
    <p:otherStyle>
      <a:defPPr>
        <a:defRPr lang="id-ID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Group 2"/>
          <p:cNvGrpSpPr/>
          <p:nvPr/>
        </p:nvGrpSpPr>
        <p:grpSpPr bwMode="auto">
          <a:xfrm>
            <a:off x="0" y="3902075"/>
            <a:ext cx="3400425" cy="2949575"/>
            <a:chOff x="0" y="2458"/>
            <a:chExt cx="2142" cy="1858"/>
          </a:xfrm>
        </p:grpSpPr>
        <p:sp>
          <p:nvSpPr>
            <p:cNvPr id="197635" name="Freeform 3"/>
            <p:cNvSpPr/>
            <p:nvPr/>
          </p:nvSpPr>
          <p:spPr bwMode="ltGray">
            <a:xfrm>
              <a:off x="0" y="2508"/>
              <a:ext cx="2142" cy="1804"/>
            </a:xfrm>
            <a:custGeom>
              <a:avLst/>
              <a:gdLst/>
              <a:ahLst/>
              <a:cxnLst>
                <a:cxn ang="0">
                  <a:pos x="329" y="66"/>
                </a:cxn>
                <a:cxn ang="0">
                  <a:pos x="161" y="30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161" y="42"/>
                </a:cxn>
                <a:cxn ang="0">
                  <a:pos x="323" y="78"/>
                </a:cxn>
                <a:cxn ang="0">
                  <a:pos x="556" y="150"/>
                </a:cxn>
                <a:cxn ang="0">
                  <a:pos x="777" y="245"/>
                </a:cxn>
                <a:cxn ang="0">
                  <a:pos x="993" y="365"/>
                </a:cxn>
                <a:cxn ang="0">
                  <a:pos x="1196" y="503"/>
                </a:cxn>
                <a:cxn ang="0">
                  <a:pos x="1381" y="653"/>
                </a:cxn>
                <a:cxn ang="0">
                  <a:pos x="1555" y="827"/>
                </a:cxn>
                <a:cxn ang="0">
                  <a:pos x="1710" y="1019"/>
                </a:cxn>
                <a:cxn ang="0">
                  <a:pos x="1854" y="1229"/>
                </a:cxn>
                <a:cxn ang="0">
                  <a:pos x="1937" y="1366"/>
                </a:cxn>
                <a:cxn ang="0">
                  <a:pos x="2009" y="1510"/>
                </a:cxn>
                <a:cxn ang="0">
                  <a:pos x="2069" y="1654"/>
                </a:cxn>
                <a:cxn ang="0">
                  <a:pos x="2123" y="1804"/>
                </a:cxn>
                <a:cxn ang="0">
                  <a:pos x="2135" y="1804"/>
                </a:cxn>
                <a:cxn ang="0">
                  <a:pos x="2081" y="1654"/>
                </a:cxn>
                <a:cxn ang="0">
                  <a:pos x="2021" y="1510"/>
                </a:cxn>
                <a:cxn ang="0">
                  <a:pos x="1949" y="1366"/>
                </a:cxn>
                <a:cxn ang="0">
                  <a:pos x="1866" y="1223"/>
                </a:cxn>
                <a:cxn ang="0">
                  <a:pos x="1722" y="1013"/>
                </a:cxn>
                <a:cxn ang="0">
                  <a:pos x="1561" y="821"/>
                </a:cxn>
                <a:cxn ang="0">
                  <a:pos x="1387" y="647"/>
                </a:cxn>
                <a:cxn ang="0">
                  <a:pos x="1202" y="491"/>
                </a:cxn>
                <a:cxn ang="0">
                  <a:pos x="999" y="353"/>
                </a:cxn>
                <a:cxn ang="0">
                  <a:pos x="783" y="239"/>
                </a:cxn>
                <a:cxn ang="0">
                  <a:pos x="562" y="138"/>
                </a:cxn>
                <a:cxn ang="0">
                  <a:pos x="329" y="66"/>
                </a:cxn>
                <a:cxn ang="0">
                  <a:pos x="329" y="66"/>
                </a:cxn>
              </a:cxnLst>
              <a:rect l="0" t="0" r="r" b="b"/>
              <a:pathLst>
                <a:path w="2135" h="1804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rgbClr val="FFFFFF"/>
                </a:solidFill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197636" name="Freeform 4"/>
            <p:cNvSpPr/>
            <p:nvPr/>
          </p:nvSpPr>
          <p:spPr bwMode="hidden">
            <a:xfrm>
              <a:off x="0" y="2458"/>
              <a:ext cx="1854" cy="1858"/>
            </a:xfrm>
            <a:custGeom>
              <a:avLst/>
              <a:gdLst/>
              <a:ahLst/>
              <a:cxnLst>
                <a:cxn ang="0">
                  <a:pos x="1854" y="1858"/>
                </a:cxn>
                <a:cxn ang="0">
                  <a:pos x="0" y="1858"/>
                </a:cxn>
                <a:cxn ang="0">
                  <a:pos x="0" y="0"/>
                </a:cxn>
                <a:cxn ang="0">
                  <a:pos x="1854" y="1858"/>
                </a:cxn>
                <a:cxn ang="0">
                  <a:pos x="1854" y="1858"/>
                </a:cxn>
              </a:cxnLst>
              <a:rect l="0" t="0" r="r" b="b"/>
              <a:pathLst>
                <a:path w="1854" h="1858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5000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rgbClr val="FFFFFF"/>
                </a:solidFill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197637" name="Freeform 5"/>
            <p:cNvSpPr/>
            <p:nvPr/>
          </p:nvSpPr>
          <p:spPr bwMode="ltGray">
            <a:xfrm>
              <a:off x="0" y="2735"/>
              <a:ext cx="1745" cy="1577"/>
            </a:xfrm>
            <a:custGeom>
              <a:avLst/>
              <a:gdLst/>
              <a:ahLst/>
              <a:cxnLst>
                <a:cxn ang="0">
                  <a:pos x="1640" y="1377"/>
                </a:cxn>
                <a:cxn ang="0">
                  <a:pos x="1692" y="1479"/>
                </a:cxn>
                <a:cxn ang="0">
                  <a:pos x="1732" y="1577"/>
                </a:cxn>
                <a:cxn ang="0">
                  <a:pos x="1745" y="1577"/>
                </a:cxn>
                <a:cxn ang="0">
                  <a:pos x="1703" y="1469"/>
                </a:cxn>
                <a:cxn ang="0">
                  <a:pos x="1649" y="1367"/>
                </a:cxn>
                <a:cxn ang="0">
                  <a:pos x="1535" y="1157"/>
                </a:cxn>
                <a:cxn ang="0">
                  <a:pos x="1395" y="951"/>
                </a:cxn>
                <a:cxn ang="0">
                  <a:pos x="1236" y="756"/>
                </a:cxn>
                <a:cxn ang="0">
                  <a:pos x="1061" y="582"/>
                </a:cxn>
                <a:cxn ang="0">
                  <a:pos x="876" y="426"/>
                </a:cxn>
                <a:cxn ang="0">
                  <a:pos x="672" y="294"/>
                </a:cxn>
                <a:cxn ang="0">
                  <a:pos x="455" y="174"/>
                </a:cxn>
                <a:cxn ang="0">
                  <a:pos x="234" y="78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222" y="89"/>
                </a:cxn>
                <a:cxn ang="0">
                  <a:pos x="446" y="185"/>
                </a:cxn>
                <a:cxn ang="0">
                  <a:pos x="662" y="305"/>
                </a:cxn>
                <a:cxn ang="0">
                  <a:pos x="866" y="437"/>
                </a:cxn>
                <a:cxn ang="0">
                  <a:pos x="1052" y="593"/>
                </a:cxn>
                <a:cxn ang="0">
                  <a:pos x="1226" y="767"/>
                </a:cxn>
                <a:cxn ang="0">
                  <a:pos x="1385" y="960"/>
                </a:cxn>
                <a:cxn ang="0">
                  <a:pos x="1526" y="1167"/>
                </a:cxn>
                <a:cxn ang="0">
                  <a:pos x="1640" y="1377"/>
                </a:cxn>
              </a:cxnLst>
              <a:rect l="0" t="0" r="r" b="b"/>
              <a:pathLst>
                <a:path w="1745" h="1577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rgbClr val="FFFFFF"/>
                </a:solidFill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197638" name="Freeform 6"/>
            <p:cNvSpPr/>
            <p:nvPr/>
          </p:nvSpPr>
          <p:spPr bwMode="ltGray">
            <a:xfrm>
              <a:off x="0" y="2544"/>
              <a:ext cx="1745" cy="176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2"/>
                </a:cxn>
                <a:cxn ang="0">
                  <a:pos x="210" y="88"/>
                </a:cxn>
                <a:cxn ang="0">
                  <a:pos x="426" y="190"/>
                </a:cxn>
                <a:cxn ang="0">
                  <a:pos x="630" y="304"/>
                </a:cxn>
                <a:cxn ang="0">
                  <a:pos x="818" y="442"/>
                </a:cxn>
                <a:cxn ang="0">
                  <a:pos x="998" y="592"/>
                </a:cxn>
                <a:cxn ang="0">
                  <a:pos x="1164" y="766"/>
                </a:cxn>
                <a:cxn ang="0">
                  <a:pos x="1310" y="942"/>
                </a:cxn>
                <a:cxn ang="0">
                  <a:pos x="1454" y="1146"/>
                </a:cxn>
                <a:cxn ang="0">
                  <a:pos x="1536" y="1298"/>
                </a:cxn>
                <a:cxn ang="0">
                  <a:pos x="1614" y="1456"/>
                </a:cxn>
                <a:cxn ang="0">
                  <a:pos x="1682" y="1616"/>
                </a:cxn>
                <a:cxn ang="0">
                  <a:pos x="1733" y="1768"/>
                </a:cxn>
                <a:cxn ang="0">
                  <a:pos x="1745" y="1768"/>
                </a:cxn>
                <a:cxn ang="0">
                  <a:pos x="1691" y="1606"/>
                </a:cxn>
                <a:cxn ang="0">
                  <a:pos x="1623" y="1445"/>
                </a:cxn>
                <a:cxn ang="0">
                  <a:pos x="1547" y="1288"/>
                </a:cxn>
                <a:cxn ang="0">
                  <a:pos x="1463" y="1136"/>
                </a:cxn>
                <a:cxn ang="0">
                  <a:pos x="1320" y="932"/>
                </a:cxn>
                <a:cxn ang="0">
                  <a:pos x="1173" y="755"/>
                </a:cxn>
                <a:cxn ang="0">
                  <a:pos x="1008" y="581"/>
                </a:cxn>
                <a:cxn ang="0">
                  <a:pos x="827" y="431"/>
                </a:cxn>
                <a:cxn ang="0">
                  <a:pos x="642" y="293"/>
                </a:cxn>
                <a:cxn ang="0">
                  <a:pos x="437" y="179"/>
                </a:cxn>
                <a:cxn ang="0">
                  <a:pos x="222" y="7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745" h="1768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rgbClr val="FFFFFF"/>
                </a:solidFill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10252" name="Oval 7"/>
            <p:cNvSpPr>
              <a:spLocks noChangeArrowheads="1"/>
            </p:cNvSpPr>
            <p:nvPr/>
          </p:nvSpPr>
          <p:spPr bwMode="ltGray">
            <a:xfrm>
              <a:off x="209" y="2784"/>
              <a:ext cx="86" cy="86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id-ID">
                <a:solidFill>
                  <a:srgbClr val="FFFFFF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0253" name="Oval 8"/>
            <p:cNvSpPr>
              <a:spLocks noChangeArrowheads="1"/>
            </p:cNvSpPr>
            <p:nvPr/>
          </p:nvSpPr>
          <p:spPr bwMode="ltGray">
            <a:xfrm>
              <a:off x="1536" y="3884"/>
              <a:ext cx="92" cy="92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id-ID">
                <a:solidFill>
                  <a:srgbClr val="FFFFFF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0254" name="Oval 9"/>
            <p:cNvSpPr>
              <a:spLocks noChangeArrowheads="1"/>
            </p:cNvSpPr>
            <p:nvPr/>
          </p:nvSpPr>
          <p:spPr bwMode="ltGray">
            <a:xfrm>
              <a:off x="791" y="2723"/>
              <a:ext cx="121" cy="12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id-ID">
                <a:solidFill>
                  <a:srgbClr val="FFFFFF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197642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1" compatLnSpc="1"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97643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7644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Sugiyono, FT UNY</a:t>
            </a:r>
          </a:p>
        </p:txBody>
      </p:sp>
      <p:sp>
        <p:nvSpPr>
          <p:cNvPr id="197645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7646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  <a:cs typeface="+mn-cs"/>
              </a:defRPr>
            </a:lvl1pPr>
          </a:lstStyle>
          <a:p>
            <a:pPr>
              <a:defRPr/>
            </a:pPr>
            <a:fld id="{CF533E03-65CE-42B7-BF0F-12E5FE4E106F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anose="05000000000000000000" pitchFamily="2" charset="2"/>
        <a:buChar char="l"/>
        <a:defRPr sz="32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l"/>
        <a:defRPr sz="28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l"/>
        <a:defRPr sz="24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75000"/>
        <a:buFont typeface="Wingdings" panose="05000000000000000000" pitchFamily="2" charset="2"/>
        <a:buChar char="l"/>
        <a:defRPr sz="20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0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0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0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0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0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92100"/>
            <a:ext cx="8229600" cy="1384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05000"/>
            <a:ext cx="82296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defRPr>
            </a:lvl1pPr>
          </a:lstStyle>
          <a:p>
            <a:pPr>
              <a:defRPr/>
            </a:pPr>
            <a:fld id="{ACC078D6-81D3-4CAA-A906-43DBB5346C23}" type="slidenum">
              <a:rPr lang="en-US">
                <a:solidFill>
                  <a:prstClr val="white"/>
                </a:solidFill>
              </a:r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20000"/>
        <a:buChar char="•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Tahoma" panose="020B0604030504040204" pitchFamily="34" charset="0"/>
        <a:buChar char="–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20000"/>
        <a:buChar char="•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Tahoma" panose="020B0604030504040204" pitchFamily="34" charset="0"/>
        <a:buChar char="–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741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6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42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cs typeface="+mn-cs"/>
              </a:defRPr>
            </a:lvl1pPr>
          </a:lstStyle>
          <a:p>
            <a:pPr>
              <a:defRPr/>
            </a:pPr>
            <a:fld id="{7329253F-5329-46A5-99FC-A07CB3BEFB06}" type="datetimeFigureOut">
              <a:rPr lang="en-US"/>
              <a:t>3/23/2023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42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42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prstClr val="black">
                    <a:tint val="75000"/>
                  </a:prstClr>
                </a:solidFill>
                <a:latin typeface="Arial" panose="020B0604020202020204" pitchFamily="34" charset="0"/>
                <a:cs typeface="+mn-cs"/>
              </a:defRPr>
            </a:lvl1pPr>
          </a:lstStyle>
          <a:p>
            <a:pPr>
              <a:defRPr/>
            </a:pPr>
            <a:fld id="{C433E2C0-AB9C-4A52-B586-0A72D8984FAE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530" indent="-21463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92100"/>
            <a:ext cx="8229600" cy="1384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05000"/>
            <a:ext cx="82296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defRPr>
            </a:lvl1pPr>
          </a:lstStyle>
          <a:p>
            <a:pPr>
              <a:defRPr/>
            </a:pPr>
            <a:fld id="{ACC078D6-81D3-4CAA-A906-43DBB5346C23}" type="slidenum">
              <a:rPr lang="en-US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20000"/>
        <a:buChar char="•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Tahoma" panose="020B0604030504040204" pitchFamily="34" charset="0"/>
        <a:buChar char="–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20000"/>
        <a:buChar char="•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Tahoma" panose="020B0604030504040204" pitchFamily="34" charset="0"/>
        <a:buChar char="–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anose="05000000000000000000" pitchFamily="2" charset="2"/>
        <a:buChar char="v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EFEDEE"/>
            </a:gs>
            <a:gs pos="53000">
              <a:srgbClr val="F1EFF0"/>
            </a:gs>
            <a:gs pos="77000">
              <a:srgbClr val="EFEDEE"/>
            </a:gs>
            <a:gs pos="100000">
              <a:srgbClr val="EFEBE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63482"/>
            <a:ext cx="7886700" cy="73905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19200"/>
            <a:ext cx="7886700" cy="4957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05912"/>
            <a:ext cx="9144000" cy="5520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68580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113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www.</a:t>
            </a:r>
            <a:r>
              <a:rPr kumimoji="0" lang="en-US" sz="2400" b="0" i="0" u="none" strike="noStrike" kern="1200" cap="none" spc="113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presentationgo</a:t>
            </a:r>
            <a:r>
              <a:rPr kumimoji="0" lang="en-US" sz="2400" b="0" i="0" u="none" strike="noStrike" kern="1200" cap="none" spc="113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.com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-9526" y="6959602"/>
            <a:ext cx="1245854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25" b="0" i="0" dirty="0">
                <a:solidFill>
                  <a:srgbClr val="555555"/>
                </a:solidFill>
                <a:effectLst/>
                <a:latin typeface="Open Sans" panose="020B0606030504020204" pitchFamily="34" charset="0"/>
              </a:rPr>
              <a:t>© </a:t>
            </a:r>
            <a:r>
              <a:rPr lang="en-US" sz="825" b="0" i="0" u="none" strike="noStrike" dirty="0">
                <a:solidFill>
                  <a:srgbClr val="A5CD28"/>
                </a:solidFill>
                <a:effectLst/>
                <a:latin typeface="Open Sans" panose="020B0606030504020204" pitchFamily="34" charset="0"/>
                <a:hlinkClick r:id="rId2" tooltip="PresentationGo!"/>
              </a:rPr>
              <a:t>presentationgo.com</a:t>
            </a:r>
            <a:endParaRPr lang="en-US" sz="825" dirty="0"/>
          </a:p>
        </p:txBody>
      </p:sp>
      <p:sp>
        <p:nvSpPr>
          <p:cNvPr id="13" name="Freeform 12"/>
          <p:cNvSpPr/>
          <p:nvPr userDrawn="1"/>
        </p:nvSpPr>
        <p:spPr>
          <a:xfrm rot="5400000">
            <a:off x="22197" y="244951"/>
            <a:ext cx="369496" cy="428177"/>
          </a:xfrm>
          <a:custGeom>
            <a:avLst/>
            <a:gdLst>
              <a:gd name="connsiteX0" fmla="*/ 210916 w 1034764"/>
              <a:gd name="connsiteY0" fmla="*/ 535701 h 1598797"/>
              <a:gd name="connsiteX1" fmla="*/ 331908 w 1034764"/>
              <a:gd name="connsiteY1" fmla="*/ 284049 h 1598797"/>
              <a:gd name="connsiteX2" fmla="*/ 741774 w 1034764"/>
              <a:gd name="connsiteY2" fmla="*/ 315409 h 1598797"/>
              <a:gd name="connsiteX3" fmla="*/ 403935 w 1034764"/>
              <a:gd name="connsiteY3" fmla="*/ 375418 h 1598797"/>
              <a:gd name="connsiteX4" fmla="*/ 266699 w 1034764"/>
              <a:gd name="connsiteY4" fmla="*/ 689905 h 1598797"/>
              <a:gd name="connsiteX5" fmla="*/ 266698 w 1034764"/>
              <a:gd name="connsiteY5" fmla="*/ 689907 h 1598797"/>
              <a:gd name="connsiteX6" fmla="*/ 210916 w 1034764"/>
              <a:gd name="connsiteY6" fmla="*/ 535701 h 1598797"/>
              <a:gd name="connsiteX7" fmla="*/ 134938 w 1034764"/>
              <a:gd name="connsiteY7" fmla="*/ 517381 h 1598797"/>
              <a:gd name="connsiteX8" fmla="*/ 517383 w 1034764"/>
              <a:gd name="connsiteY8" fmla="*/ 899826 h 1598797"/>
              <a:gd name="connsiteX9" fmla="*/ 899828 w 1034764"/>
              <a:gd name="connsiteY9" fmla="*/ 517381 h 1598797"/>
              <a:gd name="connsiteX10" fmla="*/ 517383 w 1034764"/>
              <a:gd name="connsiteY10" fmla="*/ 134936 h 1598797"/>
              <a:gd name="connsiteX11" fmla="*/ 134938 w 1034764"/>
              <a:gd name="connsiteY11" fmla="*/ 517381 h 1598797"/>
              <a:gd name="connsiteX12" fmla="*/ 0 w 1034764"/>
              <a:gd name="connsiteY12" fmla="*/ 517382 h 1598797"/>
              <a:gd name="connsiteX13" fmla="*/ 517382 w 1034764"/>
              <a:gd name="connsiteY13" fmla="*/ 0 h 1598797"/>
              <a:gd name="connsiteX14" fmla="*/ 1034764 w 1034764"/>
              <a:gd name="connsiteY14" fmla="*/ 517382 h 1598797"/>
              <a:gd name="connsiteX15" fmla="*/ 621653 w 1034764"/>
              <a:gd name="connsiteY15" fmla="*/ 1024253 h 1598797"/>
              <a:gd name="connsiteX16" fmla="*/ 620527 w 1034764"/>
              <a:gd name="connsiteY16" fmla="*/ 1024366 h 1598797"/>
              <a:gd name="connsiteX17" fmla="*/ 662992 w 1034764"/>
              <a:gd name="connsiteY17" fmla="*/ 1598797 h 1598797"/>
              <a:gd name="connsiteX18" fmla="*/ 371775 w 1034764"/>
              <a:gd name="connsiteY18" fmla="*/ 1598797 h 1598797"/>
              <a:gd name="connsiteX19" fmla="*/ 414241 w 1034764"/>
              <a:gd name="connsiteY19" fmla="*/ 1024367 h 1598797"/>
              <a:gd name="connsiteX20" fmla="*/ 413112 w 1034764"/>
              <a:gd name="connsiteY20" fmla="*/ 1024253 h 1598797"/>
              <a:gd name="connsiteX21" fmla="*/ 0 w 1034764"/>
              <a:gd name="connsiteY21" fmla="*/ 517382 h 1598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34764" h="1598797">
                <a:moveTo>
                  <a:pt x="210916" y="535701"/>
                </a:moveTo>
                <a:cubicBezTo>
                  <a:pt x="207764" y="443901"/>
                  <a:pt x="249915" y="348683"/>
                  <a:pt x="331908" y="284049"/>
                </a:cubicBezTo>
                <a:cubicBezTo>
                  <a:pt x="463097" y="180634"/>
                  <a:pt x="646600" y="194675"/>
                  <a:pt x="741774" y="315409"/>
                </a:cubicBezTo>
                <a:cubicBezTo>
                  <a:pt x="631231" y="275026"/>
                  <a:pt x="502220" y="297941"/>
                  <a:pt x="403935" y="375418"/>
                </a:cubicBezTo>
                <a:cubicBezTo>
                  <a:pt x="305650" y="452895"/>
                  <a:pt x="253243" y="572989"/>
                  <a:pt x="266699" y="689905"/>
                </a:cubicBezTo>
                <a:lnTo>
                  <a:pt x="266698" y="689907"/>
                </a:lnTo>
                <a:cubicBezTo>
                  <a:pt x="231008" y="644631"/>
                  <a:pt x="212807" y="590781"/>
                  <a:pt x="210916" y="535701"/>
                </a:cubicBezTo>
                <a:close/>
                <a:moveTo>
                  <a:pt x="134938" y="517381"/>
                </a:moveTo>
                <a:cubicBezTo>
                  <a:pt x="134938" y="728600"/>
                  <a:pt x="306164" y="899826"/>
                  <a:pt x="517383" y="899826"/>
                </a:cubicBezTo>
                <a:cubicBezTo>
                  <a:pt x="728602" y="899826"/>
                  <a:pt x="899828" y="728600"/>
                  <a:pt x="899828" y="517381"/>
                </a:cubicBezTo>
                <a:cubicBezTo>
                  <a:pt x="899828" y="306162"/>
                  <a:pt x="728602" y="134936"/>
                  <a:pt x="517383" y="134936"/>
                </a:cubicBezTo>
                <a:cubicBezTo>
                  <a:pt x="306164" y="134936"/>
                  <a:pt x="134938" y="306162"/>
                  <a:pt x="134938" y="517381"/>
                </a:cubicBezTo>
                <a:close/>
                <a:moveTo>
                  <a:pt x="0" y="517382"/>
                </a:moveTo>
                <a:cubicBezTo>
                  <a:pt x="0" y="231640"/>
                  <a:pt x="231640" y="0"/>
                  <a:pt x="517382" y="0"/>
                </a:cubicBezTo>
                <a:cubicBezTo>
                  <a:pt x="803124" y="0"/>
                  <a:pt x="1034764" y="231640"/>
                  <a:pt x="1034764" y="517382"/>
                </a:cubicBezTo>
                <a:cubicBezTo>
                  <a:pt x="1034764" y="767406"/>
                  <a:pt x="857415" y="976008"/>
                  <a:pt x="621653" y="1024253"/>
                </a:cubicBezTo>
                <a:lnTo>
                  <a:pt x="620527" y="1024366"/>
                </a:lnTo>
                <a:lnTo>
                  <a:pt x="662992" y="1598797"/>
                </a:lnTo>
                <a:lnTo>
                  <a:pt x="371775" y="1598797"/>
                </a:lnTo>
                <a:lnTo>
                  <a:pt x="414241" y="1024367"/>
                </a:lnTo>
                <a:lnTo>
                  <a:pt x="413112" y="1024253"/>
                </a:lnTo>
                <a:cubicBezTo>
                  <a:pt x="177349" y="976008"/>
                  <a:pt x="0" y="767406"/>
                  <a:pt x="0" y="5173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2700"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1241181" y="-16654"/>
            <a:ext cx="1210630" cy="573672"/>
            <a:chOff x="-2096383" y="21447"/>
            <a:chExt cx="1614174" cy="573672"/>
          </a:xfrm>
        </p:grpSpPr>
        <p:sp>
          <p:nvSpPr>
            <p:cNvPr id="15" name="TextBox 14"/>
            <p:cNvSpPr txBox="1"/>
            <p:nvPr userDrawn="1"/>
          </p:nvSpPr>
          <p:spPr>
            <a:xfrm>
              <a:off x="-2096383" y="21447"/>
              <a:ext cx="408659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5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By:</a:t>
              </a: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-1002009" y="387370"/>
              <a:ext cx="519800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50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.com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2018604" y="234547"/>
              <a:ext cx="1405251" cy="185944"/>
            </a:xfrm>
            <a:prstGeom prst="rect">
              <a:avLst/>
            </a:prstGeom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sz="2700" b="1" kern="1200">
          <a:solidFill>
            <a:schemeClr val="tx1"/>
          </a:solidFill>
          <a:latin typeface="Helvetica" panose="020B0500000000000000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j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j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j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4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E26D068E-6E00-493C-9FB6-34EA8C2FC537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02" name="Group 2"/>
          <p:cNvGrpSpPr/>
          <p:nvPr/>
        </p:nvGrpSpPr>
        <p:grpSpPr bwMode="auto">
          <a:xfrm>
            <a:off x="0" y="3902075"/>
            <a:ext cx="3400425" cy="2949575"/>
            <a:chOff x="0" y="2458"/>
            <a:chExt cx="2142" cy="1858"/>
          </a:xfrm>
        </p:grpSpPr>
        <p:sp>
          <p:nvSpPr>
            <p:cNvPr id="197635" name="Freeform 3"/>
            <p:cNvSpPr/>
            <p:nvPr/>
          </p:nvSpPr>
          <p:spPr bwMode="ltGray">
            <a:xfrm>
              <a:off x="0" y="2508"/>
              <a:ext cx="2142" cy="1804"/>
            </a:xfrm>
            <a:custGeom>
              <a:avLst/>
              <a:gdLst/>
              <a:ahLst/>
              <a:cxnLst>
                <a:cxn ang="0">
                  <a:pos x="329" y="66"/>
                </a:cxn>
                <a:cxn ang="0">
                  <a:pos x="161" y="30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161" y="42"/>
                </a:cxn>
                <a:cxn ang="0">
                  <a:pos x="323" y="78"/>
                </a:cxn>
                <a:cxn ang="0">
                  <a:pos x="556" y="150"/>
                </a:cxn>
                <a:cxn ang="0">
                  <a:pos x="777" y="245"/>
                </a:cxn>
                <a:cxn ang="0">
                  <a:pos x="993" y="365"/>
                </a:cxn>
                <a:cxn ang="0">
                  <a:pos x="1196" y="503"/>
                </a:cxn>
                <a:cxn ang="0">
                  <a:pos x="1381" y="653"/>
                </a:cxn>
                <a:cxn ang="0">
                  <a:pos x="1555" y="827"/>
                </a:cxn>
                <a:cxn ang="0">
                  <a:pos x="1710" y="1019"/>
                </a:cxn>
                <a:cxn ang="0">
                  <a:pos x="1854" y="1229"/>
                </a:cxn>
                <a:cxn ang="0">
                  <a:pos x="1937" y="1366"/>
                </a:cxn>
                <a:cxn ang="0">
                  <a:pos x="2009" y="1510"/>
                </a:cxn>
                <a:cxn ang="0">
                  <a:pos x="2069" y="1654"/>
                </a:cxn>
                <a:cxn ang="0">
                  <a:pos x="2123" y="1804"/>
                </a:cxn>
                <a:cxn ang="0">
                  <a:pos x="2135" y="1804"/>
                </a:cxn>
                <a:cxn ang="0">
                  <a:pos x="2081" y="1654"/>
                </a:cxn>
                <a:cxn ang="0">
                  <a:pos x="2021" y="1510"/>
                </a:cxn>
                <a:cxn ang="0">
                  <a:pos x="1949" y="1366"/>
                </a:cxn>
                <a:cxn ang="0">
                  <a:pos x="1866" y="1223"/>
                </a:cxn>
                <a:cxn ang="0">
                  <a:pos x="1722" y="1013"/>
                </a:cxn>
                <a:cxn ang="0">
                  <a:pos x="1561" y="821"/>
                </a:cxn>
                <a:cxn ang="0">
                  <a:pos x="1387" y="647"/>
                </a:cxn>
                <a:cxn ang="0">
                  <a:pos x="1202" y="491"/>
                </a:cxn>
                <a:cxn ang="0">
                  <a:pos x="999" y="353"/>
                </a:cxn>
                <a:cxn ang="0">
                  <a:pos x="783" y="239"/>
                </a:cxn>
                <a:cxn ang="0">
                  <a:pos x="562" y="138"/>
                </a:cxn>
                <a:cxn ang="0">
                  <a:pos x="329" y="66"/>
                </a:cxn>
                <a:cxn ang="0">
                  <a:pos x="329" y="66"/>
                </a:cxn>
              </a:cxnLst>
              <a:rect l="0" t="0" r="r" b="b"/>
              <a:pathLst>
                <a:path w="2135" h="1804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rgbClr val="FFFFFF"/>
                </a:solidFill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197636" name="Freeform 4"/>
            <p:cNvSpPr/>
            <p:nvPr/>
          </p:nvSpPr>
          <p:spPr bwMode="hidden">
            <a:xfrm>
              <a:off x="0" y="2458"/>
              <a:ext cx="1854" cy="1858"/>
            </a:xfrm>
            <a:custGeom>
              <a:avLst/>
              <a:gdLst/>
              <a:ahLst/>
              <a:cxnLst>
                <a:cxn ang="0">
                  <a:pos x="1854" y="1858"/>
                </a:cxn>
                <a:cxn ang="0">
                  <a:pos x="0" y="1858"/>
                </a:cxn>
                <a:cxn ang="0">
                  <a:pos x="0" y="0"/>
                </a:cxn>
                <a:cxn ang="0">
                  <a:pos x="1854" y="1858"/>
                </a:cxn>
                <a:cxn ang="0">
                  <a:pos x="1854" y="1858"/>
                </a:cxn>
              </a:cxnLst>
              <a:rect l="0" t="0" r="r" b="b"/>
              <a:pathLst>
                <a:path w="1854" h="1858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5000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rgbClr val="FFFFFF"/>
                </a:solidFill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197637" name="Freeform 5"/>
            <p:cNvSpPr/>
            <p:nvPr/>
          </p:nvSpPr>
          <p:spPr bwMode="ltGray">
            <a:xfrm>
              <a:off x="0" y="2735"/>
              <a:ext cx="1745" cy="1577"/>
            </a:xfrm>
            <a:custGeom>
              <a:avLst/>
              <a:gdLst/>
              <a:ahLst/>
              <a:cxnLst>
                <a:cxn ang="0">
                  <a:pos x="1640" y="1377"/>
                </a:cxn>
                <a:cxn ang="0">
                  <a:pos x="1692" y="1479"/>
                </a:cxn>
                <a:cxn ang="0">
                  <a:pos x="1732" y="1577"/>
                </a:cxn>
                <a:cxn ang="0">
                  <a:pos x="1745" y="1577"/>
                </a:cxn>
                <a:cxn ang="0">
                  <a:pos x="1703" y="1469"/>
                </a:cxn>
                <a:cxn ang="0">
                  <a:pos x="1649" y="1367"/>
                </a:cxn>
                <a:cxn ang="0">
                  <a:pos x="1535" y="1157"/>
                </a:cxn>
                <a:cxn ang="0">
                  <a:pos x="1395" y="951"/>
                </a:cxn>
                <a:cxn ang="0">
                  <a:pos x="1236" y="756"/>
                </a:cxn>
                <a:cxn ang="0">
                  <a:pos x="1061" y="582"/>
                </a:cxn>
                <a:cxn ang="0">
                  <a:pos x="876" y="426"/>
                </a:cxn>
                <a:cxn ang="0">
                  <a:pos x="672" y="294"/>
                </a:cxn>
                <a:cxn ang="0">
                  <a:pos x="455" y="174"/>
                </a:cxn>
                <a:cxn ang="0">
                  <a:pos x="234" y="78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222" y="89"/>
                </a:cxn>
                <a:cxn ang="0">
                  <a:pos x="446" y="185"/>
                </a:cxn>
                <a:cxn ang="0">
                  <a:pos x="662" y="305"/>
                </a:cxn>
                <a:cxn ang="0">
                  <a:pos x="866" y="437"/>
                </a:cxn>
                <a:cxn ang="0">
                  <a:pos x="1052" y="593"/>
                </a:cxn>
                <a:cxn ang="0">
                  <a:pos x="1226" y="767"/>
                </a:cxn>
                <a:cxn ang="0">
                  <a:pos x="1385" y="960"/>
                </a:cxn>
                <a:cxn ang="0">
                  <a:pos x="1526" y="1167"/>
                </a:cxn>
                <a:cxn ang="0">
                  <a:pos x="1640" y="1377"/>
                </a:cxn>
              </a:cxnLst>
              <a:rect l="0" t="0" r="r" b="b"/>
              <a:pathLst>
                <a:path w="1745" h="1577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rgbClr val="FFFFFF"/>
                </a:solidFill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197638" name="Freeform 6"/>
            <p:cNvSpPr/>
            <p:nvPr/>
          </p:nvSpPr>
          <p:spPr bwMode="ltGray">
            <a:xfrm>
              <a:off x="0" y="2544"/>
              <a:ext cx="1745" cy="176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2"/>
                </a:cxn>
                <a:cxn ang="0">
                  <a:pos x="210" y="88"/>
                </a:cxn>
                <a:cxn ang="0">
                  <a:pos x="426" y="190"/>
                </a:cxn>
                <a:cxn ang="0">
                  <a:pos x="630" y="304"/>
                </a:cxn>
                <a:cxn ang="0">
                  <a:pos x="818" y="442"/>
                </a:cxn>
                <a:cxn ang="0">
                  <a:pos x="998" y="592"/>
                </a:cxn>
                <a:cxn ang="0">
                  <a:pos x="1164" y="766"/>
                </a:cxn>
                <a:cxn ang="0">
                  <a:pos x="1310" y="942"/>
                </a:cxn>
                <a:cxn ang="0">
                  <a:pos x="1454" y="1146"/>
                </a:cxn>
                <a:cxn ang="0">
                  <a:pos x="1536" y="1298"/>
                </a:cxn>
                <a:cxn ang="0">
                  <a:pos x="1614" y="1456"/>
                </a:cxn>
                <a:cxn ang="0">
                  <a:pos x="1682" y="1616"/>
                </a:cxn>
                <a:cxn ang="0">
                  <a:pos x="1733" y="1768"/>
                </a:cxn>
                <a:cxn ang="0">
                  <a:pos x="1745" y="1768"/>
                </a:cxn>
                <a:cxn ang="0">
                  <a:pos x="1691" y="1606"/>
                </a:cxn>
                <a:cxn ang="0">
                  <a:pos x="1623" y="1445"/>
                </a:cxn>
                <a:cxn ang="0">
                  <a:pos x="1547" y="1288"/>
                </a:cxn>
                <a:cxn ang="0">
                  <a:pos x="1463" y="1136"/>
                </a:cxn>
                <a:cxn ang="0">
                  <a:pos x="1320" y="932"/>
                </a:cxn>
                <a:cxn ang="0">
                  <a:pos x="1173" y="755"/>
                </a:cxn>
                <a:cxn ang="0">
                  <a:pos x="1008" y="581"/>
                </a:cxn>
                <a:cxn ang="0">
                  <a:pos x="827" y="431"/>
                </a:cxn>
                <a:cxn ang="0">
                  <a:pos x="642" y="293"/>
                </a:cxn>
                <a:cxn ang="0">
                  <a:pos x="437" y="179"/>
                </a:cxn>
                <a:cxn ang="0">
                  <a:pos x="222" y="7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745" h="1768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solidFill>
                  <a:srgbClr val="FFFFFF"/>
                </a:solidFill>
                <a:latin typeface="Tahoma" panose="020B0604030504040204" pitchFamily="34" charset="0"/>
                <a:cs typeface="+mn-cs"/>
              </a:endParaRPr>
            </a:p>
          </p:txBody>
        </p:sp>
        <p:sp>
          <p:nvSpPr>
            <p:cNvPr id="25612" name="Oval 7"/>
            <p:cNvSpPr>
              <a:spLocks noChangeArrowheads="1"/>
            </p:cNvSpPr>
            <p:nvPr/>
          </p:nvSpPr>
          <p:spPr bwMode="ltGray">
            <a:xfrm>
              <a:off x="209" y="2784"/>
              <a:ext cx="86" cy="86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id-ID" altLang="en-US">
                <a:solidFill>
                  <a:srgbClr val="FFFFFF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5613" name="Oval 8"/>
            <p:cNvSpPr>
              <a:spLocks noChangeArrowheads="1"/>
            </p:cNvSpPr>
            <p:nvPr/>
          </p:nvSpPr>
          <p:spPr bwMode="ltGray">
            <a:xfrm>
              <a:off x="1536" y="3884"/>
              <a:ext cx="92" cy="92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id-ID" altLang="en-US">
                <a:solidFill>
                  <a:srgbClr val="FFFFFF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5614" name="Oval 9"/>
            <p:cNvSpPr>
              <a:spLocks noChangeArrowheads="1"/>
            </p:cNvSpPr>
            <p:nvPr/>
          </p:nvSpPr>
          <p:spPr bwMode="ltGray">
            <a:xfrm>
              <a:off x="791" y="2723"/>
              <a:ext cx="121" cy="12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endParaRPr lang="id-ID" altLang="en-US">
                <a:solidFill>
                  <a:srgbClr val="FFFFFF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197642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1" compatLnSpc="1"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97643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7644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Sugiyono, FT UNY</a:t>
            </a:r>
          </a:p>
        </p:txBody>
      </p:sp>
      <p:sp>
        <p:nvSpPr>
          <p:cNvPr id="197645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000">
                <a:solidFill>
                  <a:srgbClr val="FFFFFF"/>
                </a:solidFill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7646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00">
                <a:solidFill>
                  <a:srgbClr val="FFFFFF"/>
                </a:solidFill>
                <a:effectLst>
                  <a:outerShdw blurRad="38100" dist="38100" dir="2700000" algn="tl">
                    <a:srgbClr val="010199"/>
                  </a:outerShdw>
                </a:effectLst>
              </a:defRPr>
            </a:lvl1pPr>
          </a:lstStyle>
          <a:p>
            <a:fld id="{69162A62-7ED8-4DF6-BF9C-B17C21ECE21B}" type="slidenum">
              <a:rPr lang="en-US" altLang="en-US"/>
              <a:t>‹#›</a:t>
            </a:fld>
            <a:endParaRPr lang="en-US" alt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13" r:id="rId1"/>
  </p:sldLayoutIdLst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anose="05000000000000000000" pitchFamily="2" charset="2"/>
        <a:buChar char="l"/>
        <a:defRPr sz="32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l"/>
        <a:defRPr sz="28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l"/>
        <a:defRPr sz="24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75000"/>
        <a:buFont typeface="Wingdings" panose="05000000000000000000" pitchFamily="2" charset="2"/>
        <a:buChar char="l"/>
        <a:defRPr sz="20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0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0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0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0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0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Arc 2"/>
          <p:cNvSpPr/>
          <p:nvPr/>
        </p:nvSpPr>
        <p:spPr bwMode="auto">
          <a:xfrm>
            <a:off x="0" y="842966"/>
            <a:ext cx="2897188" cy="6015037"/>
          </a:xfrm>
          <a:custGeom>
            <a:avLst/>
            <a:gdLst>
              <a:gd name="T0" fmla="*/ 0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819400" y="609600"/>
            <a:ext cx="6096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7" rIns="92075" bIns="46037" numCol="1" anchor="ctr" anchorCtr="0" compatLnSpc="1"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19400" y="1981200"/>
            <a:ext cx="60960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7" rIns="92075" bIns="46037" numCol="1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506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04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2075" tIns="46037" rIns="92075" bIns="46037" numCol="1" anchor="ctr" anchorCtr="0" compatLnSpc="1"/>
          <a:lstStyle>
            <a:lvl1pPr fontAlgn="auto">
              <a:spcBef>
                <a:spcPts val="0"/>
              </a:spcBef>
              <a:spcAft>
                <a:spcPts val="0"/>
              </a:spcAft>
              <a:defRPr sz="140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5814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2075" tIns="46037" rIns="92075" bIns="46037" numCol="1" anchor="ctr" anchorCtr="0" compatLnSpc="1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40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06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none" lIns="92075" tIns="46037" rIns="92075" bIns="46037" numCol="1" anchor="ctr" anchorCtr="0" compatLnSpc="1"/>
          <a:lstStyle>
            <a:lvl1pPr algn="r" fontAlgn="auto">
              <a:spcBef>
                <a:spcPts val="0"/>
              </a:spcBef>
              <a:spcAft>
                <a:spcPts val="0"/>
              </a:spcAft>
              <a:defRPr sz="140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3D134169-6A17-492F-9826-803617386917}" type="slidenum">
              <a:rPr lang="en-US"/>
              <a:t>‹#›</a:t>
            </a:fld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19" r:id="rId1"/>
  </p:sldLayoutIdLst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4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4800" b="1">
          <a:solidFill>
            <a:schemeClr val="tx2"/>
          </a:solidFill>
          <a:latin typeface="Arial Narrow" panose="020B0606020202030204" pitchFamily="34" charset="0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4800" b="1">
          <a:solidFill>
            <a:schemeClr val="tx2"/>
          </a:solidFill>
          <a:latin typeface="Arial Narrow" panose="020B0606020202030204" pitchFamily="34" charset="0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4800" b="1">
          <a:solidFill>
            <a:schemeClr val="tx2"/>
          </a:solidFill>
          <a:latin typeface="Arial Narrow" panose="020B0606020202030204" pitchFamily="34" charset="0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4800" b="1">
          <a:solidFill>
            <a:schemeClr val="tx2"/>
          </a:solidFill>
          <a:latin typeface="Arial Narrow" panose="020B0606020202030204" pitchFamily="34" charset="0"/>
        </a:defRPr>
      </a:lvl5pPr>
      <a:lvl6pPr marL="457200" algn="l" rtl="0" fontAlgn="base">
        <a:lnSpc>
          <a:spcPct val="70000"/>
        </a:lnSpc>
        <a:spcBef>
          <a:spcPct val="0"/>
        </a:spcBef>
        <a:spcAft>
          <a:spcPct val="0"/>
        </a:spcAft>
        <a:defRPr sz="4800" b="1">
          <a:solidFill>
            <a:schemeClr val="tx2"/>
          </a:solidFill>
          <a:latin typeface="Arial Narrow" panose="020B0606020202030204" pitchFamily="34" charset="0"/>
        </a:defRPr>
      </a:lvl6pPr>
      <a:lvl7pPr marL="914400" algn="l" rtl="0" fontAlgn="base">
        <a:lnSpc>
          <a:spcPct val="70000"/>
        </a:lnSpc>
        <a:spcBef>
          <a:spcPct val="0"/>
        </a:spcBef>
        <a:spcAft>
          <a:spcPct val="0"/>
        </a:spcAft>
        <a:defRPr sz="4800" b="1">
          <a:solidFill>
            <a:schemeClr val="tx2"/>
          </a:solidFill>
          <a:latin typeface="Arial Narrow" panose="020B0606020202030204" pitchFamily="34" charset="0"/>
        </a:defRPr>
      </a:lvl7pPr>
      <a:lvl8pPr marL="1371600" algn="l" rtl="0" fontAlgn="base">
        <a:lnSpc>
          <a:spcPct val="70000"/>
        </a:lnSpc>
        <a:spcBef>
          <a:spcPct val="0"/>
        </a:spcBef>
        <a:spcAft>
          <a:spcPct val="0"/>
        </a:spcAft>
        <a:defRPr sz="4800" b="1">
          <a:solidFill>
            <a:schemeClr val="tx2"/>
          </a:solidFill>
          <a:latin typeface="Arial Narrow" panose="020B0606020202030204" pitchFamily="34" charset="0"/>
        </a:defRPr>
      </a:lvl8pPr>
      <a:lvl9pPr marL="1828800" algn="l" rtl="0" fontAlgn="base">
        <a:lnSpc>
          <a:spcPct val="70000"/>
        </a:lnSpc>
        <a:spcBef>
          <a:spcPct val="0"/>
        </a:spcBef>
        <a:spcAft>
          <a:spcPct val="0"/>
        </a:spcAft>
        <a:defRPr sz="4800" b="1">
          <a:solidFill>
            <a:schemeClr val="tx2"/>
          </a:solidFill>
          <a:latin typeface="Arial Narrow" panose="020B0606020202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" panose="05000000000000000000" pitchFamily="2" charset="2"/>
        <a:buChar char="u"/>
        <a:defRPr sz="26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anose="05000000000000000000" pitchFamily="2" charset="2"/>
        <a:buChar char="«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100000"/>
        <a:buChar char="•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100000"/>
        <a:buChar char="–"/>
        <a:defRPr sz="2000">
          <a:solidFill>
            <a:schemeClr val="tx1"/>
          </a:solidFill>
          <a:latin typeface="+mn-lt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D55426D-97D4-4B3D-96BA-54EB869E9C0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530" indent="-21463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CC078D6-81D3-4CAA-A906-43DBB5346C23}" type="slidenum">
              <a:rPr 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459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2F4776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/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1049" name="Freeform 3"/>
            <p:cNvSpPr/>
            <p:nvPr/>
          </p:nvSpPr>
          <p:spPr bwMode="hidden">
            <a:xfrm>
              <a:off x="0" y="3072"/>
              <a:ext cx="5760" cy="1248"/>
            </a:xfrm>
            <a:custGeom>
              <a:avLst/>
              <a:gdLst>
                <a:gd name="T0" fmla="*/ 3344 w 6027"/>
                <a:gd name="T1" fmla="*/ 1 h 2296"/>
                <a:gd name="T2" fmla="*/ 0 w 6027"/>
                <a:gd name="T3" fmla="*/ 1 h 2296"/>
                <a:gd name="T4" fmla="*/ 0 w 6027"/>
                <a:gd name="T5" fmla="*/ 0 h 2296"/>
                <a:gd name="T6" fmla="*/ 3344 w 6027"/>
                <a:gd name="T7" fmla="*/ 0 h 2296"/>
                <a:gd name="T8" fmla="*/ 3344 w 6027"/>
                <a:gd name="T9" fmla="*/ 1 h 2296"/>
                <a:gd name="T10" fmla="*/ 3344 w 6027"/>
                <a:gd name="T11" fmla="*/ 1 h 229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ID"/>
            </a:p>
          </p:txBody>
        </p:sp>
        <p:sp>
          <p:nvSpPr>
            <p:cNvPr id="34820" name="Freeform 4"/>
            <p:cNvSpPr/>
            <p:nvPr/>
          </p:nvSpPr>
          <p:spPr bwMode="hidden">
            <a:xfrm>
              <a:off x="0" y="0"/>
              <a:ext cx="5760" cy="3072"/>
            </a:xfrm>
            <a:custGeom>
              <a:avLst/>
              <a:gdLst/>
              <a:ahLst/>
              <a:cxnLst>
                <a:cxn ang="0">
                  <a:pos x="6027" y="2296"/>
                </a:cxn>
                <a:cxn ang="0">
                  <a:pos x="0" y="2296"/>
                </a:cxn>
                <a:cxn ang="0">
                  <a:pos x="0" y="0"/>
                </a:cxn>
                <a:cxn ang="0">
                  <a:pos x="6027" y="0"/>
                </a:cxn>
                <a:cxn ang="0">
                  <a:pos x="6027" y="2296"/>
                </a:cxn>
                <a:cxn ang="0">
                  <a:pos x="6027" y="2296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</p:grpSp>
      <p:sp>
        <p:nvSpPr>
          <p:cNvPr id="1027" name="Freeform 5"/>
          <p:cNvSpPr/>
          <p:nvPr/>
        </p:nvSpPr>
        <p:spPr bwMode="hidden">
          <a:xfrm>
            <a:off x="6248400" y="6262688"/>
            <a:ext cx="2895600" cy="609600"/>
          </a:xfrm>
          <a:custGeom>
            <a:avLst/>
            <a:gdLst>
              <a:gd name="T0" fmla="*/ 2147483647 w 5748"/>
              <a:gd name="T1" fmla="*/ 2147483647 h 246"/>
              <a:gd name="T2" fmla="*/ 0 w 5748"/>
              <a:gd name="T3" fmla="*/ 2147483647 h 246"/>
              <a:gd name="T4" fmla="*/ 0 w 5748"/>
              <a:gd name="T5" fmla="*/ 0 h 246"/>
              <a:gd name="T6" fmla="*/ 2147483647 w 5748"/>
              <a:gd name="T7" fmla="*/ 0 h 246"/>
              <a:gd name="T8" fmla="*/ 2147483647 w 5748"/>
              <a:gd name="T9" fmla="*/ 2147483647 h 246"/>
              <a:gd name="T10" fmla="*/ 2147483647 w 5748"/>
              <a:gd name="T11" fmla="*/ 2147483647 h 246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en-ID"/>
          </a:p>
        </p:txBody>
      </p:sp>
      <p:grpSp>
        <p:nvGrpSpPr>
          <p:cNvPr id="1028" name="Group 6"/>
          <p:cNvGrpSpPr/>
          <p:nvPr/>
        </p:nvGrpSpPr>
        <p:grpSpPr bwMode="auto">
          <a:xfrm>
            <a:off x="0" y="6019800"/>
            <a:ext cx="7848600" cy="857250"/>
            <a:chOff x="0" y="3792"/>
            <a:chExt cx="4944" cy="540"/>
          </a:xfrm>
        </p:grpSpPr>
        <p:sp>
          <p:nvSpPr>
            <p:cNvPr id="34823" name="Freeform 7"/>
            <p:cNvSpPr/>
            <p:nvPr userDrawn="1"/>
          </p:nvSpPr>
          <p:spPr bwMode="ltGray">
            <a:xfrm>
              <a:off x="1488" y="3792"/>
              <a:ext cx="3240" cy="536"/>
            </a:xfrm>
            <a:custGeom>
              <a:avLst/>
              <a:gdLst/>
              <a:ahLst/>
              <a:cxnLst>
                <a:cxn ang="0">
                  <a:pos x="3132" y="469"/>
                </a:cxn>
                <a:cxn ang="0">
                  <a:pos x="2995" y="395"/>
                </a:cxn>
                <a:cxn ang="0">
                  <a:pos x="2911" y="375"/>
                </a:cxn>
                <a:cxn ang="0">
                  <a:pos x="2678" y="228"/>
                </a:cxn>
                <a:cxn ang="0">
                  <a:pos x="2553" y="74"/>
                </a:cxn>
                <a:cxn ang="0">
                  <a:pos x="2457" y="7"/>
                </a:cxn>
                <a:cxn ang="0">
                  <a:pos x="2403" y="47"/>
                </a:cxn>
                <a:cxn ang="0">
                  <a:pos x="2289" y="74"/>
                </a:cxn>
                <a:cxn ang="0">
                  <a:pos x="2134" y="74"/>
                </a:cxn>
                <a:cxn ang="0">
                  <a:pos x="2044" y="128"/>
                </a:cxn>
                <a:cxn ang="0">
                  <a:pos x="1775" y="222"/>
                </a:cxn>
                <a:cxn ang="0">
                  <a:pos x="1602" y="181"/>
                </a:cxn>
                <a:cxn ang="0">
                  <a:pos x="1560" y="101"/>
                </a:cxn>
                <a:cxn ang="0">
                  <a:pos x="1542" y="87"/>
                </a:cxn>
                <a:cxn ang="0">
                  <a:pos x="1446" y="60"/>
                </a:cxn>
                <a:cxn ang="0">
                  <a:pos x="1375" y="74"/>
                </a:cxn>
                <a:cxn ang="0">
                  <a:pos x="1309" y="87"/>
                </a:cxn>
                <a:cxn ang="0">
                  <a:pos x="1243" y="13"/>
                </a:cxn>
                <a:cxn ang="0">
                  <a:pos x="1225" y="0"/>
                </a:cxn>
                <a:cxn ang="0">
                  <a:pos x="1189" y="0"/>
                </a:cxn>
                <a:cxn ang="0">
                  <a:pos x="1106" y="34"/>
                </a:cxn>
                <a:cxn ang="0">
                  <a:pos x="1106" y="34"/>
                </a:cxn>
                <a:cxn ang="0">
                  <a:pos x="1094" y="40"/>
                </a:cxn>
                <a:cxn ang="0">
                  <a:pos x="1070" y="54"/>
                </a:cxn>
                <a:cxn ang="0">
                  <a:pos x="1034" y="74"/>
                </a:cxn>
                <a:cxn ang="0">
                  <a:pos x="1004" y="74"/>
                </a:cxn>
                <a:cxn ang="0">
                  <a:pos x="986" y="74"/>
                </a:cxn>
                <a:cxn ang="0">
                  <a:pos x="956" y="81"/>
                </a:cxn>
                <a:cxn ang="0">
                  <a:pos x="920" y="94"/>
                </a:cxn>
                <a:cxn ang="0">
                  <a:pos x="884" y="107"/>
                </a:cxn>
                <a:cxn ang="0">
                  <a:pos x="843" y="128"/>
                </a:cxn>
                <a:cxn ang="0">
                  <a:pos x="813" y="141"/>
                </a:cxn>
                <a:cxn ang="0">
                  <a:pos x="789" y="148"/>
                </a:cxn>
                <a:cxn ang="0">
                  <a:pos x="783" y="154"/>
                </a:cxn>
                <a:cxn ang="0">
                  <a:pos x="556" y="228"/>
                </a:cxn>
                <a:cxn ang="0">
                  <a:pos x="394" y="294"/>
                </a:cxn>
                <a:cxn ang="0">
                  <a:pos x="107" y="462"/>
                </a:cxn>
                <a:cxn ang="0">
                  <a:pos x="0" y="536"/>
                </a:cxn>
                <a:cxn ang="0">
                  <a:pos x="3240" y="536"/>
                </a:cxn>
                <a:cxn ang="0">
                  <a:pos x="3132" y="469"/>
                </a:cxn>
                <a:cxn ang="0">
                  <a:pos x="3132" y="469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  <p:grpSp>
          <p:nvGrpSpPr>
            <p:cNvPr id="1042" name="Group 8"/>
            <p:cNvGrpSpPr/>
            <p:nvPr userDrawn="1"/>
          </p:nvGrpSpPr>
          <p:grpSpPr bwMode="auto">
            <a:xfrm>
              <a:off x="2486" y="3792"/>
              <a:ext cx="2458" cy="540"/>
              <a:chOff x="2486" y="3792"/>
              <a:chExt cx="2458" cy="540"/>
            </a:xfrm>
          </p:grpSpPr>
          <p:sp>
            <p:nvSpPr>
              <p:cNvPr id="1044" name="Freeform 9"/>
              <p:cNvSpPr/>
              <p:nvPr userDrawn="1"/>
            </p:nvSpPr>
            <p:spPr bwMode="ltGray">
              <a:xfrm>
                <a:off x="3948" y="3799"/>
                <a:ext cx="996" cy="533"/>
              </a:xfrm>
              <a:custGeom>
                <a:avLst/>
                <a:gdLst>
                  <a:gd name="T0" fmla="*/ 636 w 996"/>
                  <a:gd name="T1" fmla="*/ 373 h 533"/>
                  <a:gd name="T2" fmla="*/ 495 w 996"/>
                  <a:gd name="T3" fmla="*/ 370 h 533"/>
                  <a:gd name="T4" fmla="*/ 280 w 996"/>
                  <a:gd name="T5" fmla="*/ 249 h 533"/>
                  <a:gd name="T6" fmla="*/ 127 w 996"/>
                  <a:gd name="T7" fmla="*/ 66 h 533"/>
                  <a:gd name="T8" fmla="*/ 0 w 996"/>
                  <a:gd name="T9" fmla="*/ 0 h 533"/>
                  <a:gd name="T10" fmla="*/ 22 w 996"/>
                  <a:gd name="T11" fmla="*/ 26 h 533"/>
                  <a:gd name="T12" fmla="*/ 0 w 996"/>
                  <a:gd name="T13" fmla="*/ 65 h 533"/>
                  <a:gd name="T14" fmla="*/ 30 w 996"/>
                  <a:gd name="T15" fmla="*/ 119 h 533"/>
                  <a:gd name="T16" fmla="*/ 75 w 996"/>
                  <a:gd name="T17" fmla="*/ 243 h 533"/>
                  <a:gd name="T18" fmla="*/ 45 w 996"/>
                  <a:gd name="T19" fmla="*/ 422 h 533"/>
                  <a:gd name="T20" fmla="*/ 200 w 996"/>
                  <a:gd name="T21" fmla="*/ 329 h 533"/>
                  <a:gd name="T22" fmla="*/ 612 w 996"/>
                  <a:gd name="T23" fmla="*/ 533 h 533"/>
                  <a:gd name="T24" fmla="*/ 996 w 996"/>
                  <a:gd name="T25" fmla="*/ 529 h 533"/>
                  <a:gd name="T26" fmla="*/ 828 w 996"/>
                  <a:gd name="T27" fmla="*/ 473 h 533"/>
                  <a:gd name="T28" fmla="*/ 636 w 996"/>
                  <a:gd name="T29" fmla="*/ 373 h 53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996" h="533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612" y="533"/>
                    </a:lnTo>
                    <a:lnTo>
                      <a:pt x="996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045" name="Freeform 10"/>
              <p:cNvSpPr/>
              <p:nvPr userDrawn="1"/>
            </p:nvSpPr>
            <p:spPr bwMode="ltGray">
              <a:xfrm>
                <a:off x="2677" y="3792"/>
                <a:ext cx="186" cy="395"/>
              </a:xfrm>
              <a:custGeom>
                <a:avLst/>
                <a:gdLst>
                  <a:gd name="T0" fmla="*/ 36 w 186"/>
                  <a:gd name="T1" fmla="*/ 0 h 353"/>
                  <a:gd name="T2" fmla="*/ 54 w 186"/>
                  <a:gd name="T3" fmla="*/ 77 h 353"/>
                  <a:gd name="T4" fmla="*/ 24 w 186"/>
                  <a:gd name="T5" fmla="*/ 131 h 353"/>
                  <a:gd name="T6" fmla="*/ 18 w 186"/>
                  <a:gd name="T7" fmla="*/ 284 h 353"/>
                  <a:gd name="T8" fmla="*/ 42 w 186"/>
                  <a:gd name="T9" fmla="*/ 492 h 353"/>
                  <a:gd name="T10" fmla="*/ 48 w 186"/>
                  <a:gd name="T11" fmla="*/ 697 h 353"/>
                  <a:gd name="T12" fmla="*/ 0 w 186"/>
                  <a:gd name="T13" fmla="*/ 1524 h 353"/>
                  <a:gd name="T14" fmla="*/ 54 w 186"/>
                  <a:gd name="T15" fmla="*/ 1009 h 353"/>
                  <a:gd name="T16" fmla="*/ 84 w 186"/>
                  <a:gd name="T17" fmla="*/ 930 h 353"/>
                  <a:gd name="T18" fmla="*/ 126 w 186"/>
                  <a:gd name="T19" fmla="*/ 545 h 353"/>
                  <a:gd name="T20" fmla="*/ 144 w 186"/>
                  <a:gd name="T21" fmla="*/ 516 h 353"/>
                  <a:gd name="T22" fmla="*/ 144 w 186"/>
                  <a:gd name="T23" fmla="*/ 389 h 353"/>
                  <a:gd name="T24" fmla="*/ 186 w 186"/>
                  <a:gd name="T25" fmla="*/ 284 h 353"/>
                  <a:gd name="T26" fmla="*/ 162 w 186"/>
                  <a:gd name="T27" fmla="*/ 258 h 353"/>
                  <a:gd name="T28" fmla="*/ 36 w 186"/>
                  <a:gd name="T29" fmla="*/ 0 h 353"/>
                  <a:gd name="T30" fmla="*/ 36 w 186"/>
                  <a:gd name="T31" fmla="*/ 0 h 353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046" name="Freeform 11"/>
              <p:cNvSpPr/>
              <p:nvPr userDrawn="1"/>
            </p:nvSpPr>
            <p:spPr bwMode="ltGray">
              <a:xfrm>
                <a:off x="3030" y="3893"/>
                <a:ext cx="378" cy="271"/>
              </a:xfrm>
              <a:custGeom>
                <a:avLst/>
                <a:gdLst>
                  <a:gd name="T0" fmla="*/ 18 w 378"/>
                  <a:gd name="T1" fmla="*/ 0 h 271"/>
                  <a:gd name="T2" fmla="*/ 12 w 378"/>
                  <a:gd name="T3" fmla="*/ 13 h 271"/>
                  <a:gd name="T4" fmla="*/ 0 w 378"/>
                  <a:gd name="T5" fmla="*/ 40 h 271"/>
                  <a:gd name="T6" fmla="*/ 60 w 378"/>
                  <a:gd name="T7" fmla="*/ 121 h 271"/>
                  <a:gd name="T8" fmla="*/ 310 w 378"/>
                  <a:gd name="T9" fmla="*/ 271 h 271"/>
                  <a:gd name="T10" fmla="*/ 290 w 378"/>
                  <a:gd name="T11" fmla="*/ 139 h 271"/>
                  <a:gd name="T12" fmla="*/ 378 w 378"/>
                  <a:gd name="T13" fmla="*/ 76 h 271"/>
                  <a:gd name="T14" fmla="*/ 251 w 378"/>
                  <a:gd name="T15" fmla="*/ 94 h 271"/>
                  <a:gd name="T16" fmla="*/ 90 w 378"/>
                  <a:gd name="T17" fmla="*/ 54 h 271"/>
                  <a:gd name="T18" fmla="*/ 18 w 378"/>
                  <a:gd name="T19" fmla="*/ 0 h 271"/>
                  <a:gd name="T20" fmla="*/ 18 w 378"/>
                  <a:gd name="T21" fmla="*/ 0 h 27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047" name="Freeform 12"/>
              <p:cNvSpPr/>
              <p:nvPr userDrawn="1"/>
            </p:nvSpPr>
            <p:spPr bwMode="ltGray">
              <a:xfrm>
                <a:off x="3628" y="3866"/>
                <a:ext cx="155" cy="74"/>
              </a:xfrm>
              <a:custGeom>
                <a:avLst/>
                <a:gdLst>
                  <a:gd name="T0" fmla="*/ 114 w 155"/>
                  <a:gd name="T1" fmla="*/ 0 h 66"/>
                  <a:gd name="T2" fmla="*/ 0 w 155"/>
                  <a:gd name="T3" fmla="*/ 0 h 66"/>
                  <a:gd name="T4" fmla="*/ 0 w 155"/>
                  <a:gd name="T5" fmla="*/ 0 h 66"/>
                  <a:gd name="T6" fmla="*/ 6 w 155"/>
                  <a:gd name="T7" fmla="*/ 27 h 66"/>
                  <a:gd name="T8" fmla="*/ 6 w 155"/>
                  <a:gd name="T9" fmla="*/ 78 h 66"/>
                  <a:gd name="T10" fmla="*/ 0 w 155"/>
                  <a:gd name="T11" fmla="*/ 107 h 66"/>
                  <a:gd name="T12" fmla="*/ 78 w 155"/>
                  <a:gd name="T13" fmla="*/ 262 h 66"/>
                  <a:gd name="T14" fmla="*/ 96 w 155"/>
                  <a:gd name="T15" fmla="*/ 185 h 66"/>
                  <a:gd name="T16" fmla="*/ 155 w 155"/>
                  <a:gd name="T17" fmla="*/ 292 h 66"/>
                  <a:gd name="T18" fmla="*/ 126 w 155"/>
                  <a:gd name="T19" fmla="*/ 107 h 66"/>
                  <a:gd name="T20" fmla="*/ 149 w 155"/>
                  <a:gd name="T21" fmla="*/ 0 h 66"/>
                  <a:gd name="T22" fmla="*/ 114 w 155"/>
                  <a:gd name="T23" fmla="*/ 0 h 66"/>
                  <a:gd name="T24" fmla="*/ 114 w 155"/>
                  <a:gd name="T25" fmla="*/ 0 h 6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048" name="Freeform 13"/>
              <p:cNvSpPr/>
              <p:nvPr userDrawn="1"/>
            </p:nvSpPr>
            <p:spPr bwMode="ltGray">
              <a:xfrm>
                <a:off x="2486" y="3859"/>
                <a:ext cx="42" cy="81"/>
              </a:xfrm>
              <a:custGeom>
                <a:avLst/>
                <a:gdLst>
                  <a:gd name="T0" fmla="*/ 6 w 42"/>
                  <a:gd name="T1" fmla="*/ 169 h 72"/>
                  <a:gd name="T2" fmla="*/ 0 w 42"/>
                  <a:gd name="T3" fmla="*/ 87 h 72"/>
                  <a:gd name="T4" fmla="*/ 12 w 42"/>
                  <a:gd name="T5" fmla="*/ 29 h 72"/>
                  <a:gd name="T6" fmla="*/ 0 w 42"/>
                  <a:gd name="T7" fmla="*/ 29 h 72"/>
                  <a:gd name="T8" fmla="*/ 12 w 42"/>
                  <a:gd name="T9" fmla="*/ 29 h 72"/>
                  <a:gd name="T10" fmla="*/ 24 w 42"/>
                  <a:gd name="T11" fmla="*/ 29 h 72"/>
                  <a:gd name="T12" fmla="*/ 36 w 42"/>
                  <a:gd name="T13" fmla="*/ 29 h 72"/>
                  <a:gd name="T14" fmla="*/ 42 w 42"/>
                  <a:gd name="T15" fmla="*/ 0 h 72"/>
                  <a:gd name="T16" fmla="*/ 30 w 42"/>
                  <a:gd name="T17" fmla="*/ 87 h 72"/>
                  <a:gd name="T18" fmla="*/ 42 w 42"/>
                  <a:gd name="T19" fmla="*/ 226 h 72"/>
                  <a:gd name="T20" fmla="*/ 12 w 42"/>
                  <a:gd name="T21" fmla="*/ 331 h 72"/>
                  <a:gd name="T22" fmla="*/ 6 w 42"/>
                  <a:gd name="T23" fmla="*/ 169 h 72"/>
                  <a:gd name="T24" fmla="*/ 6 w 42"/>
                  <a:gd name="T25" fmla="*/ 169 h 7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en-ID"/>
              </a:p>
            </p:txBody>
          </p:sp>
        </p:grpSp>
        <p:sp>
          <p:nvSpPr>
            <p:cNvPr id="34830" name="Freeform 14"/>
            <p:cNvSpPr/>
            <p:nvPr userDrawn="1"/>
          </p:nvSpPr>
          <p:spPr bwMode="ltGray">
            <a:xfrm>
              <a:off x="0" y="3792"/>
              <a:ext cx="3976" cy="535"/>
            </a:xfrm>
            <a:custGeom>
              <a:avLst/>
              <a:gdLst/>
              <a:ahLst/>
              <a:cxnLst>
                <a:cxn ang="0">
                  <a:pos x="3976" y="527"/>
                </a:cxn>
                <a:cxn ang="0">
                  <a:pos x="3970" y="527"/>
                </a:cxn>
                <a:cxn ang="0">
                  <a:pos x="3844" y="509"/>
                </a:cxn>
                <a:cxn ang="0">
                  <a:pos x="2487" y="305"/>
                </a:cxn>
                <a:cxn ang="0">
                  <a:pos x="2039" y="36"/>
                </a:cxn>
                <a:cxn ang="0">
                  <a:pos x="1907" y="24"/>
                </a:cxn>
                <a:cxn ang="0">
                  <a:pos x="1883" y="54"/>
                </a:cxn>
                <a:cxn ang="0">
                  <a:pos x="1859" y="54"/>
                </a:cxn>
                <a:cxn ang="0">
                  <a:pos x="1830" y="30"/>
                </a:cxn>
                <a:cxn ang="0">
                  <a:pos x="1704" y="102"/>
                </a:cxn>
                <a:cxn ang="0">
                  <a:pos x="1608" y="126"/>
                </a:cxn>
                <a:cxn ang="0">
                  <a:pos x="1561" y="132"/>
                </a:cxn>
                <a:cxn ang="0">
                  <a:pos x="1495" y="102"/>
                </a:cxn>
                <a:cxn ang="0">
                  <a:pos x="1357" y="126"/>
                </a:cxn>
                <a:cxn ang="0">
                  <a:pos x="1285" y="24"/>
                </a:cxn>
                <a:cxn ang="0">
                  <a:pos x="1280" y="18"/>
                </a:cxn>
                <a:cxn ang="0">
                  <a:pos x="1262" y="12"/>
                </a:cxn>
                <a:cxn ang="0">
                  <a:pos x="1238" y="6"/>
                </a:cxn>
                <a:cxn ang="0">
                  <a:pos x="1220" y="0"/>
                </a:cxn>
                <a:cxn ang="0">
                  <a:pos x="1196" y="0"/>
                </a:cxn>
                <a:cxn ang="0">
                  <a:pos x="1166" y="0"/>
                </a:cxn>
                <a:cxn ang="0">
                  <a:pos x="1142" y="0"/>
                </a:cxn>
                <a:cxn ang="0">
                  <a:pos x="1136" y="0"/>
                </a:cxn>
                <a:cxn ang="0">
                  <a:pos x="1130" y="0"/>
                </a:cxn>
                <a:cxn ang="0">
                  <a:pos x="1124" y="6"/>
                </a:cxn>
                <a:cxn ang="0">
                  <a:pos x="1118" y="12"/>
                </a:cxn>
                <a:cxn ang="0">
                  <a:pos x="1100" y="18"/>
                </a:cxn>
                <a:cxn ang="0">
                  <a:pos x="1088" y="18"/>
                </a:cxn>
                <a:cxn ang="0">
                  <a:pos x="1070" y="24"/>
                </a:cxn>
                <a:cxn ang="0">
                  <a:pos x="1052" y="30"/>
                </a:cxn>
                <a:cxn ang="0">
                  <a:pos x="1034" y="36"/>
                </a:cxn>
                <a:cxn ang="0">
                  <a:pos x="1028" y="42"/>
                </a:cxn>
                <a:cxn ang="0">
                  <a:pos x="969" y="60"/>
                </a:cxn>
                <a:cxn ang="0">
                  <a:pos x="921" y="72"/>
                </a:cxn>
                <a:cxn ang="0">
                  <a:pos x="855" y="48"/>
                </a:cxn>
                <a:cxn ang="0">
                  <a:pos x="825" y="48"/>
                </a:cxn>
                <a:cxn ang="0">
                  <a:pos x="759" y="72"/>
                </a:cxn>
                <a:cxn ang="0">
                  <a:pos x="735" y="72"/>
                </a:cxn>
                <a:cxn ang="0">
                  <a:pos x="706" y="60"/>
                </a:cxn>
                <a:cxn ang="0">
                  <a:pos x="640" y="60"/>
                </a:cxn>
                <a:cxn ang="0">
                  <a:pos x="544" y="72"/>
                </a:cxn>
                <a:cxn ang="0">
                  <a:pos x="389" y="18"/>
                </a:cxn>
                <a:cxn ang="0">
                  <a:pos x="323" y="60"/>
                </a:cxn>
                <a:cxn ang="0">
                  <a:pos x="317" y="60"/>
                </a:cxn>
                <a:cxn ang="0">
                  <a:pos x="305" y="72"/>
                </a:cxn>
                <a:cxn ang="0">
                  <a:pos x="287" y="78"/>
                </a:cxn>
                <a:cxn ang="0">
                  <a:pos x="263" y="90"/>
                </a:cxn>
                <a:cxn ang="0">
                  <a:pos x="203" y="120"/>
                </a:cxn>
                <a:cxn ang="0">
                  <a:pos x="149" y="150"/>
                </a:cxn>
                <a:cxn ang="0">
                  <a:pos x="78" y="168"/>
                </a:cxn>
                <a:cxn ang="0">
                  <a:pos x="0" y="180"/>
                </a:cxn>
                <a:cxn ang="0">
                  <a:pos x="0" y="527"/>
                </a:cxn>
                <a:cxn ang="0">
                  <a:pos x="1010" y="527"/>
                </a:cxn>
                <a:cxn ang="0">
                  <a:pos x="3725" y="527"/>
                </a:cxn>
                <a:cxn ang="0">
                  <a:pos x="3976" y="527"/>
                </a:cxn>
                <a:cxn ang="0">
                  <a:pos x="3976" y="527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  <a:cs typeface="+mn-cs"/>
              </a:endParaRPr>
            </a:p>
          </p:txBody>
        </p:sp>
      </p:grpSp>
      <p:grpSp>
        <p:nvGrpSpPr>
          <p:cNvPr id="1029" name="Group 15"/>
          <p:cNvGrpSpPr/>
          <p:nvPr/>
        </p:nvGrpSpPr>
        <p:grpSpPr bwMode="auto">
          <a:xfrm>
            <a:off x="627063" y="6021388"/>
            <a:ext cx="5684837" cy="849312"/>
            <a:chOff x="395" y="3793"/>
            <a:chExt cx="3581" cy="535"/>
          </a:xfrm>
        </p:grpSpPr>
        <p:sp>
          <p:nvSpPr>
            <p:cNvPr id="1035" name="Freeform 16"/>
            <p:cNvSpPr/>
            <p:nvPr/>
          </p:nvSpPr>
          <p:spPr bwMode="auto">
            <a:xfrm>
              <a:off x="1196" y="3793"/>
              <a:ext cx="365" cy="291"/>
            </a:xfrm>
            <a:custGeom>
              <a:avLst/>
              <a:gdLst>
                <a:gd name="T0" fmla="*/ 24 w 365"/>
                <a:gd name="T1" fmla="*/ 24 h 287"/>
                <a:gd name="T2" fmla="*/ 0 w 365"/>
                <a:gd name="T3" fmla="*/ 73 h 287"/>
                <a:gd name="T4" fmla="*/ 66 w 365"/>
                <a:gd name="T5" fmla="*/ 134 h 287"/>
                <a:gd name="T6" fmla="*/ 143 w 365"/>
                <a:gd name="T7" fmla="*/ 219 h 287"/>
                <a:gd name="T8" fmla="*/ 191 w 365"/>
                <a:gd name="T9" fmla="*/ 201 h 287"/>
                <a:gd name="T10" fmla="*/ 341 w 365"/>
                <a:gd name="T11" fmla="*/ 343 h 287"/>
                <a:gd name="T12" fmla="*/ 305 w 365"/>
                <a:gd name="T13" fmla="*/ 210 h 287"/>
                <a:gd name="T14" fmla="*/ 365 w 365"/>
                <a:gd name="T15" fmla="*/ 158 h 287"/>
                <a:gd name="T16" fmla="*/ 359 w 365"/>
                <a:gd name="T17" fmla="*/ 152 h 287"/>
                <a:gd name="T18" fmla="*/ 335 w 365"/>
                <a:gd name="T19" fmla="*/ 140 h 287"/>
                <a:gd name="T20" fmla="*/ 299 w 365"/>
                <a:gd name="T21" fmla="*/ 103 h 287"/>
                <a:gd name="T22" fmla="*/ 257 w 365"/>
                <a:gd name="T23" fmla="*/ 85 h 287"/>
                <a:gd name="T24" fmla="*/ 215 w 365"/>
                <a:gd name="T25" fmla="*/ 67 h 287"/>
                <a:gd name="T26" fmla="*/ 173 w 365"/>
                <a:gd name="T27" fmla="*/ 49 h 287"/>
                <a:gd name="T28" fmla="*/ 143 w 365"/>
                <a:gd name="T29" fmla="*/ 24 h 287"/>
                <a:gd name="T30" fmla="*/ 131 w 365"/>
                <a:gd name="T31" fmla="*/ 18 h 287"/>
                <a:gd name="T32" fmla="*/ 107 w 365"/>
                <a:gd name="T33" fmla="*/ 18 h 287"/>
                <a:gd name="T34" fmla="*/ 95 w 365"/>
                <a:gd name="T35" fmla="*/ 18 h 287"/>
                <a:gd name="T36" fmla="*/ 72 w 365"/>
                <a:gd name="T37" fmla="*/ 12 h 287"/>
                <a:gd name="T38" fmla="*/ 66 w 365"/>
                <a:gd name="T39" fmla="*/ 12 h 287"/>
                <a:gd name="T40" fmla="*/ 54 w 365"/>
                <a:gd name="T41" fmla="*/ 6 h 287"/>
                <a:gd name="T42" fmla="*/ 42 w 365"/>
                <a:gd name="T43" fmla="*/ 0 h 287"/>
                <a:gd name="T44" fmla="*/ 30 w 365"/>
                <a:gd name="T45" fmla="*/ 0 h 287"/>
                <a:gd name="T46" fmla="*/ 24 w 365"/>
                <a:gd name="T47" fmla="*/ 24 h 287"/>
                <a:gd name="T48" fmla="*/ 24 w 365"/>
                <a:gd name="T49" fmla="*/ 24 h 287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ID"/>
            </a:p>
          </p:txBody>
        </p:sp>
        <p:sp>
          <p:nvSpPr>
            <p:cNvPr id="1036" name="Freeform 17"/>
            <p:cNvSpPr/>
            <p:nvPr/>
          </p:nvSpPr>
          <p:spPr bwMode="auto">
            <a:xfrm>
              <a:off x="1943" y="3829"/>
              <a:ext cx="2033" cy="499"/>
            </a:xfrm>
            <a:custGeom>
              <a:avLst/>
              <a:gdLst>
                <a:gd name="T0" fmla="*/ 186 w 2033"/>
                <a:gd name="T1" fmla="*/ 18 h 499"/>
                <a:gd name="T2" fmla="*/ 138 w 2033"/>
                <a:gd name="T3" fmla="*/ 6 h 499"/>
                <a:gd name="T4" fmla="*/ 96 w 2033"/>
                <a:gd name="T5" fmla="*/ 0 h 499"/>
                <a:gd name="T6" fmla="*/ 36 w 2033"/>
                <a:gd name="T7" fmla="*/ 0 h 499"/>
                <a:gd name="T8" fmla="*/ 12 w 2033"/>
                <a:gd name="T9" fmla="*/ 25 h 499"/>
                <a:gd name="T10" fmla="*/ 0 w 2033"/>
                <a:gd name="T11" fmla="*/ 128 h 499"/>
                <a:gd name="T12" fmla="*/ 60 w 2033"/>
                <a:gd name="T13" fmla="*/ 104 h 499"/>
                <a:gd name="T14" fmla="*/ 90 w 2033"/>
                <a:gd name="T15" fmla="*/ 134 h 499"/>
                <a:gd name="T16" fmla="*/ 150 w 2033"/>
                <a:gd name="T17" fmla="*/ 153 h 499"/>
                <a:gd name="T18" fmla="*/ 209 w 2033"/>
                <a:gd name="T19" fmla="*/ 273 h 499"/>
                <a:gd name="T20" fmla="*/ 401 w 2033"/>
                <a:gd name="T21" fmla="*/ 359 h 499"/>
                <a:gd name="T22" fmla="*/ 777 w 2033"/>
                <a:gd name="T23" fmla="*/ 359 h 499"/>
                <a:gd name="T24" fmla="*/ 2033 w 2033"/>
                <a:gd name="T25" fmla="*/ 499 h 499"/>
                <a:gd name="T26" fmla="*/ 2033 w 2033"/>
                <a:gd name="T27" fmla="*/ 499 h 499"/>
                <a:gd name="T28" fmla="*/ 1991 w 2033"/>
                <a:gd name="T29" fmla="*/ 493 h 499"/>
                <a:gd name="T30" fmla="*/ 676 w 2033"/>
                <a:gd name="T31" fmla="*/ 243 h 499"/>
                <a:gd name="T32" fmla="*/ 514 w 2033"/>
                <a:gd name="T33" fmla="*/ 159 h 499"/>
                <a:gd name="T34" fmla="*/ 425 w 2033"/>
                <a:gd name="T35" fmla="*/ 110 h 499"/>
                <a:gd name="T36" fmla="*/ 365 w 2033"/>
                <a:gd name="T37" fmla="*/ 92 h 499"/>
                <a:gd name="T38" fmla="*/ 281 w 2033"/>
                <a:gd name="T39" fmla="*/ 61 h 499"/>
                <a:gd name="T40" fmla="*/ 186 w 2033"/>
                <a:gd name="T41" fmla="*/ 18 h 499"/>
                <a:gd name="T42" fmla="*/ 186 w 2033"/>
                <a:gd name="T43" fmla="*/ 18 h 49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ID"/>
            </a:p>
          </p:txBody>
        </p:sp>
        <p:sp>
          <p:nvSpPr>
            <p:cNvPr id="1037" name="Freeform 18"/>
            <p:cNvSpPr/>
            <p:nvPr/>
          </p:nvSpPr>
          <p:spPr bwMode="auto">
            <a:xfrm>
              <a:off x="1830" y="3823"/>
              <a:ext cx="71" cy="61"/>
            </a:xfrm>
            <a:custGeom>
              <a:avLst/>
              <a:gdLst>
                <a:gd name="T0" fmla="*/ 0 w 71"/>
                <a:gd name="T1" fmla="*/ 18 h 60"/>
                <a:gd name="T2" fmla="*/ 6 w 71"/>
                <a:gd name="T3" fmla="*/ 18 h 60"/>
                <a:gd name="T4" fmla="*/ 12 w 71"/>
                <a:gd name="T5" fmla="*/ 12 h 60"/>
                <a:gd name="T6" fmla="*/ 6 w 71"/>
                <a:gd name="T7" fmla="*/ 6 h 60"/>
                <a:gd name="T8" fmla="*/ 0 w 71"/>
                <a:gd name="T9" fmla="*/ 0 h 60"/>
                <a:gd name="T10" fmla="*/ 29 w 71"/>
                <a:gd name="T11" fmla="*/ 18 h 60"/>
                <a:gd name="T12" fmla="*/ 53 w 71"/>
                <a:gd name="T13" fmla="*/ 18 h 60"/>
                <a:gd name="T14" fmla="*/ 59 w 71"/>
                <a:gd name="T15" fmla="*/ 43 h 60"/>
                <a:gd name="T16" fmla="*/ 65 w 71"/>
                <a:gd name="T17" fmla="*/ 55 h 60"/>
                <a:gd name="T18" fmla="*/ 71 w 71"/>
                <a:gd name="T19" fmla="*/ 67 h 60"/>
                <a:gd name="T20" fmla="*/ 71 w 71"/>
                <a:gd name="T21" fmla="*/ 73 h 60"/>
                <a:gd name="T22" fmla="*/ 59 w 71"/>
                <a:gd name="T23" fmla="*/ 67 h 60"/>
                <a:gd name="T24" fmla="*/ 47 w 71"/>
                <a:gd name="T25" fmla="*/ 55 h 60"/>
                <a:gd name="T26" fmla="*/ 23 w 71"/>
                <a:gd name="T27" fmla="*/ 43 h 60"/>
                <a:gd name="T28" fmla="*/ 23 w 71"/>
                <a:gd name="T29" fmla="*/ 49 h 60"/>
                <a:gd name="T30" fmla="*/ 18 w 71"/>
                <a:gd name="T31" fmla="*/ 55 h 60"/>
                <a:gd name="T32" fmla="*/ 12 w 71"/>
                <a:gd name="T33" fmla="*/ 61 h 60"/>
                <a:gd name="T34" fmla="*/ 6 w 71"/>
                <a:gd name="T35" fmla="*/ 61 h 60"/>
                <a:gd name="T36" fmla="*/ 6 w 71"/>
                <a:gd name="T37" fmla="*/ 61 h 60"/>
                <a:gd name="T38" fmla="*/ 6 w 71"/>
                <a:gd name="T39" fmla="*/ 49 h 60"/>
                <a:gd name="T40" fmla="*/ 0 w 71"/>
                <a:gd name="T41" fmla="*/ 18 h 60"/>
                <a:gd name="T42" fmla="*/ 0 w 71"/>
                <a:gd name="T43" fmla="*/ 18 h 6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ID"/>
            </a:p>
          </p:txBody>
        </p:sp>
        <p:sp>
          <p:nvSpPr>
            <p:cNvPr id="1038" name="Freeform 19"/>
            <p:cNvSpPr/>
            <p:nvPr/>
          </p:nvSpPr>
          <p:spPr bwMode="auto">
            <a:xfrm>
              <a:off x="855" y="3842"/>
              <a:ext cx="161" cy="164"/>
            </a:xfrm>
            <a:custGeom>
              <a:avLst/>
              <a:gdLst>
                <a:gd name="T0" fmla="*/ 30 w 161"/>
                <a:gd name="T1" fmla="*/ 0 h 162"/>
                <a:gd name="T2" fmla="*/ 48 w 161"/>
                <a:gd name="T3" fmla="*/ 6 h 162"/>
                <a:gd name="T4" fmla="*/ 72 w 161"/>
                <a:gd name="T5" fmla="*/ 6 h 162"/>
                <a:gd name="T6" fmla="*/ 114 w 161"/>
                <a:gd name="T7" fmla="*/ 12 h 162"/>
                <a:gd name="T8" fmla="*/ 96 w 161"/>
                <a:gd name="T9" fmla="*/ 67 h 162"/>
                <a:gd name="T10" fmla="*/ 96 w 161"/>
                <a:gd name="T11" fmla="*/ 73 h 162"/>
                <a:gd name="T12" fmla="*/ 102 w 161"/>
                <a:gd name="T13" fmla="*/ 85 h 162"/>
                <a:gd name="T14" fmla="*/ 108 w 161"/>
                <a:gd name="T15" fmla="*/ 97 h 162"/>
                <a:gd name="T16" fmla="*/ 120 w 161"/>
                <a:gd name="T17" fmla="*/ 109 h 162"/>
                <a:gd name="T18" fmla="*/ 143 w 161"/>
                <a:gd name="T19" fmla="*/ 132 h 162"/>
                <a:gd name="T20" fmla="*/ 155 w 161"/>
                <a:gd name="T21" fmla="*/ 164 h 162"/>
                <a:gd name="T22" fmla="*/ 161 w 161"/>
                <a:gd name="T23" fmla="*/ 182 h 162"/>
                <a:gd name="T24" fmla="*/ 161 w 161"/>
                <a:gd name="T25" fmla="*/ 188 h 162"/>
                <a:gd name="T26" fmla="*/ 96 w 161"/>
                <a:gd name="T27" fmla="*/ 115 h 162"/>
                <a:gd name="T28" fmla="*/ 30 w 161"/>
                <a:gd name="T29" fmla="*/ 67 h 162"/>
                <a:gd name="T30" fmla="*/ 0 w 161"/>
                <a:gd name="T31" fmla="*/ 0 h 162"/>
                <a:gd name="T32" fmla="*/ 30 w 161"/>
                <a:gd name="T33" fmla="*/ 0 h 162"/>
                <a:gd name="T34" fmla="*/ 30 w 161"/>
                <a:gd name="T35" fmla="*/ 0 h 16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ID"/>
            </a:p>
          </p:txBody>
        </p:sp>
        <p:sp>
          <p:nvSpPr>
            <p:cNvPr id="1039" name="Freeform 20"/>
            <p:cNvSpPr/>
            <p:nvPr/>
          </p:nvSpPr>
          <p:spPr bwMode="auto">
            <a:xfrm>
              <a:off x="706" y="3854"/>
              <a:ext cx="59" cy="61"/>
            </a:xfrm>
            <a:custGeom>
              <a:avLst/>
              <a:gdLst>
                <a:gd name="T0" fmla="*/ 59 w 59"/>
                <a:gd name="T1" fmla="*/ 6 h 60"/>
                <a:gd name="T2" fmla="*/ 41 w 59"/>
                <a:gd name="T3" fmla="*/ 43 h 60"/>
                <a:gd name="T4" fmla="*/ 41 w 59"/>
                <a:gd name="T5" fmla="*/ 49 h 60"/>
                <a:gd name="T6" fmla="*/ 47 w 59"/>
                <a:gd name="T7" fmla="*/ 55 h 60"/>
                <a:gd name="T8" fmla="*/ 53 w 59"/>
                <a:gd name="T9" fmla="*/ 67 h 60"/>
                <a:gd name="T10" fmla="*/ 53 w 59"/>
                <a:gd name="T11" fmla="*/ 73 h 60"/>
                <a:gd name="T12" fmla="*/ 47 w 59"/>
                <a:gd name="T13" fmla="*/ 67 h 60"/>
                <a:gd name="T14" fmla="*/ 35 w 59"/>
                <a:gd name="T15" fmla="*/ 61 h 60"/>
                <a:gd name="T16" fmla="*/ 23 w 59"/>
                <a:gd name="T17" fmla="*/ 49 h 60"/>
                <a:gd name="T18" fmla="*/ 17 w 59"/>
                <a:gd name="T19" fmla="*/ 43 h 60"/>
                <a:gd name="T20" fmla="*/ 0 w 59"/>
                <a:gd name="T21" fmla="*/ 0 h 60"/>
                <a:gd name="T22" fmla="*/ 59 w 59"/>
                <a:gd name="T23" fmla="*/ 6 h 60"/>
                <a:gd name="T24" fmla="*/ 59 w 59"/>
                <a:gd name="T25" fmla="*/ 6 h 6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ID"/>
            </a:p>
          </p:txBody>
        </p:sp>
        <p:sp>
          <p:nvSpPr>
            <p:cNvPr id="1040" name="Freeform 21"/>
            <p:cNvSpPr/>
            <p:nvPr/>
          </p:nvSpPr>
          <p:spPr bwMode="auto">
            <a:xfrm>
              <a:off x="395" y="3811"/>
              <a:ext cx="245" cy="207"/>
            </a:xfrm>
            <a:custGeom>
              <a:avLst/>
              <a:gdLst>
                <a:gd name="T0" fmla="*/ 233 w 245"/>
                <a:gd name="T1" fmla="*/ 49 h 204"/>
                <a:gd name="T2" fmla="*/ 245 w 245"/>
                <a:gd name="T3" fmla="*/ 55 h 204"/>
                <a:gd name="T4" fmla="*/ 209 w 245"/>
                <a:gd name="T5" fmla="*/ 97 h 204"/>
                <a:gd name="T6" fmla="*/ 143 w 245"/>
                <a:gd name="T7" fmla="*/ 158 h 204"/>
                <a:gd name="T8" fmla="*/ 167 w 245"/>
                <a:gd name="T9" fmla="*/ 188 h 204"/>
                <a:gd name="T10" fmla="*/ 179 w 245"/>
                <a:gd name="T11" fmla="*/ 244 h 204"/>
                <a:gd name="T12" fmla="*/ 77 w 245"/>
                <a:gd name="T13" fmla="*/ 158 h 204"/>
                <a:gd name="T14" fmla="*/ 47 w 245"/>
                <a:gd name="T15" fmla="*/ 97 h 204"/>
                <a:gd name="T16" fmla="*/ 89 w 245"/>
                <a:gd name="T17" fmla="*/ 79 h 204"/>
                <a:gd name="T18" fmla="*/ 59 w 245"/>
                <a:gd name="T19" fmla="*/ 49 h 204"/>
                <a:gd name="T20" fmla="*/ 0 w 245"/>
                <a:gd name="T21" fmla="*/ 12 h 204"/>
                <a:gd name="T22" fmla="*/ 0 w 245"/>
                <a:gd name="T23" fmla="*/ 0 h 204"/>
                <a:gd name="T24" fmla="*/ 6 w 245"/>
                <a:gd name="T25" fmla="*/ 0 h 204"/>
                <a:gd name="T26" fmla="*/ 12 w 245"/>
                <a:gd name="T27" fmla="*/ 0 h 204"/>
                <a:gd name="T28" fmla="*/ 47 w 245"/>
                <a:gd name="T29" fmla="*/ 6 h 204"/>
                <a:gd name="T30" fmla="*/ 77 w 245"/>
                <a:gd name="T31" fmla="*/ 6 h 204"/>
                <a:gd name="T32" fmla="*/ 83 w 245"/>
                <a:gd name="T33" fmla="*/ 6 h 204"/>
                <a:gd name="T34" fmla="*/ 89 w 245"/>
                <a:gd name="T35" fmla="*/ 6 h 204"/>
                <a:gd name="T36" fmla="*/ 101 w 245"/>
                <a:gd name="T37" fmla="*/ 12 h 204"/>
                <a:gd name="T38" fmla="*/ 125 w 245"/>
                <a:gd name="T39" fmla="*/ 12 h 204"/>
                <a:gd name="T40" fmla="*/ 143 w 245"/>
                <a:gd name="T41" fmla="*/ 18 h 204"/>
                <a:gd name="T42" fmla="*/ 149 w 245"/>
                <a:gd name="T43" fmla="*/ 18 h 204"/>
                <a:gd name="T44" fmla="*/ 149 w 245"/>
                <a:gd name="T45" fmla="*/ 18 h 204"/>
                <a:gd name="T46" fmla="*/ 203 w 245"/>
                <a:gd name="T47" fmla="*/ 24 h 204"/>
                <a:gd name="T48" fmla="*/ 233 w 245"/>
                <a:gd name="T49" fmla="*/ 49 h 204"/>
                <a:gd name="T50" fmla="*/ 233 w 245"/>
                <a:gd name="T51" fmla="*/ 49 h 20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34838" name="Rectangle 2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31" name="Rectangle 2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34840" name="Rectangle 2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41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42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fld id="{4C0639C7-1C9F-4081-82A3-49DC38B643FE}" type="slidenum">
              <a:rPr lang="en-US" altLang="en-US"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062665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2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945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defRPr>
            </a:lvl1pPr>
          </a:lstStyle>
          <a:p>
            <a:pPr>
              <a:defRPr/>
            </a:pPr>
            <a:fld id="{A8169E89-82DA-4BC2-B842-BA844D7EE6F6}" type="datetimeFigureOut">
              <a:rPr lang="en-US"/>
              <a:t>3/23/2023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fld id="{FE58AF44-BD8B-441F-9EB6-B02207062A22}" type="slidenum">
              <a:rPr lang="en-US" altLang="en-US"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fld id="{A8169E89-82DA-4BC2-B842-BA844D7EE6F6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E58AF44-BD8B-441F-9EB6-B02207062A22}" type="slidenum">
              <a:rPr lang="en-US" altLang="en-US" smtClean="0"/>
              <a:t>‹#›</a:t>
            </a:fld>
            <a:endParaRPr lang="en-US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5" r:id="rId1"/>
    <p:sldLayoutId id="2147483730" r:id="rId2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 bwMode="auto">
          <a:xfrm>
            <a:off x="0" y="3902075"/>
            <a:ext cx="3400425" cy="2949575"/>
            <a:chOff x="0" y="2458"/>
            <a:chExt cx="2142" cy="1858"/>
          </a:xfrm>
        </p:grpSpPr>
        <p:sp>
          <p:nvSpPr>
            <p:cNvPr id="28675" name="Freeform 3"/>
            <p:cNvSpPr/>
            <p:nvPr/>
          </p:nvSpPr>
          <p:spPr bwMode="ltGray">
            <a:xfrm>
              <a:off x="0" y="2508"/>
              <a:ext cx="2142" cy="1804"/>
            </a:xfrm>
            <a:custGeom>
              <a:avLst/>
              <a:gdLst/>
              <a:ahLst/>
              <a:cxnLst>
                <a:cxn ang="0">
                  <a:pos x="329" y="66"/>
                </a:cxn>
                <a:cxn ang="0">
                  <a:pos x="161" y="30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161" y="42"/>
                </a:cxn>
                <a:cxn ang="0">
                  <a:pos x="323" y="78"/>
                </a:cxn>
                <a:cxn ang="0">
                  <a:pos x="556" y="150"/>
                </a:cxn>
                <a:cxn ang="0">
                  <a:pos x="777" y="245"/>
                </a:cxn>
                <a:cxn ang="0">
                  <a:pos x="993" y="365"/>
                </a:cxn>
                <a:cxn ang="0">
                  <a:pos x="1196" y="503"/>
                </a:cxn>
                <a:cxn ang="0">
                  <a:pos x="1381" y="653"/>
                </a:cxn>
                <a:cxn ang="0">
                  <a:pos x="1555" y="827"/>
                </a:cxn>
                <a:cxn ang="0">
                  <a:pos x="1710" y="1019"/>
                </a:cxn>
                <a:cxn ang="0">
                  <a:pos x="1854" y="1229"/>
                </a:cxn>
                <a:cxn ang="0">
                  <a:pos x="1937" y="1366"/>
                </a:cxn>
                <a:cxn ang="0">
                  <a:pos x="2009" y="1510"/>
                </a:cxn>
                <a:cxn ang="0">
                  <a:pos x="2069" y="1654"/>
                </a:cxn>
                <a:cxn ang="0">
                  <a:pos x="2123" y="1804"/>
                </a:cxn>
                <a:cxn ang="0">
                  <a:pos x="2135" y="1804"/>
                </a:cxn>
                <a:cxn ang="0">
                  <a:pos x="2081" y="1654"/>
                </a:cxn>
                <a:cxn ang="0">
                  <a:pos x="2021" y="1510"/>
                </a:cxn>
                <a:cxn ang="0">
                  <a:pos x="1949" y="1366"/>
                </a:cxn>
                <a:cxn ang="0">
                  <a:pos x="1866" y="1223"/>
                </a:cxn>
                <a:cxn ang="0">
                  <a:pos x="1722" y="1013"/>
                </a:cxn>
                <a:cxn ang="0">
                  <a:pos x="1561" y="821"/>
                </a:cxn>
                <a:cxn ang="0">
                  <a:pos x="1387" y="647"/>
                </a:cxn>
                <a:cxn ang="0">
                  <a:pos x="1202" y="491"/>
                </a:cxn>
                <a:cxn ang="0">
                  <a:pos x="999" y="353"/>
                </a:cxn>
                <a:cxn ang="0">
                  <a:pos x="783" y="239"/>
                </a:cxn>
                <a:cxn ang="0">
                  <a:pos x="562" y="138"/>
                </a:cxn>
                <a:cxn ang="0">
                  <a:pos x="329" y="66"/>
                </a:cxn>
                <a:cxn ang="0">
                  <a:pos x="329" y="66"/>
                </a:cxn>
              </a:cxnLst>
              <a:rect l="0" t="0" r="r" b="b"/>
              <a:pathLst>
                <a:path w="2135" h="1804">
                  <a:moveTo>
                    <a:pt x="329" y="66"/>
                  </a:moveTo>
                  <a:lnTo>
                    <a:pt x="161" y="3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61" y="42"/>
                  </a:lnTo>
                  <a:lnTo>
                    <a:pt x="323" y="78"/>
                  </a:lnTo>
                  <a:lnTo>
                    <a:pt x="556" y="150"/>
                  </a:lnTo>
                  <a:lnTo>
                    <a:pt x="777" y="245"/>
                  </a:lnTo>
                  <a:lnTo>
                    <a:pt x="993" y="365"/>
                  </a:lnTo>
                  <a:lnTo>
                    <a:pt x="1196" y="503"/>
                  </a:lnTo>
                  <a:lnTo>
                    <a:pt x="1381" y="653"/>
                  </a:lnTo>
                  <a:lnTo>
                    <a:pt x="1555" y="827"/>
                  </a:lnTo>
                  <a:lnTo>
                    <a:pt x="1710" y="1019"/>
                  </a:lnTo>
                  <a:lnTo>
                    <a:pt x="1854" y="1229"/>
                  </a:lnTo>
                  <a:lnTo>
                    <a:pt x="1937" y="1366"/>
                  </a:lnTo>
                  <a:lnTo>
                    <a:pt x="2009" y="1510"/>
                  </a:lnTo>
                  <a:lnTo>
                    <a:pt x="2069" y="1654"/>
                  </a:lnTo>
                  <a:lnTo>
                    <a:pt x="2123" y="1804"/>
                  </a:lnTo>
                  <a:lnTo>
                    <a:pt x="2135" y="1804"/>
                  </a:lnTo>
                  <a:lnTo>
                    <a:pt x="2081" y="1654"/>
                  </a:lnTo>
                  <a:lnTo>
                    <a:pt x="2021" y="1510"/>
                  </a:lnTo>
                  <a:lnTo>
                    <a:pt x="1949" y="1366"/>
                  </a:lnTo>
                  <a:lnTo>
                    <a:pt x="1866" y="1223"/>
                  </a:lnTo>
                  <a:lnTo>
                    <a:pt x="1722" y="1013"/>
                  </a:lnTo>
                  <a:lnTo>
                    <a:pt x="1561" y="821"/>
                  </a:lnTo>
                  <a:lnTo>
                    <a:pt x="1387" y="647"/>
                  </a:lnTo>
                  <a:lnTo>
                    <a:pt x="1202" y="491"/>
                  </a:lnTo>
                  <a:lnTo>
                    <a:pt x="999" y="353"/>
                  </a:lnTo>
                  <a:lnTo>
                    <a:pt x="783" y="239"/>
                  </a:lnTo>
                  <a:lnTo>
                    <a:pt x="562" y="138"/>
                  </a:lnTo>
                  <a:lnTo>
                    <a:pt x="329" y="66"/>
                  </a:lnTo>
                  <a:lnTo>
                    <a:pt x="329" y="6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28676" name="Freeform 4"/>
            <p:cNvSpPr/>
            <p:nvPr/>
          </p:nvSpPr>
          <p:spPr bwMode="hidden">
            <a:xfrm>
              <a:off x="0" y="2458"/>
              <a:ext cx="1854" cy="1858"/>
            </a:xfrm>
            <a:custGeom>
              <a:avLst/>
              <a:gdLst/>
              <a:ahLst/>
              <a:cxnLst>
                <a:cxn ang="0">
                  <a:pos x="1854" y="1858"/>
                </a:cxn>
                <a:cxn ang="0">
                  <a:pos x="0" y="1858"/>
                </a:cxn>
                <a:cxn ang="0">
                  <a:pos x="0" y="0"/>
                </a:cxn>
                <a:cxn ang="0">
                  <a:pos x="1854" y="1858"/>
                </a:cxn>
                <a:cxn ang="0">
                  <a:pos x="1854" y="1858"/>
                </a:cxn>
              </a:cxnLst>
              <a:rect l="0" t="0" r="r" b="b"/>
              <a:pathLst>
                <a:path w="1854" h="1858">
                  <a:moveTo>
                    <a:pt x="1854" y="1858"/>
                  </a:moveTo>
                  <a:lnTo>
                    <a:pt x="0" y="1858"/>
                  </a:lnTo>
                  <a:lnTo>
                    <a:pt x="0" y="0"/>
                  </a:lnTo>
                  <a:lnTo>
                    <a:pt x="1854" y="1858"/>
                  </a:lnTo>
                  <a:lnTo>
                    <a:pt x="1854" y="1858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50000">
                  <a:schemeClr val="bg1"/>
                </a:gs>
                <a:gs pos="100000">
                  <a:schemeClr val="bg2"/>
                </a:gs>
              </a:gsLst>
              <a:lin ang="18900000" scaled="1"/>
            </a:gradFill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28677" name="Freeform 5"/>
            <p:cNvSpPr/>
            <p:nvPr/>
          </p:nvSpPr>
          <p:spPr bwMode="ltGray">
            <a:xfrm>
              <a:off x="0" y="2735"/>
              <a:ext cx="1745" cy="1577"/>
            </a:xfrm>
            <a:custGeom>
              <a:avLst/>
              <a:gdLst/>
              <a:ahLst/>
              <a:cxnLst>
                <a:cxn ang="0">
                  <a:pos x="1640" y="1377"/>
                </a:cxn>
                <a:cxn ang="0">
                  <a:pos x="1692" y="1479"/>
                </a:cxn>
                <a:cxn ang="0">
                  <a:pos x="1732" y="1577"/>
                </a:cxn>
                <a:cxn ang="0">
                  <a:pos x="1745" y="1577"/>
                </a:cxn>
                <a:cxn ang="0">
                  <a:pos x="1703" y="1469"/>
                </a:cxn>
                <a:cxn ang="0">
                  <a:pos x="1649" y="1367"/>
                </a:cxn>
                <a:cxn ang="0">
                  <a:pos x="1535" y="1157"/>
                </a:cxn>
                <a:cxn ang="0">
                  <a:pos x="1395" y="951"/>
                </a:cxn>
                <a:cxn ang="0">
                  <a:pos x="1236" y="756"/>
                </a:cxn>
                <a:cxn ang="0">
                  <a:pos x="1061" y="582"/>
                </a:cxn>
                <a:cxn ang="0">
                  <a:pos x="876" y="426"/>
                </a:cxn>
                <a:cxn ang="0">
                  <a:pos x="672" y="294"/>
                </a:cxn>
                <a:cxn ang="0">
                  <a:pos x="455" y="174"/>
                </a:cxn>
                <a:cxn ang="0">
                  <a:pos x="234" y="78"/>
                </a:cxn>
                <a:cxn ang="0">
                  <a:pos x="0" y="0"/>
                </a:cxn>
                <a:cxn ang="0">
                  <a:pos x="0" y="12"/>
                </a:cxn>
                <a:cxn ang="0">
                  <a:pos x="222" y="89"/>
                </a:cxn>
                <a:cxn ang="0">
                  <a:pos x="446" y="185"/>
                </a:cxn>
                <a:cxn ang="0">
                  <a:pos x="662" y="305"/>
                </a:cxn>
                <a:cxn ang="0">
                  <a:pos x="866" y="437"/>
                </a:cxn>
                <a:cxn ang="0">
                  <a:pos x="1052" y="593"/>
                </a:cxn>
                <a:cxn ang="0">
                  <a:pos x="1226" y="767"/>
                </a:cxn>
                <a:cxn ang="0">
                  <a:pos x="1385" y="960"/>
                </a:cxn>
                <a:cxn ang="0">
                  <a:pos x="1526" y="1167"/>
                </a:cxn>
                <a:cxn ang="0">
                  <a:pos x="1640" y="1377"/>
                </a:cxn>
              </a:cxnLst>
              <a:rect l="0" t="0" r="r" b="b"/>
              <a:pathLst>
                <a:path w="1745" h="1577">
                  <a:moveTo>
                    <a:pt x="1640" y="1377"/>
                  </a:moveTo>
                  <a:lnTo>
                    <a:pt x="1692" y="1479"/>
                  </a:lnTo>
                  <a:lnTo>
                    <a:pt x="1732" y="1577"/>
                  </a:lnTo>
                  <a:lnTo>
                    <a:pt x="1745" y="1577"/>
                  </a:lnTo>
                  <a:lnTo>
                    <a:pt x="1703" y="1469"/>
                  </a:lnTo>
                  <a:lnTo>
                    <a:pt x="1649" y="1367"/>
                  </a:lnTo>
                  <a:lnTo>
                    <a:pt x="1535" y="1157"/>
                  </a:lnTo>
                  <a:lnTo>
                    <a:pt x="1395" y="951"/>
                  </a:lnTo>
                  <a:lnTo>
                    <a:pt x="1236" y="756"/>
                  </a:lnTo>
                  <a:lnTo>
                    <a:pt x="1061" y="582"/>
                  </a:lnTo>
                  <a:lnTo>
                    <a:pt x="876" y="426"/>
                  </a:lnTo>
                  <a:lnTo>
                    <a:pt x="672" y="294"/>
                  </a:lnTo>
                  <a:lnTo>
                    <a:pt x="455" y="174"/>
                  </a:lnTo>
                  <a:lnTo>
                    <a:pt x="234" y="78"/>
                  </a:lnTo>
                  <a:lnTo>
                    <a:pt x="0" y="0"/>
                  </a:lnTo>
                  <a:lnTo>
                    <a:pt x="0" y="12"/>
                  </a:lnTo>
                  <a:lnTo>
                    <a:pt x="222" y="89"/>
                  </a:lnTo>
                  <a:lnTo>
                    <a:pt x="446" y="185"/>
                  </a:lnTo>
                  <a:lnTo>
                    <a:pt x="662" y="305"/>
                  </a:lnTo>
                  <a:lnTo>
                    <a:pt x="866" y="437"/>
                  </a:lnTo>
                  <a:lnTo>
                    <a:pt x="1052" y="593"/>
                  </a:lnTo>
                  <a:lnTo>
                    <a:pt x="1226" y="767"/>
                  </a:lnTo>
                  <a:lnTo>
                    <a:pt x="1385" y="960"/>
                  </a:lnTo>
                  <a:lnTo>
                    <a:pt x="1526" y="1167"/>
                  </a:lnTo>
                  <a:lnTo>
                    <a:pt x="1640" y="1377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28678" name="Freeform 6"/>
            <p:cNvSpPr/>
            <p:nvPr/>
          </p:nvSpPr>
          <p:spPr bwMode="ltGray">
            <a:xfrm>
              <a:off x="0" y="2544"/>
              <a:ext cx="1745" cy="176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2"/>
                </a:cxn>
                <a:cxn ang="0">
                  <a:pos x="210" y="88"/>
                </a:cxn>
                <a:cxn ang="0">
                  <a:pos x="426" y="190"/>
                </a:cxn>
                <a:cxn ang="0">
                  <a:pos x="630" y="304"/>
                </a:cxn>
                <a:cxn ang="0">
                  <a:pos x="818" y="442"/>
                </a:cxn>
                <a:cxn ang="0">
                  <a:pos x="998" y="592"/>
                </a:cxn>
                <a:cxn ang="0">
                  <a:pos x="1164" y="766"/>
                </a:cxn>
                <a:cxn ang="0">
                  <a:pos x="1310" y="942"/>
                </a:cxn>
                <a:cxn ang="0">
                  <a:pos x="1454" y="1146"/>
                </a:cxn>
                <a:cxn ang="0">
                  <a:pos x="1536" y="1298"/>
                </a:cxn>
                <a:cxn ang="0">
                  <a:pos x="1614" y="1456"/>
                </a:cxn>
                <a:cxn ang="0">
                  <a:pos x="1682" y="1616"/>
                </a:cxn>
                <a:cxn ang="0">
                  <a:pos x="1733" y="1768"/>
                </a:cxn>
                <a:cxn ang="0">
                  <a:pos x="1745" y="1768"/>
                </a:cxn>
                <a:cxn ang="0">
                  <a:pos x="1691" y="1606"/>
                </a:cxn>
                <a:cxn ang="0">
                  <a:pos x="1623" y="1445"/>
                </a:cxn>
                <a:cxn ang="0">
                  <a:pos x="1547" y="1288"/>
                </a:cxn>
                <a:cxn ang="0">
                  <a:pos x="1463" y="1136"/>
                </a:cxn>
                <a:cxn ang="0">
                  <a:pos x="1320" y="932"/>
                </a:cxn>
                <a:cxn ang="0">
                  <a:pos x="1173" y="755"/>
                </a:cxn>
                <a:cxn ang="0">
                  <a:pos x="1008" y="581"/>
                </a:cxn>
                <a:cxn ang="0">
                  <a:pos x="827" y="431"/>
                </a:cxn>
                <a:cxn ang="0">
                  <a:pos x="642" y="293"/>
                </a:cxn>
                <a:cxn ang="0">
                  <a:pos x="437" y="179"/>
                </a:cxn>
                <a:cxn ang="0">
                  <a:pos x="222" y="7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745" h="1768">
                  <a:moveTo>
                    <a:pt x="0" y="0"/>
                  </a:moveTo>
                  <a:lnTo>
                    <a:pt x="0" y="12"/>
                  </a:lnTo>
                  <a:lnTo>
                    <a:pt x="210" y="88"/>
                  </a:lnTo>
                  <a:lnTo>
                    <a:pt x="426" y="190"/>
                  </a:lnTo>
                  <a:lnTo>
                    <a:pt x="630" y="304"/>
                  </a:lnTo>
                  <a:lnTo>
                    <a:pt x="818" y="442"/>
                  </a:lnTo>
                  <a:lnTo>
                    <a:pt x="998" y="592"/>
                  </a:lnTo>
                  <a:lnTo>
                    <a:pt x="1164" y="766"/>
                  </a:lnTo>
                  <a:lnTo>
                    <a:pt x="1310" y="942"/>
                  </a:lnTo>
                  <a:lnTo>
                    <a:pt x="1454" y="1146"/>
                  </a:lnTo>
                  <a:lnTo>
                    <a:pt x="1536" y="1298"/>
                  </a:lnTo>
                  <a:lnTo>
                    <a:pt x="1614" y="1456"/>
                  </a:lnTo>
                  <a:lnTo>
                    <a:pt x="1682" y="1616"/>
                  </a:lnTo>
                  <a:lnTo>
                    <a:pt x="1733" y="1768"/>
                  </a:lnTo>
                  <a:lnTo>
                    <a:pt x="1745" y="1768"/>
                  </a:lnTo>
                  <a:lnTo>
                    <a:pt x="1691" y="1606"/>
                  </a:lnTo>
                  <a:lnTo>
                    <a:pt x="1623" y="1445"/>
                  </a:lnTo>
                  <a:lnTo>
                    <a:pt x="1547" y="1288"/>
                  </a:lnTo>
                  <a:lnTo>
                    <a:pt x="1463" y="1136"/>
                  </a:lnTo>
                  <a:lnTo>
                    <a:pt x="1320" y="932"/>
                  </a:lnTo>
                  <a:lnTo>
                    <a:pt x="1173" y="755"/>
                  </a:lnTo>
                  <a:lnTo>
                    <a:pt x="1008" y="581"/>
                  </a:lnTo>
                  <a:lnTo>
                    <a:pt x="827" y="431"/>
                  </a:lnTo>
                  <a:lnTo>
                    <a:pt x="642" y="293"/>
                  </a:lnTo>
                  <a:lnTo>
                    <a:pt x="437" y="179"/>
                  </a:lnTo>
                  <a:lnTo>
                    <a:pt x="222" y="7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50000">
                  <a:schemeClr val="bg2"/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28679" name="Oval 7"/>
            <p:cNvSpPr>
              <a:spLocks noChangeArrowheads="1"/>
            </p:cNvSpPr>
            <p:nvPr/>
          </p:nvSpPr>
          <p:spPr bwMode="ltGray">
            <a:xfrm>
              <a:off x="209" y="2784"/>
              <a:ext cx="86" cy="86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</a:gradFill>
            <a:ln w="9525">
              <a:noFill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28680" name="Oval 8"/>
            <p:cNvSpPr>
              <a:spLocks noChangeArrowheads="1"/>
            </p:cNvSpPr>
            <p:nvPr/>
          </p:nvSpPr>
          <p:spPr bwMode="ltGray">
            <a:xfrm>
              <a:off x="1536" y="3884"/>
              <a:ext cx="92" cy="92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id-ID">
                <a:solidFill>
                  <a:srgbClr val="FFFFFF"/>
                </a:solidFill>
              </a:endParaRPr>
            </a:p>
          </p:txBody>
        </p:sp>
        <p:sp>
          <p:nvSpPr>
            <p:cNvPr id="28681" name="Oval 9"/>
            <p:cNvSpPr>
              <a:spLocks noChangeArrowheads="1"/>
            </p:cNvSpPr>
            <p:nvPr/>
          </p:nvSpPr>
          <p:spPr bwMode="ltGray">
            <a:xfrm>
              <a:off x="791" y="2723"/>
              <a:ext cx="121" cy="121"/>
            </a:xfrm>
            <a:prstGeom prst="ellipse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18900000" scaled="1"/>
            </a:gradFill>
            <a:ln w="9525">
              <a:noFill/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id-ID">
                <a:solidFill>
                  <a:srgbClr val="FFFFFF"/>
                </a:solidFill>
              </a:endParaRPr>
            </a:p>
          </p:txBody>
        </p:sp>
      </p:grpSp>
      <p:sp>
        <p:nvSpPr>
          <p:cNvPr id="28682" name="Rectangle 10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1" compatLnSpc="1"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8683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684" name="Rectangle 1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fontAlgn="auto">
              <a:spcBef>
                <a:spcPts val="0"/>
              </a:spcBef>
              <a:spcAft>
                <a:spcPts val="0"/>
              </a:spcAft>
              <a:defRPr sz="1000"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8685" name="Rectangle 13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000"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8686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effectLst>
                  <a:outerShdw blurRad="38100" dist="38100" dir="2700000" algn="tl">
                    <a:srgbClr val="010199"/>
                  </a:outerShdw>
                </a:effectLst>
                <a:latin typeface="+mn-lt"/>
                <a:cs typeface="+mn-cs"/>
              </a:defRPr>
            </a:lvl1pPr>
          </a:lstStyle>
          <a:p>
            <a:pPr>
              <a:defRPr/>
            </a:pPr>
            <a:fld id="{202390B7-07A4-4282-A47D-BDA9096DF963}" type="slidenum">
              <a:rPr lang="en-US">
                <a:solidFill>
                  <a:srgbClr val="FFFFFF"/>
                </a:solidFill>
              </a:r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FFFFFF"/>
            </a:outerShdw>
          </a:effectLst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anose="05000000000000000000" pitchFamily="2" charset="2"/>
        <a:buChar char="l"/>
        <a:defRPr sz="32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l"/>
        <a:defRPr sz="28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l"/>
        <a:defRPr sz="24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75000"/>
        <a:buFont typeface="Wingdings" panose="05000000000000000000" pitchFamily="2" charset="2"/>
        <a:buChar char="l"/>
        <a:defRPr sz="20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0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0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0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0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000">
          <a:solidFill>
            <a:schemeClr val="tx1"/>
          </a:solidFill>
          <a:effectLst>
            <a:outerShdw blurRad="38100" dist="38100" dir="2700000" algn="tl">
              <a:srgbClr val="010199"/>
            </a:outerShdw>
          </a:effectLst>
          <a:latin typeface="+mn-lt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Sugiyono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D28FDF5-A870-46F8-92C1-3DCA270147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1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AB3B579-6B3C-4963-AA98-31B066FCFF20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29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6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42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42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42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cs typeface="+mn-cs"/>
              </a:defRPr>
            </a:lvl1pPr>
          </a:lstStyle>
          <a:p>
            <a:pPr>
              <a:defRPr/>
            </a:pPr>
            <a:fld id="{650BEC56-4880-4C2C-A8F4-2DE2BAEF7250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dk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4" name="Group 2"/>
          <p:cNvGrpSpPr/>
          <p:nvPr/>
        </p:nvGrpSpPr>
        <p:grpSpPr bwMode="auto">
          <a:xfrm>
            <a:off x="0" y="2438400"/>
            <a:ext cx="9144000" cy="4046538"/>
            <a:chOff x="0" y="1536"/>
            <a:chExt cx="5760" cy="2549"/>
          </a:xfrm>
        </p:grpSpPr>
        <p:sp>
          <p:nvSpPr>
            <p:cNvPr id="33795" name="Rectangle 3"/>
            <p:cNvSpPr>
              <a:spLocks noChangeArrowheads="1"/>
            </p:cNvSpPr>
            <p:nvPr userDrawn="1"/>
          </p:nvSpPr>
          <p:spPr bwMode="hidden">
            <a:xfrm rot="-1424751">
              <a:off x="2121" y="2592"/>
              <a:ext cx="3072" cy="384"/>
            </a:xfrm>
            <a:prstGeom prst="rect">
              <a:avLst/>
            </a:prstGeom>
            <a:gradFill rotWithShape="0">
              <a:gsLst>
                <a:gs pos="0">
                  <a:schemeClr val="bg1">
                    <a:gamma/>
                    <a:shade val="94118"/>
                    <a:invGamma/>
                  </a:schemeClr>
                </a:gs>
                <a:gs pos="50000">
                  <a:schemeClr val="bg1"/>
                </a:gs>
                <a:gs pos="100000">
                  <a:schemeClr val="bg1">
                    <a:gamma/>
                    <a:shade val="94118"/>
                    <a:invGamma/>
                  </a:schemeClr>
                </a:gs>
              </a:gsLst>
              <a:lin ang="18900000" scaled="1"/>
            </a:gra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FFFFFF"/>
                </a:solidFill>
                <a:latin typeface="+mn-lt"/>
                <a:cs typeface="+mn-cs"/>
              </a:endParaRPr>
            </a:p>
          </p:txBody>
        </p:sp>
        <p:sp>
          <p:nvSpPr>
            <p:cNvPr id="8201" name="Freeform 4"/>
            <p:cNvSpPr/>
            <p:nvPr userDrawn="1"/>
          </p:nvSpPr>
          <p:spPr bwMode="hidden">
            <a:xfrm>
              <a:off x="0" y="2664"/>
              <a:ext cx="2688" cy="1224"/>
            </a:xfrm>
            <a:custGeom>
              <a:avLst/>
              <a:gdLst>
                <a:gd name="T0" fmla="*/ 0 w 2688"/>
                <a:gd name="T1" fmla="*/ 0 h 1224"/>
                <a:gd name="T2" fmla="*/ 960 w 2688"/>
                <a:gd name="T3" fmla="*/ 552 h 1224"/>
                <a:gd name="T4" fmla="*/ 1968 w 2688"/>
                <a:gd name="T5" fmla="*/ 264 h 1224"/>
                <a:gd name="T6" fmla="*/ 2028 w 2688"/>
                <a:gd name="T7" fmla="*/ 270 h 1224"/>
                <a:gd name="T8" fmla="*/ 2661 w 2688"/>
                <a:gd name="T9" fmla="*/ 528 h 1224"/>
                <a:gd name="T10" fmla="*/ 2688 w 2688"/>
                <a:gd name="T11" fmla="*/ 648 h 1224"/>
                <a:gd name="T12" fmla="*/ 2304 w 2688"/>
                <a:gd name="T13" fmla="*/ 1080 h 1224"/>
                <a:gd name="T14" fmla="*/ 1584 w 2688"/>
                <a:gd name="T15" fmla="*/ 1224 h 1224"/>
                <a:gd name="T16" fmla="*/ 1296 w 2688"/>
                <a:gd name="T17" fmla="*/ 936 h 1224"/>
                <a:gd name="T18" fmla="*/ 864 w 2688"/>
                <a:gd name="T19" fmla="*/ 1032 h 1224"/>
                <a:gd name="T20" fmla="*/ 0 w 2688"/>
                <a:gd name="T21" fmla="*/ 552 h 1224"/>
                <a:gd name="T22" fmla="*/ 0 w 2688"/>
                <a:gd name="T23" fmla="*/ 0 h 122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688" h="1224">
                  <a:moveTo>
                    <a:pt x="0" y="0"/>
                  </a:moveTo>
                  <a:lnTo>
                    <a:pt x="960" y="552"/>
                  </a:lnTo>
                  <a:lnTo>
                    <a:pt x="1968" y="264"/>
                  </a:lnTo>
                  <a:lnTo>
                    <a:pt x="2028" y="270"/>
                  </a:lnTo>
                  <a:lnTo>
                    <a:pt x="2661" y="528"/>
                  </a:lnTo>
                  <a:lnTo>
                    <a:pt x="2688" y="648"/>
                  </a:lnTo>
                  <a:lnTo>
                    <a:pt x="2304" y="1080"/>
                  </a:lnTo>
                  <a:lnTo>
                    <a:pt x="1584" y="1224"/>
                  </a:lnTo>
                  <a:lnTo>
                    <a:pt x="1296" y="936"/>
                  </a:lnTo>
                  <a:lnTo>
                    <a:pt x="864" y="1032"/>
                  </a:lnTo>
                  <a:lnTo>
                    <a:pt x="0" y="5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ID"/>
            </a:p>
          </p:txBody>
        </p:sp>
        <p:sp>
          <p:nvSpPr>
            <p:cNvPr id="8202" name="Freeform 5"/>
            <p:cNvSpPr/>
            <p:nvPr userDrawn="1"/>
          </p:nvSpPr>
          <p:spPr bwMode="hidden">
            <a:xfrm>
              <a:off x="3359" y="1536"/>
              <a:ext cx="2401" cy="1232"/>
            </a:xfrm>
            <a:custGeom>
              <a:avLst/>
              <a:gdLst>
                <a:gd name="T0" fmla="*/ 2208 w 2401"/>
                <a:gd name="T1" fmla="*/ 15 h 1232"/>
                <a:gd name="T2" fmla="*/ 2088 w 2401"/>
                <a:gd name="T3" fmla="*/ 57 h 1232"/>
                <a:gd name="T4" fmla="*/ 1951 w 2401"/>
                <a:gd name="T5" fmla="*/ 99 h 1232"/>
                <a:gd name="T6" fmla="*/ 1704 w 2401"/>
                <a:gd name="T7" fmla="*/ 135 h 1232"/>
                <a:gd name="T8" fmla="*/ 1314 w 2401"/>
                <a:gd name="T9" fmla="*/ 177 h 1232"/>
                <a:gd name="T10" fmla="*/ 1176 w 2401"/>
                <a:gd name="T11" fmla="*/ 189 h 1232"/>
                <a:gd name="T12" fmla="*/ 1122 w 2401"/>
                <a:gd name="T13" fmla="*/ 195 h 1232"/>
                <a:gd name="T14" fmla="*/ 1075 w 2401"/>
                <a:gd name="T15" fmla="*/ 231 h 1232"/>
                <a:gd name="T16" fmla="*/ 924 w 2401"/>
                <a:gd name="T17" fmla="*/ 321 h 1232"/>
                <a:gd name="T18" fmla="*/ 840 w 2401"/>
                <a:gd name="T19" fmla="*/ 369 h 1232"/>
                <a:gd name="T20" fmla="*/ 630 w 2401"/>
                <a:gd name="T21" fmla="*/ 458 h 1232"/>
                <a:gd name="T22" fmla="*/ 529 w 2401"/>
                <a:gd name="T23" fmla="*/ 500 h 1232"/>
                <a:gd name="T24" fmla="*/ 487 w 2401"/>
                <a:gd name="T25" fmla="*/ 542 h 1232"/>
                <a:gd name="T26" fmla="*/ 457 w 2401"/>
                <a:gd name="T27" fmla="*/ 590 h 1232"/>
                <a:gd name="T28" fmla="*/ 402 w 2401"/>
                <a:gd name="T29" fmla="*/ 638 h 1232"/>
                <a:gd name="T30" fmla="*/ 330 w 2401"/>
                <a:gd name="T31" fmla="*/ 758 h 1232"/>
                <a:gd name="T32" fmla="*/ 312 w 2401"/>
                <a:gd name="T33" fmla="*/ 788 h 1232"/>
                <a:gd name="T34" fmla="*/ 252 w 2401"/>
                <a:gd name="T35" fmla="*/ 824 h 1232"/>
                <a:gd name="T36" fmla="*/ 84 w 2401"/>
                <a:gd name="T37" fmla="*/ 926 h 1232"/>
                <a:gd name="T38" fmla="*/ 0 w 2401"/>
                <a:gd name="T39" fmla="*/ 992 h 1232"/>
                <a:gd name="T40" fmla="*/ 12 w 2401"/>
                <a:gd name="T41" fmla="*/ 1040 h 1232"/>
                <a:gd name="T42" fmla="*/ 132 w 2401"/>
                <a:gd name="T43" fmla="*/ 1034 h 1232"/>
                <a:gd name="T44" fmla="*/ 336 w 2401"/>
                <a:gd name="T45" fmla="*/ 980 h 1232"/>
                <a:gd name="T46" fmla="*/ 529 w 2401"/>
                <a:gd name="T47" fmla="*/ 896 h 1232"/>
                <a:gd name="T48" fmla="*/ 576 w 2401"/>
                <a:gd name="T49" fmla="*/ 872 h 1232"/>
                <a:gd name="T50" fmla="*/ 714 w 2401"/>
                <a:gd name="T51" fmla="*/ 848 h 1232"/>
                <a:gd name="T52" fmla="*/ 966 w 2401"/>
                <a:gd name="T53" fmla="*/ 794 h 1232"/>
                <a:gd name="T54" fmla="*/ 1212 w 2401"/>
                <a:gd name="T55" fmla="*/ 782 h 1232"/>
                <a:gd name="T56" fmla="*/ 1416 w 2401"/>
                <a:gd name="T57" fmla="*/ 872 h 1232"/>
                <a:gd name="T58" fmla="*/ 1464 w 2401"/>
                <a:gd name="T59" fmla="*/ 932 h 1232"/>
                <a:gd name="T60" fmla="*/ 1440 w 2401"/>
                <a:gd name="T61" fmla="*/ 992 h 1232"/>
                <a:gd name="T62" fmla="*/ 1302 w 2401"/>
                <a:gd name="T63" fmla="*/ 1040 h 1232"/>
                <a:gd name="T64" fmla="*/ 1158 w 2401"/>
                <a:gd name="T65" fmla="*/ 1100 h 1232"/>
                <a:gd name="T66" fmla="*/ 1093 w 2401"/>
                <a:gd name="T67" fmla="*/ 1148 h 1232"/>
                <a:gd name="T68" fmla="*/ 1075 w 2401"/>
                <a:gd name="T69" fmla="*/ 1208 h 1232"/>
                <a:gd name="T70" fmla="*/ 1093 w 2401"/>
                <a:gd name="T71" fmla="*/ 1232 h 1232"/>
                <a:gd name="T72" fmla="*/ 1152 w 2401"/>
                <a:gd name="T73" fmla="*/ 1226 h 1232"/>
                <a:gd name="T74" fmla="*/ 1332 w 2401"/>
                <a:gd name="T75" fmla="*/ 1208 h 1232"/>
                <a:gd name="T76" fmla="*/ 1434 w 2401"/>
                <a:gd name="T77" fmla="*/ 1184 h 1232"/>
                <a:gd name="T78" fmla="*/ 1464 w 2401"/>
                <a:gd name="T79" fmla="*/ 1172 h 1232"/>
                <a:gd name="T80" fmla="*/ 1578 w 2401"/>
                <a:gd name="T81" fmla="*/ 1130 h 1232"/>
                <a:gd name="T82" fmla="*/ 1758 w 2401"/>
                <a:gd name="T83" fmla="*/ 1064 h 1232"/>
                <a:gd name="T84" fmla="*/ 1872 w 2401"/>
                <a:gd name="T85" fmla="*/ 962 h 1232"/>
                <a:gd name="T86" fmla="*/ 1986 w 2401"/>
                <a:gd name="T87" fmla="*/ 800 h 1232"/>
                <a:gd name="T88" fmla="*/ 2166 w 2401"/>
                <a:gd name="T89" fmla="*/ 650 h 1232"/>
                <a:gd name="T90" fmla="*/ 2257 w 2401"/>
                <a:gd name="T91" fmla="*/ 590 h 1232"/>
                <a:gd name="T92" fmla="*/ 2400 w 2401"/>
                <a:gd name="T93" fmla="*/ 57 h 123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2401" h="1232">
                  <a:moveTo>
                    <a:pt x="2310" y="3"/>
                  </a:moveTo>
                  <a:lnTo>
                    <a:pt x="2280" y="3"/>
                  </a:lnTo>
                  <a:lnTo>
                    <a:pt x="2208" y="15"/>
                  </a:lnTo>
                  <a:lnTo>
                    <a:pt x="2136" y="27"/>
                  </a:lnTo>
                  <a:lnTo>
                    <a:pt x="2112" y="39"/>
                  </a:lnTo>
                  <a:lnTo>
                    <a:pt x="2088" y="57"/>
                  </a:lnTo>
                  <a:lnTo>
                    <a:pt x="2082" y="63"/>
                  </a:lnTo>
                  <a:lnTo>
                    <a:pt x="2076" y="69"/>
                  </a:lnTo>
                  <a:lnTo>
                    <a:pt x="1951" y="99"/>
                  </a:lnTo>
                  <a:lnTo>
                    <a:pt x="1896" y="111"/>
                  </a:lnTo>
                  <a:lnTo>
                    <a:pt x="1836" y="117"/>
                  </a:lnTo>
                  <a:lnTo>
                    <a:pt x="1704" y="135"/>
                  </a:lnTo>
                  <a:lnTo>
                    <a:pt x="1572" y="153"/>
                  </a:lnTo>
                  <a:lnTo>
                    <a:pt x="1434" y="165"/>
                  </a:lnTo>
                  <a:lnTo>
                    <a:pt x="1314" y="177"/>
                  </a:lnTo>
                  <a:lnTo>
                    <a:pt x="1260" y="183"/>
                  </a:lnTo>
                  <a:lnTo>
                    <a:pt x="1212" y="189"/>
                  </a:lnTo>
                  <a:lnTo>
                    <a:pt x="1176" y="189"/>
                  </a:lnTo>
                  <a:lnTo>
                    <a:pt x="1146" y="195"/>
                  </a:lnTo>
                  <a:lnTo>
                    <a:pt x="1128" y="195"/>
                  </a:lnTo>
                  <a:lnTo>
                    <a:pt x="1122" y="195"/>
                  </a:lnTo>
                  <a:lnTo>
                    <a:pt x="1116" y="201"/>
                  </a:lnTo>
                  <a:lnTo>
                    <a:pt x="1105" y="207"/>
                  </a:lnTo>
                  <a:lnTo>
                    <a:pt x="1075" y="231"/>
                  </a:lnTo>
                  <a:lnTo>
                    <a:pt x="1026" y="261"/>
                  </a:lnTo>
                  <a:lnTo>
                    <a:pt x="972" y="291"/>
                  </a:lnTo>
                  <a:lnTo>
                    <a:pt x="924" y="321"/>
                  </a:lnTo>
                  <a:lnTo>
                    <a:pt x="876" y="345"/>
                  </a:lnTo>
                  <a:lnTo>
                    <a:pt x="846" y="363"/>
                  </a:lnTo>
                  <a:lnTo>
                    <a:pt x="840" y="369"/>
                  </a:lnTo>
                  <a:lnTo>
                    <a:pt x="834" y="369"/>
                  </a:lnTo>
                  <a:lnTo>
                    <a:pt x="732" y="417"/>
                  </a:lnTo>
                  <a:lnTo>
                    <a:pt x="630" y="458"/>
                  </a:lnTo>
                  <a:lnTo>
                    <a:pt x="588" y="476"/>
                  </a:lnTo>
                  <a:lnTo>
                    <a:pt x="552" y="488"/>
                  </a:lnTo>
                  <a:lnTo>
                    <a:pt x="529" y="500"/>
                  </a:lnTo>
                  <a:lnTo>
                    <a:pt x="517" y="506"/>
                  </a:lnTo>
                  <a:lnTo>
                    <a:pt x="499" y="524"/>
                  </a:lnTo>
                  <a:lnTo>
                    <a:pt x="487" y="542"/>
                  </a:lnTo>
                  <a:lnTo>
                    <a:pt x="481" y="560"/>
                  </a:lnTo>
                  <a:lnTo>
                    <a:pt x="481" y="578"/>
                  </a:lnTo>
                  <a:lnTo>
                    <a:pt x="457" y="590"/>
                  </a:lnTo>
                  <a:lnTo>
                    <a:pt x="438" y="596"/>
                  </a:lnTo>
                  <a:lnTo>
                    <a:pt x="420" y="614"/>
                  </a:lnTo>
                  <a:lnTo>
                    <a:pt x="402" y="638"/>
                  </a:lnTo>
                  <a:lnTo>
                    <a:pt x="366" y="698"/>
                  </a:lnTo>
                  <a:lnTo>
                    <a:pt x="348" y="728"/>
                  </a:lnTo>
                  <a:lnTo>
                    <a:pt x="330" y="758"/>
                  </a:lnTo>
                  <a:lnTo>
                    <a:pt x="324" y="776"/>
                  </a:lnTo>
                  <a:lnTo>
                    <a:pt x="318" y="782"/>
                  </a:lnTo>
                  <a:lnTo>
                    <a:pt x="312" y="788"/>
                  </a:lnTo>
                  <a:lnTo>
                    <a:pt x="300" y="794"/>
                  </a:lnTo>
                  <a:lnTo>
                    <a:pt x="282" y="806"/>
                  </a:lnTo>
                  <a:lnTo>
                    <a:pt x="252" y="824"/>
                  </a:lnTo>
                  <a:lnTo>
                    <a:pt x="199" y="854"/>
                  </a:lnTo>
                  <a:lnTo>
                    <a:pt x="151" y="884"/>
                  </a:lnTo>
                  <a:lnTo>
                    <a:pt x="84" y="926"/>
                  </a:lnTo>
                  <a:lnTo>
                    <a:pt x="30" y="962"/>
                  </a:lnTo>
                  <a:lnTo>
                    <a:pt x="12" y="974"/>
                  </a:lnTo>
                  <a:lnTo>
                    <a:pt x="0" y="992"/>
                  </a:lnTo>
                  <a:lnTo>
                    <a:pt x="0" y="1004"/>
                  </a:lnTo>
                  <a:lnTo>
                    <a:pt x="0" y="1022"/>
                  </a:lnTo>
                  <a:lnTo>
                    <a:pt x="12" y="1040"/>
                  </a:lnTo>
                  <a:lnTo>
                    <a:pt x="42" y="1046"/>
                  </a:lnTo>
                  <a:lnTo>
                    <a:pt x="84" y="1046"/>
                  </a:lnTo>
                  <a:lnTo>
                    <a:pt x="132" y="1034"/>
                  </a:lnTo>
                  <a:lnTo>
                    <a:pt x="193" y="1022"/>
                  </a:lnTo>
                  <a:lnTo>
                    <a:pt x="264" y="1004"/>
                  </a:lnTo>
                  <a:lnTo>
                    <a:pt x="336" y="980"/>
                  </a:lnTo>
                  <a:lnTo>
                    <a:pt x="408" y="950"/>
                  </a:lnTo>
                  <a:lnTo>
                    <a:pt x="475" y="920"/>
                  </a:lnTo>
                  <a:lnTo>
                    <a:pt x="529" y="896"/>
                  </a:lnTo>
                  <a:lnTo>
                    <a:pt x="564" y="878"/>
                  </a:lnTo>
                  <a:lnTo>
                    <a:pt x="570" y="872"/>
                  </a:lnTo>
                  <a:lnTo>
                    <a:pt x="576" y="872"/>
                  </a:lnTo>
                  <a:lnTo>
                    <a:pt x="606" y="872"/>
                  </a:lnTo>
                  <a:lnTo>
                    <a:pt x="648" y="866"/>
                  </a:lnTo>
                  <a:lnTo>
                    <a:pt x="714" y="848"/>
                  </a:lnTo>
                  <a:lnTo>
                    <a:pt x="793" y="830"/>
                  </a:lnTo>
                  <a:lnTo>
                    <a:pt x="876" y="812"/>
                  </a:lnTo>
                  <a:lnTo>
                    <a:pt x="966" y="794"/>
                  </a:lnTo>
                  <a:lnTo>
                    <a:pt x="1063" y="782"/>
                  </a:lnTo>
                  <a:lnTo>
                    <a:pt x="1152" y="776"/>
                  </a:lnTo>
                  <a:lnTo>
                    <a:pt x="1212" y="782"/>
                  </a:lnTo>
                  <a:lnTo>
                    <a:pt x="1284" y="806"/>
                  </a:lnTo>
                  <a:lnTo>
                    <a:pt x="1357" y="836"/>
                  </a:lnTo>
                  <a:lnTo>
                    <a:pt x="1416" y="872"/>
                  </a:lnTo>
                  <a:lnTo>
                    <a:pt x="1434" y="890"/>
                  </a:lnTo>
                  <a:lnTo>
                    <a:pt x="1452" y="908"/>
                  </a:lnTo>
                  <a:lnTo>
                    <a:pt x="1464" y="932"/>
                  </a:lnTo>
                  <a:lnTo>
                    <a:pt x="1464" y="950"/>
                  </a:lnTo>
                  <a:lnTo>
                    <a:pt x="1458" y="968"/>
                  </a:lnTo>
                  <a:lnTo>
                    <a:pt x="1440" y="992"/>
                  </a:lnTo>
                  <a:lnTo>
                    <a:pt x="1410" y="1004"/>
                  </a:lnTo>
                  <a:lnTo>
                    <a:pt x="1369" y="1022"/>
                  </a:lnTo>
                  <a:lnTo>
                    <a:pt x="1302" y="1040"/>
                  </a:lnTo>
                  <a:lnTo>
                    <a:pt x="1248" y="1064"/>
                  </a:lnTo>
                  <a:lnTo>
                    <a:pt x="1200" y="1082"/>
                  </a:lnTo>
                  <a:lnTo>
                    <a:pt x="1158" y="1100"/>
                  </a:lnTo>
                  <a:lnTo>
                    <a:pt x="1128" y="1118"/>
                  </a:lnTo>
                  <a:lnTo>
                    <a:pt x="1110" y="1130"/>
                  </a:lnTo>
                  <a:lnTo>
                    <a:pt x="1093" y="1148"/>
                  </a:lnTo>
                  <a:lnTo>
                    <a:pt x="1081" y="1160"/>
                  </a:lnTo>
                  <a:lnTo>
                    <a:pt x="1069" y="1190"/>
                  </a:lnTo>
                  <a:lnTo>
                    <a:pt x="1075" y="1208"/>
                  </a:lnTo>
                  <a:lnTo>
                    <a:pt x="1081" y="1220"/>
                  </a:lnTo>
                  <a:lnTo>
                    <a:pt x="1087" y="1226"/>
                  </a:lnTo>
                  <a:lnTo>
                    <a:pt x="1093" y="1232"/>
                  </a:lnTo>
                  <a:lnTo>
                    <a:pt x="1110" y="1232"/>
                  </a:lnTo>
                  <a:lnTo>
                    <a:pt x="1128" y="1226"/>
                  </a:lnTo>
                  <a:lnTo>
                    <a:pt x="1152" y="1226"/>
                  </a:lnTo>
                  <a:lnTo>
                    <a:pt x="1212" y="1220"/>
                  </a:lnTo>
                  <a:lnTo>
                    <a:pt x="1272" y="1214"/>
                  </a:lnTo>
                  <a:lnTo>
                    <a:pt x="1332" y="1208"/>
                  </a:lnTo>
                  <a:lnTo>
                    <a:pt x="1393" y="1196"/>
                  </a:lnTo>
                  <a:lnTo>
                    <a:pt x="1416" y="1190"/>
                  </a:lnTo>
                  <a:lnTo>
                    <a:pt x="1434" y="1184"/>
                  </a:lnTo>
                  <a:lnTo>
                    <a:pt x="1446" y="1178"/>
                  </a:lnTo>
                  <a:lnTo>
                    <a:pt x="1452" y="1178"/>
                  </a:lnTo>
                  <a:lnTo>
                    <a:pt x="1464" y="1172"/>
                  </a:lnTo>
                  <a:lnTo>
                    <a:pt x="1488" y="1166"/>
                  </a:lnTo>
                  <a:lnTo>
                    <a:pt x="1530" y="1148"/>
                  </a:lnTo>
                  <a:lnTo>
                    <a:pt x="1578" y="1130"/>
                  </a:lnTo>
                  <a:lnTo>
                    <a:pt x="1681" y="1094"/>
                  </a:lnTo>
                  <a:lnTo>
                    <a:pt x="1722" y="1076"/>
                  </a:lnTo>
                  <a:lnTo>
                    <a:pt x="1758" y="1064"/>
                  </a:lnTo>
                  <a:lnTo>
                    <a:pt x="1812" y="1040"/>
                  </a:lnTo>
                  <a:lnTo>
                    <a:pt x="1848" y="1004"/>
                  </a:lnTo>
                  <a:lnTo>
                    <a:pt x="1872" y="962"/>
                  </a:lnTo>
                  <a:lnTo>
                    <a:pt x="1890" y="932"/>
                  </a:lnTo>
                  <a:lnTo>
                    <a:pt x="1932" y="866"/>
                  </a:lnTo>
                  <a:lnTo>
                    <a:pt x="1986" y="800"/>
                  </a:lnTo>
                  <a:lnTo>
                    <a:pt x="2046" y="740"/>
                  </a:lnTo>
                  <a:lnTo>
                    <a:pt x="2112" y="692"/>
                  </a:lnTo>
                  <a:lnTo>
                    <a:pt x="2166" y="650"/>
                  </a:lnTo>
                  <a:lnTo>
                    <a:pt x="2214" y="620"/>
                  </a:lnTo>
                  <a:lnTo>
                    <a:pt x="2244" y="596"/>
                  </a:lnTo>
                  <a:lnTo>
                    <a:pt x="2257" y="590"/>
                  </a:lnTo>
                  <a:lnTo>
                    <a:pt x="2400" y="518"/>
                  </a:lnTo>
                  <a:lnTo>
                    <a:pt x="2400" y="57"/>
                  </a:lnTo>
                  <a:lnTo>
                    <a:pt x="2401" y="0"/>
                  </a:lnTo>
                  <a:lnTo>
                    <a:pt x="2310" y="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ID"/>
            </a:p>
          </p:txBody>
        </p:sp>
        <p:sp>
          <p:nvSpPr>
            <p:cNvPr id="33798" name="Freeform 6"/>
            <p:cNvSpPr/>
            <p:nvPr userDrawn="1"/>
          </p:nvSpPr>
          <p:spPr bwMode="hidden">
            <a:xfrm>
              <a:off x="3792" y="1536"/>
              <a:ext cx="1968" cy="762"/>
            </a:xfrm>
            <a:custGeom>
              <a:avLst/>
              <a:gdLst/>
              <a:ahLst/>
              <a:cxnLst>
                <a:cxn ang="0">
                  <a:pos x="965" y="165"/>
                </a:cxn>
                <a:cxn ang="0">
                  <a:pos x="696" y="200"/>
                </a:cxn>
                <a:cxn ang="0">
                  <a:pos x="693" y="237"/>
                </a:cxn>
                <a:cxn ang="0">
                  <a:pos x="924" y="258"/>
                </a:cxn>
                <a:cxn ang="0">
                  <a:pos x="993" y="267"/>
                </a:cxn>
                <a:cxn ang="0">
                  <a:pos x="681" y="291"/>
                </a:cxn>
                <a:cxn ang="0">
                  <a:pos x="633" y="309"/>
                </a:cxn>
                <a:cxn ang="0">
                  <a:pos x="645" y="336"/>
                </a:cxn>
                <a:cxn ang="0">
                  <a:pos x="672" y="351"/>
                </a:cxn>
                <a:cxn ang="0">
                  <a:pos x="984" y="333"/>
                </a:cxn>
                <a:cxn ang="0">
                  <a:pos x="1080" y="357"/>
                </a:cxn>
                <a:cxn ang="0">
                  <a:pos x="624" y="492"/>
                </a:cxn>
                <a:cxn ang="0">
                  <a:pos x="616" y="536"/>
                </a:cxn>
                <a:cxn ang="0">
                  <a:pos x="8" y="724"/>
                </a:cxn>
                <a:cxn ang="0">
                  <a:pos x="0" y="756"/>
                </a:cxn>
                <a:cxn ang="0">
                  <a:pos x="27" y="762"/>
                </a:cxn>
                <a:cxn ang="0">
                  <a:pos x="664" y="564"/>
                </a:cxn>
                <a:cxn ang="0">
                  <a:pos x="856" y="600"/>
                </a:cxn>
                <a:cxn ang="0">
                  <a:pos x="1158" y="507"/>
                </a:cxn>
                <a:cxn ang="0">
                  <a:pos x="1434" y="465"/>
                </a:cxn>
                <a:cxn ang="0">
                  <a:pos x="1572" y="368"/>
                </a:cxn>
                <a:cxn ang="0">
                  <a:pos x="1712" y="340"/>
                </a:cxn>
                <a:cxn ang="0">
                  <a:pos x="1856" y="328"/>
                </a:cxn>
                <a:cxn ang="0">
                  <a:pos x="1968" y="330"/>
                </a:cxn>
                <a:cxn ang="0">
                  <a:pos x="1968" y="0"/>
                </a:cxn>
                <a:cxn ang="0">
                  <a:pos x="1934" y="3"/>
                </a:cxn>
                <a:cxn ang="0">
                  <a:pos x="1832" y="5"/>
                </a:cxn>
                <a:cxn ang="0">
                  <a:pos x="1682" y="35"/>
                </a:cxn>
                <a:cxn ang="0">
                  <a:pos x="1643" y="72"/>
                </a:cxn>
                <a:cxn ang="0">
                  <a:pos x="1392" y="119"/>
                </a:cxn>
              </a:cxnLst>
              <a:rect l="0" t="0" r="r" b="b"/>
              <a:pathLst>
                <a:path w="1968" h="762">
                  <a:moveTo>
                    <a:pt x="965" y="165"/>
                  </a:moveTo>
                  <a:lnTo>
                    <a:pt x="696" y="200"/>
                  </a:lnTo>
                  <a:lnTo>
                    <a:pt x="693" y="237"/>
                  </a:lnTo>
                  <a:lnTo>
                    <a:pt x="924" y="258"/>
                  </a:lnTo>
                  <a:lnTo>
                    <a:pt x="993" y="267"/>
                  </a:lnTo>
                  <a:lnTo>
                    <a:pt x="681" y="291"/>
                  </a:lnTo>
                  <a:lnTo>
                    <a:pt x="633" y="309"/>
                  </a:lnTo>
                  <a:lnTo>
                    <a:pt x="645" y="336"/>
                  </a:lnTo>
                  <a:lnTo>
                    <a:pt x="672" y="351"/>
                  </a:lnTo>
                  <a:lnTo>
                    <a:pt x="984" y="333"/>
                  </a:lnTo>
                  <a:lnTo>
                    <a:pt x="1080" y="357"/>
                  </a:lnTo>
                  <a:lnTo>
                    <a:pt x="624" y="492"/>
                  </a:lnTo>
                  <a:lnTo>
                    <a:pt x="616" y="536"/>
                  </a:lnTo>
                  <a:lnTo>
                    <a:pt x="8" y="724"/>
                  </a:lnTo>
                  <a:lnTo>
                    <a:pt x="0" y="756"/>
                  </a:lnTo>
                  <a:lnTo>
                    <a:pt x="27" y="762"/>
                  </a:lnTo>
                  <a:lnTo>
                    <a:pt x="664" y="564"/>
                  </a:lnTo>
                  <a:lnTo>
                    <a:pt x="856" y="600"/>
                  </a:lnTo>
                  <a:lnTo>
                    <a:pt x="1158" y="507"/>
                  </a:lnTo>
                  <a:lnTo>
                    <a:pt x="1434" y="465"/>
                  </a:lnTo>
                  <a:lnTo>
                    <a:pt x="1572" y="368"/>
                  </a:lnTo>
                  <a:lnTo>
                    <a:pt x="1712" y="340"/>
                  </a:lnTo>
                  <a:lnTo>
                    <a:pt x="1856" y="328"/>
                  </a:lnTo>
                  <a:lnTo>
                    <a:pt x="1968" y="330"/>
                  </a:lnTo>
                  <a:lnTo>
                    <a:pt x="1968" y="0"/>
                  </a:lnTo>
                  <a:lnTo>
                    <a:pt x="1934" y="3"/>
                  </a:lnTo>
                  <a:lnTo>
                    <a:pt x="1832" y="5"/>
                  </a:lnTo>
                  <a:lnTo>
                    <a:pt x="1682" y="35"/>
                  </a:lnTo>
                  <a:lnTo>
                    <a:pt x="1643" y="72"/>
                  </a:lnTo>
                  <a:lnTo>
                    <a:pt x="1392" y="119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FFFFFF"/>
                </a:solidFill>
                <a:latin typeface="+mn-lt"/>
                <a:cs typeface="+mn-cs"/>
              </a:endParaRPr>
            </a:p>
          </p:txBody>
        </p:sp>
        <p:sp>
          <p:nvSpPr>
            <p:cNvPr id="8204" name="Freeform 7"/>
            <p:cNvSpPr/>
            <p:nvPr userDrawn="1"/>
          </p:nvSpPr>
          <p:spPr bwMode="hidden">
            <a:xfrm>
              <a:off x="3599" y="2477"/>
              <a:ext cx="186" cy="120"/>
            </a:xfrm>
            <a:custGeom>
              <a:avLst/>
              <a:gdLst>
                <a:gd name="T0" fmla="*/ 198 w 185"/>
                <a:gd name="T1" fmla="*/ 0 h 120"/>
                <a:gd name="T2" fmla="*/ 198 w 185"/>
                <a:gd name="T3" fmla="*/ 6 h 120"/>
                <a:gd name="T4" fmla="*/ 198 w 185"/>
                <a:gd name="T5" fmla="*/ 18 h 120"/>
                <a:gd name="T6" fmla="*/ 198 w 185"/>
                <a:gd name="T7" fmla="*/ 36 h 120"/>
                <a:gd name="T8" fmla="*/ 192 w 185"/>
                <a:gd name="T9" fmla="*/ 54 h 120"/>
                <a:gd name="T10" fmla="*/ 174 w 185"/>
                <a:gd name="T11" fmla="*/ 72 h 120"/>
                <a:gd name="T12" fmla="*/ 150 w 185"/>
                <a:gd name="T13" fmla="*/ 96 h 120"/>
                <a:gd name="T14" fmla="*/ 114 w 185"/>
                <a:gd name="T15" fmla="*/ 108 h 120"/>
                <a:gd name="T16" fmla="*/ 47 w 185"/>
                <a:gd name="T17" fmla="*/ 120 h 120"/>
                <a:gd name="T18" fmla="*/ 29 w 185"/>
                <a:gd name="T19" fmla="*/ 120 h 120"/>
                <a:gd name="T20" fmla="*/ 17 w 185"/>
                <a:gd name="T21" fmla="*/ 114 h 120"/>
                <a:gd name="T22" fmla="*/ 0 w 185"/>
                <a:gd name="T23" fmla="*/ 96 h 120"/>
                <a:gd name="T24" fmla="*/ 0 w 185"/>
                <a:gd name="T25" fmla="*/ 78 h 120"/>
                <a:gd name="T26" fmla="*/ 0 w 185"/>
                <a:gd name="T27" fmla="*/ 72 h 120"/>
                <a:gd name="T28" fmla="*/ 198 w 185"/>
                <a:gd name="T29" fmla="*/ 0 h 120"/>
                <a:gd name="T30" fmla="*/ 198 w 185"/>
                <a:gd name="T31" fmla="*/ 0 h 12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85" h="120">
                  <a:moveTo>
                    <a:pt x="185" y="0"/>
                  </a:moveTo>
                  <a:lnTo>
                    <a:pt x="185" y="6"/>
                  </a:lnTo>
                  <a:lnTo>
                    <a:pt x="185" y="18"/>
                  </a:lnTo>
                  <a:lnTo>
                    <a:pt x="185" y="36"/>
                  </a:lnTo>
                  <a:lnTo>
                    <a:pt x="179" y="54"/>
                  </a:lnTo>
                  <a:lnTo>
                    <a:pt x="161" y="72"/>
                  </a:lnTo>
                  <a:lnTo>
                    <a:pt x="137" y="96"/>
                  </a:lnTo>
                  <a:lnTo>
                    <a:pt x="101" y="108"/>
                  </a:lnTo>
                  <a:lnTo>
                    <a:pt x="47" y="120"/>
                  </a:lnTo>
                  <a:lnTo>
                    <a:pt x="29" y="120"/>
                  </a:lnTo>
                  <a:lnTo>
                    <a:pt x="17" y="114"/>
                  </a:lnTo>
                  <a:lnTo>
                    <a:pt x="0" y="96"/>
                  </a:lnTo>
                  <a:lnTo>
                    <a:pt x="0" y="78"/>
                  </a:lnTo>
                  <a:lnTo>
                    <a:pt x="0" y="72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ID"/>
            </a:p>
          </p:txBody>
        </p:sp>
        <p:sp>
          <p:nvSpPr>
            <p:cNvPr id="8205" name="Freeform 8"/>
            <p:cNvSpPr/>
            <p:nvPr userDrawn="1"/>
          </p:nvSpPr>
          <p:spPr bwMode="hidden">
            <a:xfrm>
              <a:off x="3779" y="2393"/>
              <a:ext cx="185" cy="120"/>
            </a:xfrm>
            <a:custGeom>
              <a:avLst/>
              <a:gdLst>
                <a:gd name="T0" fmla="*/ 185 w 185"/>
                <a:gd name="T1" fmla="*/ 0 h 120"/>
                <a:gd name="T2" fmla="*/ 185 w 185"/>
                <a:gd name="T3" fmla="*/ 6 h 120"/>
                <a:gd name="T4" fmla="*/ 179 w 185"/>
                <a:gd name="T5" fmla="*/ 24 h 120"/>
                <a:gd name="T6" fmla="*/ 167 w 185"/>
                <a:gd name="T7" fmla="*/ 42 h 120"/>
                <a:gd name="T8" fmla="*/ 149 w 185"/>
                <a:gd name="T9" fmla="*/ 66 h 120"/>
                <a:gd name="T10" fmla="*/ 131 w 185"/>
                <a:gd name="T11" fmla="*/ 90 h 120"/>
                <a:gd name="T12" fmla="*/ 102 w 185"/>
                <a:gd name="T13" fmla="*/ 108 h 120"/>
                <a:gd name="T14" fmla="*/ 66 w 185"/>
                <a:gd name="T15" fmla="*/ 120 h 120"/>
                <a:gd name="T16" fmla="*/ 18 w 185"/>
                <a:gd name="T17" fmla="*/ 120 h 120"/>
                <a:gd name="T18" fmla="*/ 0 w 185"/>
                <a:gd name="T19" fmla="*/ 60 h 120"/>
                <a:gd name="T20" fmla="*/ 185 w 185"/>
                <a:gd name="T21" fmla="*/ 0 h 120"/>
                <a:gd name="T22" fmla="*/ 185 w 185"/>
                <a:gd name="T23" fmla="*/ 0 h 1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85" h="120">
                  <a:moveTo>
                    <a:pt x="185" y="0"/>
                  </a:moveTo>
                  <a:lnTo>
                    <a:pt x="185" y="6"/>
                  </a:lnTo>
                  <a:lnTo>
                    <a:pt x="179" y="24"/>
                  </a:lnTo>
                  <a:lnTo>
                    <a:pt x="167" y="42"/>
                  </a:lnTo>
                  <a:lnTo>
                    <a:pt x="149" y="66"/>
                  </a:lnTo>
                  <a:lnTo>
                    <a:pt x="131" y="90"/>
                  </a:lnTo>
                  <a:lnTo>
                    <a:pt x="102" y="108"/>
                  </a:lnTo>
                  <a:lnTo>
                    <a:pt x="66" y="120"/>
                  </a:lnTo>
                  <a:lnTo>
                    <a:pt x="18" y="120"/>
                  </a:lnTo>
                  <a:lnTo>
                    <a:pt x="0" y="60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ID"/>
            </a:p>
          </p:txBody>
        </p:sp>
        <p:sp>
          <p:nvSpPr>
            <p:cNvPr id="8206" name="Freeform 9"/>
            <p:cNvSpPr/>
            <p:nvPr userDrawn="1"/>
          </p:nvSpPr>
          <p:spPr bwMode="hidden">
            <a:xfrm>
              <a:off x="3839" y="1836"/>
              <a:ext cx="528" cy="275"/>
            </a:xfrm>
            <a:custGeom>
              <a:avLst/>
              <a:gdLst>
                <a:gd name="T0" fmla="*/ 0 w 526"/>
                <a:gd name="T1" fmla="*/ 275 h 275"/>
                <a:gd name="T2" fmla="*/ 0 w 526"/>
                <a:gd name="T3" fmla="*/ 269 h 275"/>
                <a:gd name="T4" fmla="*/ 6 w 526"/>
                <a:gd name="T5" fmla="*/ 251 h 275"/>
                <a:gd name="T6" fmla="*/ 6 w 526"/>
                <a:gd name="T7" fmla="*/ 239 h 275"/>
                <a:gd name="T8" fmla="*/ 12 w 526"/>
                <a:gd name="T9" fmla="*/ 227 h 275"/>
                <a:gd name="T10" fmla="*/ 18 w 526"/>
                <a:gd name="T11" fmla="*/ 221 h 275"/>
                <a:gd name="T12" fmla="*/ 36 w 526"/>
                <a:gd name="T13" fmla="*/ 215 h 275"/>
                <a:gd name="T14" fmla="*/ 77 w 526"/>
                <a:gd name="T15" fmla="*/ 203 h 275"/>
                <a:gd name="T16" fmla="*/ 150 w 526"/>
                <a:gd name="T17" fmla="*/ 179 h 275"/>
                <a:gd name="T18" fmla="*/ 222 w 526"/>
                <a:gd name="T19" fmla="*/ 143 h 275"/>
                <a:gd name="T20" fmla="*/ 264 w 526"/>
                <a:gd name="T21" fmla="*/ 120 h 275"/>
                <a:gd name="T22" fmla="*/ 312 w 526"/>
                <a:gd name="T23" fmla="*/ 96 h 275"/>
                <a:gd name="T24" fmla="*/ 419 w 526"/>
                <a:gd name="T25" fmla="*/ 48 h 275"/>
                <a:gd name="T26" fmla="*/ 468 w 526"/>
                <a:gd name="T27" fmla="*/ 30 h 275"/>
                <a:gd name="T28" fmla="*/ 504 w 526"/>
                <a:gd name="T29" fmla="*/ 12 h 275"/>
                <a:gd name="T30" fmla="*/ 528 w 526"/>
                <a:gd name="T31" fmla="*/ 6 h 275"/>
                <a:gd name="T32" fmla="*/ 546 w 526"/>
                <a:gd name="T33" fmla="*/ 0 h 275"/>
                <a:gd name="T34" fmla="*/ 552 w 526"/>
                <a:gd name="T35" fmla="*/ 0 h 275"/>
                <a:gd name="T36" fmla="*/ 546 w 526"/>
                <a:gd name="T37" fmla="*/ 6 h 275"/>
                <a:gd name="T38" fmla="*/ 534 w 526"/>
                <a:gd name="T39" fmla="*/ 12 h 275"/>
                <a:gd name="T40" fmla="*/ 510 w 526"/>
                <a:gd name="T41" fmla="*/ 24 h 275"/>
                <a:gd name="T42" fmla="*/ 486 w 526"/>
                <a:gd name="T43" fmla="*/ 42 h 275"/>
                <a:gd name="T44" fmla="*/ 462 w 526"/>
                <a:gd name="T45" fmla="*/ 54 h 275"/>
                <a:gd name="T46" fmla="*/ 419 w 526"/>
                <a:gd name="T47" fmla="*/ 78 h 275"/>
                <a:gd name="T48" fmla="*/ 353 w 526"/>
                <a:gd name="T49" fmla="*/ 108 h 275"/>
                <a:gd name="T50" fmla="*/ 288 w 526"/>
                <a:gd name="T51" fmla="*/ 143 h 275"/>
                <a:gd name="T52" fmla="*/ 131 w 526"/>
                <a:gd name="T53" fmla="*/ 221 h 275"/>
                <a:gd name="T54" fmla="*/ 65 w 526"/>
                <a:gd name="T55" fmla="*/ 251 h 275"/>
                <a:gd name="T56" fmla="*/ 0 w 526"/>
                <a:gd name="T57" fmla="*/ 275 h 275"/>
                <a:gd name="T58" fmla="*/ 0 w 526"/>
                <a:gd name="T59" fmla="*/ 275 h 275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526" h="275">
                  <a:moveTo>
                    <a:pt x="0" y="275"/>
                  </a:moveTo>
                  <a:lnTo>
                    <a:pt x="0" y="269"/>
                  </a:lnTo>
                  <a:lnTo>
                    <a:pt x="6" y="251"/>
                  </a:lnTo>
                  <a:lnTo>
                    <a:pt x="6" y="239"/>
                  </a:lnTo>
                  <a:lnTo>
                    <a:pt x="12" y="227"/>
                  </a:lnTo>
                  <a:lnTo>
                    <a:pt x="18" y="221"/>
                  </a:lnTo>
                  <a:lnTo>
                    <a:pt x="36" y="215"/>
                  </a:lnTo>
                  <a:lnTo>
                    <a:pt x="77" y="203"/>
                  </a:lnTo>
                  <a:lnTo>
                    <a:pt x="137" y="179"/>
                  </a:lnTo>
                  <a:lnTo>
                    <a:pt x="209" y="143"/>
                  </a:lnTo>
                  <a:lnTo>
                    <a:pt x="251" y="120"/>
                  </a:lnTo>
                  <a:lnTo>
                    <a:pt x="299" y="96"/>
                  </a:lnTo>
                  <a:lnTo>
                    <a:pt x="394" y="48"/>
                  </a:lnTo>
                  <a:lnTo>
                    <a:pt x="442" y="30"/>
                  </a:lnTo>
                  <a:lnTo>
                    <a:pt x="478" y="12"/>
                  </a:lnTo>
                  <a:lnTo>
                    <a:pt x="502" y="6"/>
                  </a:lnTo>
                  <a:lnTo>
                    <a:pt x="520" y="0"/>
                  </a:lnTo>
                  <a:lnTo>
                    <a:pt x="526" y="0"/>
                  </a:lnTo>
                  <a:lnTo>
                    <a:pt x="520" y="6"/>
                  </a:lnTo>
                  <a:lnTo>
                    <a:pt x="508" y="12"/>
                  </a:lnTo>
                  <a:lnTo>
                    <a:pt x="484" y="24"/>
                  </a:lnTo>
                  <a:lnTo>
                    <a:pt x="460" y="42"/>
                  </a:lnTo>
                  <a:lnTo>
                    <a:pt x="436" y="54"/>
                  </a:lnTo>
                  <a:lnTo>
                    <a:pt x="394" y="78"/>
                  </a:lnTo>
                  <a:lnTo>
                    <a:pt x="340" y="108"/>
                  </a:lnTo>
                  <a:lnTo>
                    <a:pt x="275" y="143"/>
                  </a:lnTo>
                  <a:lnTo>
                    <a:pt x="131" y="221"/>
                  </a:lnTo>
                  <a:lnTo>
                    <a:pt x="65" y="251"/>
                  </a:lnTo>
                  <a:lnTo>
                    <a:pt x="0" y="27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ID"/>
            </a:p>
          </p:txBody>
        </p:sp>
        <p:sp>
          <p:nvSpPr>
            <p:cNvPr id="8207" name="Freeform 10"/>
            <p:cNvSpPr/>
            <p:nvPr userDrawn="1"/>
          </p:nvSpPr>
          <p:spPr bwMode="hidden">
            <a:xfrm>
              <a:off x="3676" y="2015"/>
              <a:ext cx="721" cy="306"/>
            </a:xfrm>
            <a:custGeom>
              <a:avLst/>
              <a:gdLst>
                <a:gd name="T0" fmla="*/ 48 w 718"/>
                <a:gd name="T1" fmla="*/ 216 h 306"/>
                <a:gd name="T2" fmla="*/ 30 w 718"/>
                <a:gd name="T3" fmla="*/ 252 h 306"/>
                <a:gd name="T4" fmla="*/ 12 w 718"/>
                <a:gd name="T5" fmla="*/ 282 h 306"/>
                <a:gd name="T6" fmla="*/ 6 w 718"/>
                <a:gd name="T7" fmla="*/ 300 h 306"/>
                <a:gd name="T8" fmla="*/ 0 w 718"/>
                <a:gd name="T9" fmla="*/ 306 h 306"/>
                <a:gd name="T10" fmla="*/ 48 w 718"/>
                <a:gd name="T11" fmla="*/ 276 h 306"/>
                <a:gd name="T12" fmla="*/ 84 w 718"/>
                <a:gd name="T13" fmla="*/ 252 h 306"/>
                <a:gd name="T14" fmla="*/ 108 w 718"/>
                <a:gd name="T15" fmla="*/ 234 h 306"/>
                <a:gd name="T16" fmla="*/ 133 w 718"/>
                <a:gd name="T17" fmla="*/ 228 h 306"/>
                <a:gd name="T18" fmla="*/ 139 w 718"/>
                <a:gd name="T19" fmla="*/ 228 h 306"/>
                <a:gd name="T20" fmla="*/ 157 w 718"/>
                <a:gd name="T21" fmla="*/ 222 h 306"/>
                <a:gd name="T22" fmla="*/ 181 w 718"/>
                <a:gd name="T23" fmla="*/ 216 h 306"/>
                <a:gd name="T24" fmla="*/ 211 w 718"/>
                <a:gd name="T25" fmla="*/ 204 h 306"/>
                <a:gd name="T26" fmla="*/ 288 w 718"/>
                <a:gd name="T27" fmla="*/ 180 h 306"/>
                <a:gd name="T28" fmla="*/ 397 w 718"/>
                <a:gd name="T29" fmla="*/ 156 h 306"/>
                <a:gd name="T30" fmla="*/ 487 w 718"/>
                <a:gd name="T31" fmla="*/ 126 h 306"/>
                <a:gd name="T32" fmla="*/ 570 w 718"/>
                <a:gd name="T33" fmla="*/ 102 h 306"/>
                <a:gd name="T34" fmla="*/ 600 w 718"/>
                <a:gd name="T35" fmla="*/ 90 h 306"/>
                <a:gd name="T36" fmla="*/ 643 w 718"/>
                <a:gd name="T37" fmla="*/ 84 h 306"/>
                <a:gd name="T38" fmla="*/ 661 w 718"/>
                <a:gd name="T39" fmla="*/ 78 h 306"/>
                <a:gd name="T40" fmla="*/ 667 w 718"/>
                <a:gd name="T41" fmla="*/ 72 h 306"/>
                <a:gd name="T42" fmla="*/ 673 w 718"/>
                <a:gd name="T43" fmla="*/ 66 h 306"/>
                <a:gd name="T44" fmla="*/ 691 w 718"/>
                <a:gd name="T45" fmla="*/ 60 h 306"/>
                <a:gd name="T46" fmla="*/ 733 w 718"/>
                <a:gd name="T47" fmla="*/ 30 h 306"/>
                <a:gd name="T48" fmla="*/ 751 w 718"/>
                <a:gd name="T49" fmla="*/ 18 h 306"/>
                <a:gd name="T50" fmla="*/ 757 w 718"/>
                <a:gd name="T51" fmla="*/ 6 h 306"/>
                <a:gd name="T52" fmla="*/ 751 w 718"/>
                <a:gd name="T53" fmla="*/ 0 h 306"/>
                <a:gd name="T54" fmla="*/ 727 w 718"/>
                <a:gd name="T55" fmla="*/ 0 h 306"/>
                <a:gd name="T56" fmla="*/ 667 w 718"/>
                <a:gd name="T57" fmla="*/ 0 h 306"/>
                <a:gd name="T58" fmla="*/ 609 w 718"/>
                <a:gd name="T59" fmla="*/ 0 h 306"/>
                <a:gd name="T60" fmla="*/ 570 w 718"/>
                <a:gd name="T61" fmla="*/ 0 h 306"/>
                <a:gd name="T62" fmla="*/ 540 w 718"/>
                <a:gd name="T63" fmla="*/ 18 h 306"/>
                <a:gd name="T64" fmla="*/ 511 w 718"/>
                <a:gd name="T65" fmla="*/ 42 h 306"/>
                <a:gd name="T66" fmla="*/ 493 w 718"/>
                <a:gd name="T67" fmla="*/ 54 h 306"/>
                <a:gd name="T68" fmla="*/ 475 w 718"/>
                <a:gd name="T69" fmla="*/ 60 h 306"/>
                <a:gd name="T70" fmla="*/ 451 w 718"/>
                <a:gd name="T71" fmla="*/ 60 h 306"/>
                <a:gd name="T72" fmla="*/ 415 w 718"/>
                <a:gd name="T73" fmla="*/ 66 h 306"/>
                <a:gd name="T74" fmla="*/ 361 w 718"/>
                <a:gd name="T75" fmla="*/ 84 h 306"/>
                <a:gd name="T76" fmla="*/ 324 w 718"/>
                <a:gd name="T77" fmla="*/ 108 h 306"/>
                <a:gd name="T78" fmla="*/ 300 w 718"/>
                <a:gd name="T79" fmla="*/ 126 h 306"/>
                <a:gd name="T80" fmla="*/ 288 w 718"/>
                <a:gd name="T81" fmla="*/ 132 h 306"/>
                <a:gd name="T82" fmla="*/ 270 w 718"/>
                <a:gd name="T83" fmla="*/ 138 h 306"/>
                <a:gd name="T84" fmla="*/ 234 w 718"/>
                <a:gd name="T85" fmla="*/ 138 h 306"/>
                <a:gd name="T86" fmla="*/ 199 w 718"/>
                <a:gd name="T87" fmla="*/ 138 h 306"/>
                <a:gd name="T88" fmla="*/ 193 w 718"/>
                <a:gd name="T89" fmla="*/ 138 h 306"/>
                <a:gd name="T90" fmla="*/ 187 w 718"/>
                <a:gd name="T91" fmla="*/ 138 h 306"/>
                <a:gd name="T92" fmla="*/ 114 w 718"/>
                <a:gd name="T93" fmla="*/ 162 h 306"/>
                <a:gd name="T94" fmla="*/ 48 w 718"/>
                <a:gd name="T95" fmla="*/ 216 h 306"/>
                <a:gd name="T96" fmla="*/ 48 w 718"/>
                <a:gd name="T97" fmla="*/ 216 h 30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718" h="306">
                  <a:moveTo>
                    <a:pt x="48" y="216"/>
                  </a:moveTo>
                  <a:lnTo>
                    <a:pt x="30" y="252"/>
                  </a:lnTo>
                  <a:lnTo>
                    <a:pt x="12" y="282"/>
                  </a:lnTo>
                  <a:lnTo>
                    <a:pt x="6" y="300"/>
                  </a:lnTo>
                  <a:lnTo>
                    <a:pt x="0" y="306"/>
                  </a:lnTo>
                  <a:lnTo>
                    <a:pt x="48" y="276"/>
                  </a:lnTo>
                  <a:lnTo>
                    <a:pt x="84" y="252"/>
                  </a:lnTo>
                  <a:lnTo>
                    <a:pt x="108" y="234"/>
                  </a:lnTo>
                  <a:lnTo>
                    <a:pt x="120" y="228"/>
                  </a:lnTo>
                  <a:lnTo>
                    <a:pt x="126" y="228"/>
                  </a:lnTo>
                  <a:lnTo>
                    <a:pt x="144" y="222"/>
                  </a:lnTo>
                  <a:lnTo>
                    <a:pt x="168" y="216"/>
                  </a:lnTo>
                  <a:lnTo>
                    <a:pt x="198" y="204"/>
                  </a:lnTo>
                  <a:lnTo>
                    <a:pt x="275" y="180"/>
                  </a:lnTo>
                  <a:lnTo>
                    <a:pt x="371" y="156"/>
                  </a:lnTo>
                  <a:lnTo>
                    <a:pt x="461" y="126"/>
                  </a:lnTo>
                  <a:lnTo>
                    <a:pt x="544" y="102"/>
                  </a:lnTo>
                  <a:lnTo>
                    <a:pt x="574" y="90"/>
                  </a:lnTo>
                  <a:lnTo>
                    <a:pt x="604" y="84"/>
                  </a:lnTo>
                  <a:lnTo>
                    <a:pt x="622" y="78"/>
                  </a:lnTo>
                  <a:lnTo>
                    <a:pt x="628" y="72"/>
                  </a:lnTo>
                  <a:lnTo>
                    <a:pt x="634" y="66"/>
                  </a:lnTo>
                  <a:lnTo>
                    <a:pt x="652" y="60"/>
                  </a:lnTo>
                  <a:lnTo>
                    <a:pt x="694" y="30"/>
                  </a:lnTo>
                  <a:lnTo>
                    <a:pt x="712" y="18"/>
                  </a:lnTo>
                  <a:lnTo>
                    <a:pt x="718" y="6"/>
                  </a:lnTo>
                  <a:lnTo>
                    <a:pt x="712" y="0"/>
                  </a:lnTo>
                  <a:lnTo>
                    <a:pt x="688" y="0"/>
                  </a:lnTo>
                  <a:lnTo>
                    <a:pt x="628" y="0"/>
                  </a:lnTo>
                  <a:lnTo>
                    <a:pt x="580" y="0"/>
                  </a:lnTo>
                  <a:lnTo>
                    <a:pt x="544" y="0"/>
                  </a:lnTo>
                  <a:lnTo>
                    <a:pt x="514" y="18"/>
                  </a:lnTo>
                  <a:lnTo>
                    <a:pt x="485" y="42"/>
                  </a:lnTo>
                  <a:lnTo>
                    <a:pt x="467" y="54"/>
                  </a:lnTo>
                  <a:lnTo>
                    <a:pt x="449" y="60"/>
                  </a:lnTo>
                  <a:lnTo>
                    <a:pt x="425" y="60"/>
                  </a:lnTo>
                  <a:lnTo>
                    <a:pt x="389" y="66"/>
                  </a:lnTo>
                  <a:lnTo>
                    <a:pt x="347" y="84"/>
                  </a:lnTo>
                  <a:lnTo>
                    <a:pt x="311" y="108"/>
                  </a:lnTo>
                  <a:lnTo>
                    <a:pt x="287" y="126"/>
                  </a:lnTo>
                  <a:lnTo>
                    <a:pt x="275" y="132"/>
                  </a:lnTo>
                  <a:lnTo>
                    <a:pt x="257" y="138"/>
                  </a:lnTo>
                  <a:lnTo>
                    <a:pt x="221" y="138"/>
                  </a:lnTo>
                  <a:lnTo>
                    <a:pt x="186" y="138"/>
                  </a:lnTo>
                  <a:lnTo>
                    <a:pt x="180" y="138"/>
                  </a:lnTo>
                  <a:lnTo>
                    <a:pt x="174" y="138"/>
                  </a:lnTo>
                  <a:lnTo>
                    <a:pt x="114" y="162"/>
                  </a:lnTo>
                  <a:lnTo>
                    <a:pt x="48" y="2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ID"/>
            </a:p>
          </p:txBody>
        </p:sp>
        <p:sp>
          <p:nvSpPr>
            <p:cNvPr id="8208" name="Freeform 11"/>
            <p:cNvSpPr/>
            <p:nvPr userDrawn="1"/>
          </p:nvSpPr>
          <p:spPr bwMode="hidden">
            <a:xfrm>
              <a:off x="3358" y="1890"/>
              <a:ext cx="2400" cy="881"/>
            </a:xfrm>
            <a:custGeom>
              <a:avLst/>
              <a:gdLst>
                <a:gd name="T0" fmla="*/ 2333 w 2392"/>
                <a:gd name="T1" fmla="*/ 54 h 881"/>
                <a:gd name="T2" fmla="*/ 2285 w 2392"/>
                <a:gd name="T3" fmla="*/ 54 h 881"/>
                <a:gd name="T4" fmla="*/ 2238 w 2392"/>
                <a:gd name="T5" fmla="*/ 66 h 881"/>
                <a:gd name="T6" fmla="*/ 2112 w 2392"/>
                <a:gd name="T7" fmla="*/ 101 h 881"/>
                <a:gd name="T8" fmla="*/ 2047 w 2392"/>
                <a:gd name="T9" fmla="*/ 119 h 881"/>
                <a:gd name="T10" fmla="*/ 1938 w 2392"/>
                <a:gd name="T11" fmla="*/ 167 h 881"/>
                <a:gd name="T12" fmla="*/ 1914 w 2392"/>
                <a:gd name="T13" fmla="*/ 245 h 881"/>
                <a:gd name="T14" fmla="*/ 1920 w 2392"/>
                <a:gd name="T15" fmla="*/ 305 h 881"/>
                <a:gd name="T16" fmla="*/ 1836 w 2392"/>
                <a:gd name="T17" fmla="*/ 317 h 881"/>
                <a:gd name="T18" fmla="*/ 1665 w 2392"/>
                <a:gd name="T19" fmla="*/ 263 h 881"/>
                <a:gd name="T20" fmla="*/ 1572 w 2392"/>
                <a:gd name="T21" fmla="*/ 257 h 881"/>
                <a:gd name="T22" fmla="*/ 1464 w 2392"/>
                <a:gd name="T23" fmla="*/ 311 h 881"/>
                <a:gd name="T24" fmla="*/ 1396 w 2392"/>
                <a:gd name="T25" fmla="*/ 353 h 881"/>
                <a:gd name="T26" fmla="*/ 1366 w 2392"/>
                <a:gd name="T27" fmla="*/ 359 h 881"/>
                <a:gd name="T28" fmla="*/ 1266 w 2392"/>
                <a:gd name="T29" fmla="*/ 371 h 881"/>
                <a:gd name="T30" fmla="*/ 1212 w 2392"/>
                <a:gd name="T31" fmla="*/ 365 h 881"/>
                <a:gd name="T32" fmla="*/ 1105 w 2392"/>
                <a:gd name="T33" fmla="*/ 371 h 881"/>
                <a:gd name="T34" fmla="*/ 996 w 2392"/>
                <a:gd name="T35" fmla="*/ 383 h 881"/>
                <a:gd name="T36" fmla="*/ 960 w 2392"/>
                <a:gd name="T37" fmla="*/ 401 h 881"/>
                <a:gd name="T38" fmla="*/ 858 w 2392"/>
                <a:gd name="T39" fmla="*/ 419 h 881"/>
                <a:gd name="T40" fmla="*/ 817 w 2392"/>
                <a:gd name="T41" fmla="*/ 419 h 881"/>
                <a:gd name="T42" fmla="*/ 690 w 2392"/>
                <a:gd name="T43" fmla="*/ 437 h 881"/>
                <a:gd name="T44" fmla="*/ 624 w 2392"/>
                <a:gd name="T45" fmla="*/ 473 h 881"/>
                <a:gd name="T46" fmla="*/ 529 w 2392"/>
                <a:gd name="T47" fmla="*/ 467 h 881"/>
                <a:gd name="T48" fmla="*/ 444 w 2392"/>
                <a:gd name="T49" fmla="*/ 491 h 881"/>
                <a:gd name="T50" fmla="*/ 426 w 2392"/>
                <a:gd name="T51" fmla="*/ 539 h 881"/>
                <a:gd name="T52" fmla="*/ 360 w 2392"/>
                <a:gd name="T53" fmla="*/ 569 h 881"/>
                <a:gd name="T54" fmla="*/ 235 w 2392"/>
                <a:gd name="T55" fmla="*/ 599 h 881"/>
                <a:gd name="T56" fmla="*/ 138 w 2392"/>
                <a:gd name="T57" fmla="*/ 647 h 881"/>
                <a:gd name="T58" fmla="*/ 108 w 2392"/>
                <a:gd name="T59" fmla="*/ 659 h 881"/>
                <a:gd name="T60" fmla="*/ 0 w 2392"/>
                <a:gd name="T61" fmla="*/ 671 h 881"/>
                <a:gd name="T62" fmla="*/ 84 w 2392"/>
                <a:gd name="T63" fmla="*/ 695 h 881"/>
                <a:gd name="T64" fmla="*/ 276 w 2392"/>
                <a:gd name="T65" fmla="*/ 653 h 881"/>
                <a:gd name="T66" fmla="*/ 499 w 2392"/>
                <a:gd name="T67" fmla="*/ 569 h 881"/>
                <a:gd name="T68" fmla="*/ 594 w 2392"/>
                <a:gd name="T69" fmla="*/ 521 h 881"/>
                <a:gd name="T70" fmla="*/ 672 w 2392"/>
                <a:gd name="T71" fmla="*/ 515 h 881"/>
                <a:gd name="T72" fmla="*/ 912 w 2392"/>
                <a:gd name="T73" fmla="*/ 461 h 881"/>
                <a:gd name="T74" fmla="*/ 1200 w 2392"/>
                <a:gd name="T75" fmla="*/ 425 h 881"/>
                <a:gd name="T76" fmla="*/ 1344 w 2392"/>
                <a:gd name="T77" fmla="*/ 461 h 881"/>
                <a:gd name="T78" fmla="*/ 1482 w 2392"/>
                <a:gd name="T79" fmla="*/ 533 h 881"/>
                <a:gd name="T80" fmla="*/ 1500 w 2392"/>
                <a:gd name="T81" fmla="*/ 617 h 881"/>
                <a:gd name="T82" fmla="*/ 1441 w 2392"/>
                <a:gd name="T83" fmla="*/ 653 h 881"/>
                <a:gd name="T84" fmla="*/ 1278 w 2392"/>
                <a:gd name="T85" fmla="*/ 701 h 881"/>
                <a:gd name="T86" fmla="*/ 1164 w 2392"/>
                <a:gd name="T87" fmla="*/ 755 h 881"/>
                <a:gd name="T88" fmla="*/ 1117 w 2392"/>
                <a:gd name="T89" fmla="*/ 809 h 881"/>
                <a:gd name="T90" fmla="*/ 1129 w 2392"/>
                <a:gd name="T91" fmla="*/ 869 h 881"/>
                <a:gd name="T92" fmla="*/ 1158 w 2392"/>
                <a:gd name="T93" fmla="*/ 881 h 881"/>
                <a:gd name="T94" fmla="*/ 1260 w 2392"/>
                <a:gd name="T95" fmla="*/ 869 h 881"/>
                <a:gd name="T96" fmla="*/ 1453 w 2392"/>
                <a:gd name="T97" fmla="*/ 857 h 881"/>
                <a:gd name="T98" fmla="*/ 1506 w 2392"/>
                <a:gd name="T99" fmla="*/ 851 h 881"/>
                <a:gd name="T100" fmla="*/ 1548 w 2392"/>
                <a:gd name="T101" fmla="*/ 833 h 881"/>
                <a:gd name="T102" fmla="*/ 1753 w 2392"/>
                <a:gd name="T103" fmla="*/ 743 h 881"/>
                <a:gd name="T104" fmla="*/ 1884 w 2392"/>
                <a:gd name="T105" fmla="*/ 689 h 881"/>
                <a:gd name="T106" fmla="*/ 1965 w 2392"/>
                <a:gd name="T107" fmla="*/ 581 h 881"/>
                <a:gd name="T108" fmla="*/ 2130 w 2392"/>
                <a:gd name="T109" fmla="*/ 389 h 881"/>
                <a:gd name="T110" fmla="*/ 2305 w 2392"/>
                <a:gd name="T111" fmla="*/ 269 h 881"/>
                <a:gd name="T112" fmla="*/ 2353 w 2392"/>
                <a:gd name="T113" fmla="*/ 239 h 881"/>
                <a:gd name="T114" fmla="*/ 2496 w 2392"/>
                <a:gd name="T115" fmla="*/ 0 h 881"/>
                <a:gd name="T116" fmla="*/ 2406 w 2392"/>
                <a:gd name="T117" fmla="*/ 36 h 881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2392" h="881">
                  <a:moveTo>
                    <a:pt x="2302" y="36"/>
                  </a:moveTo>
                  <a:lnTo>
                    <a:pt x="2266" y="48"/>
                  </a:lnTo>
                  <a:lnTo>
                    <a:pt x="2231" y="54"/>
                  </a:lnTo>
                  <a:lnTo>
                    <a:pt x="2201" y="54"/>
                  </a:lnTo>
                  <a:lnTo>
                    <a:pt x="2195" y="54"/>
                  </a:lnTo>
                  <a:lnTo>
                    <a:pt x="2189" y="54"/>
                  </a:lnTo>
                  <a:lnTo>
                    <a:pt x="2177" y="60"/>
                  </a:lnTo>
                  <a:lnTo>
                    <a:pt x="2147" y="66"/>
                  </a:lnTo>
                  <a:lnTo>
                    <a:pt x="2105" y="78"/>
                  </a:lnTo>
                  <a:lnTo>
                    <a:pt x="2057" y="89"/>
                  </a:lnTo>
                  <a:lnTo>
                    <a:pt x="2021" y="101"/>
                  </a:lnTo>
                  <a:lnTo>
                    <a:pt x="1997" y="107"/>
                  </a:lnTo>
                  <a:lnTo>
                    <a:pt x="1973" y="113"/>
                  </a:lnTo>
                  <a:lnTo>
                    <a:pt x="1956" y="119"/>
                  </a:lnTo>
                  <a:lnTo>
                    <a:pt x="1926" y="131"/>
                  </a:lnTo>
                  <a:lnTo>
                    <a:pt x="1896" y="137"/>
                  </a:lnTo>
                  <a:lnTo>
                    <a:pt x="1860" y="167"/>
                  </a:lnTo>
                  <a:lnTo>
                    <a:pt x="1842" y="191"/>
                  </a:lnTo>
                  <a:lnTo>
                    <a:pt x="1836" y="221"/>
                  </a:lnTo>
                  <a:lnTo>
                    <a:pt x="1836" y="245"/>
                  </a:lnTo>
                  <a:lnTo>
                    <a:pt x="1842" y="269"/>
                  </a:lnTo>
                  <a:lnTo>
                    <a:pt x="1842" y="293"/>
                  </a:lnTo>
                  <a:lnTo>
                    <a:pt x="1842" y="305"/>
                  </a:lnTo>
                  <a:lnTo>
                    <a:pt x="1824" y="323"/>
                  </a:lnTo>
                  <a:lnTo>
                    <a:pt x="1794" y="329"/>
                  </a:lnTo>
                  <a:lnTo>
                    <a:pt x="1758" y="317"/>
                  </a:lnTo>
                  <a:lnTo>
                    <a:pt x="1716" y="299"/>
                  </a:lnTo>
                  <a:lnTo>
                    <a:pt x="1657" y="275"/>
                  </a:lnTo>
                  <a:lnTo>
                    <a:pt x="1597" y="263"/>
                  </a:lnTo>
                  <a:lnTo>
                    <a:pt x="1543" y="257"/>
                  </a:lnTo>
                  <a:lnTo>
                    <a:pt x="1519" y="257"/>
                  </a:lnTo>
                  <a:lnTo>
                    <a:pt x="1507" y="257"/>
                  </a:lnTo>
                  <a:lnTo>
                    <a:pt x="1489" y="263"/>
                  </a:lnTo>
                  <a:lnTo>
                    <a:pt x="1459" y="275"/>
                  </a:lnTo>
                  <a:lnTo>
                    <a:pt x="1399" y="311"/>
                  </a:lnTo>
                  <a:lnTo>
                    <a:pt x="1376" y="329"/>
                  </a:lnTo>
                  <a:lnTo>
                    <a:pt x="1352" y="341"/>
                  </a:lnTo>
                  <a:lnTo>
                    <a:pt x="1334" y="353"/>
                  </a:lnTo>
                  <a:lnTo>
                    <a:pt x="1328" y="359"/>
                  </a:lnTo>
                  <a:lnTo>
                    <a:pt x="1322" y="359"/>
                  </a:lnTo>
                  <a:lnTo>
                    <a:pt x="1310" y="359"/>
                  </a:lnTo>
                  <a:lnTo>
                    <a:pt x="1286" y="365"/>
                  </a:lnTo>
                  <a:lnTo>
                    <a:pt x="1262" y="365"/>
                  </a:lnTo>
                  <a:lnTo>
                    <a:pt x="1214" y="371"/>
                  </a:lnTo>
                  <a:lnTo>
                    <a:pt x="1196" y="371"/>
                  </a:lnTo>
                  <a:lnTo>
                    <a:pt x="1178" y="365"/>
                  </a:lnTo>
                  <a:lnTo>
                    <a:pt x="1160" y="365"/>
                  </a:lnTo>
                  <a:lnTo>
                    <a:pt x="1130" y="365"/>
                  </a:lnTo>
                  <a:lnTo>
                    <a:pt x="1095" y="365"/>
                  </a:lnTo>
                  <a:lnTo>
                    <a:pt x="1053" y="371"/>
                  </a:lnTo>
                  <a:lnTo>
                    <a:pt x="1017" y="377"/>
                  </a:lnTo>
                  <a:lnTo>
                    <a:pt x="981" y="377"/>
                  </a:lnTo>
                  <a:lnTo>
                    <a:pt x="957" y="383"/>
                  </a:lnTo>
                  <a:lnTo>
                    <a:pt x="945" y="389"/>
                  </a:lnTo>
                  <a:lnTo>
                    <a:pt x="939" y="395"/>
                  </a:lnTo>
                  <a:lnTo>
                    <a:pt x="921" y="401"/>
                  </a:lnTo>
                  <a:lnTo>
                    <a:pt x="879" y="407"/>
                  </a:lnTo>
                  <a:lnTo>
                    <a:pt x="837" y="419"/>
                  </a:lnTo>
                  <a:lnTo>
                    <a:pt x="819" y="419"/>
                  </a:lnTo>
                  <a:lnTo>
                    <a:pt x="808" y="419"/>
                  </a:lnTo>
                  <a:lnTo>
                    <a:pt x="796" y="419"/>
                  </a:lnTo>
                  <a:lnTo>
                    <a:pt x="778" y="419"/>
                  </a:lnTo>
                  <a:lnTo>
                    <a:pt x="754" y="419"/>
                  </a:lnTo>
                  <a:lnTo>
                    <a:pt x="724" y="425"/>
                  </a:lnTo>
                  <a:lnTo>
                    <a:pt x="664" y="437"/>
                  </a:lnTo>
                  <a:lnTo>
                    <a:pt x="640" y="449"/>
                  </a:lnTo>
                  <a:lnTo>
                    <a:pt x="616" y="461"/>
                  </a:lnTo>
                  <a:lnTo>
                    <a:pt x="598" y="473"/>
                  </a:lnTo>
                  <a:lnTo>
                    <a:pt x="580" y="473"/>
                  </a:lnTo>
                  <a:lnTo>
                    <a:pt x="538" y="473"/>
                  </a:lnTo>
                  <a:lnTo>
                    <a:pt x="503" y="467"/>
                  </a:lnTo>
                  <a:lnTo>
                    <a:pt x="461" y="473"/>
                  </a:lnTo>
                  <a:lnTo>
                    <a:pt x="443" y="479"/>
                  </a:lnTo>
                  <a:lnTo>
                    <a:pt x="431" y="491"/>
                  </a:lnTo>
                  <a:lnTo>
                    <a:pt x="425" y="509"/>
                  </a:lnTo>
                  <a:lnTo>
                    <a:pt x="419" y="533"/>
                  </a:lnTo>
                  <a:lnTo>
                    <a:pt x="413" y="539"/>
                  </a:lnTo>
                  <a:lnTo>
                    <a:pt x="407" y="545"/>
                  </a:lnTo>
                  <a:lnTo>
                    <a:pt x="389" y="551"/>
                  </a:lnTo>
                  <a:lnTo>
                    <a:pt x="347" y="569"/>
                  </a:lnTo>
                  <a:lnTo>
                    <a:pt x="299" y="587"/>
                  </a:lnTo>
                  <a:lnTo>
                    <a:pt x="257" y="593"/>
                  </a:lnTo>
                  <a:lnTo>
                    <a:pt x="222" y="599"/>
                  </a:lnTo>
                  <a:lnTo>
                    <a:pt x="180" y="617"/>
                  </a:lnTo>
                  <a:lnTo>
                    <a:pt x="150" y="641"/>
                  </a:lnTo>
                  <a:lnTo>
                    <a:pt x="138" y="647"/>
                  </a:lnTo>
                  <a:lnTo>
                    <a:pt x="132" y="653"/>
                  </a:lnTo>
                  <a:lnTo>
                    <a:pt x="126" y="659"/>
                  </a:lnTo>
                  <a:lnTo>
                    <a:pt x="108" y="659"/>
                  </a:lnTo>
                  <a:lnTo>
                    <a:pt x="96" y="653"/>
                  </a:lnTo>
                  <a:lnTo>
                    <a:pt x="90" y="653"/>
                  </a:lnTo>
                  <a:lnTo>
                    <a:pt x="0" y="671"/>
                  </a:lnTo>
                  <a:lnTo>
                    <a:pt x="12" y="689"/>
                  </a:lnTo>
                  <a:lnTo>
                    <a:pt x="42" y="695"/>
                  </a:lnTo>
                  <a:lnTo>
                    <a:pt x="84" y="695"/>
                  </a:lnTo>
                  <a:lnTo>
                    <a:pt x="132" y="683"/>
                  </a:lnTo>
                  <a:lnTo>
                    <a:pt x="192" y="671"/>
                  </a:lnTo>
                  <a:lnTo>
                    <a:pt x="263" y="653"/>
                  </a:lnTo>
                  <a:lnTo>
                    <a:pt x="335" y="629"/>
                  </a:lnTo>
                  <a:lnTo>
                    <a:pt x="407" y="599"/>
                  </a:lnTo>
                  <a:lnTo>
                    <a:pt x="473" y="569"/>
                  </a:lnTo>
                  <a:lnTo>
                    <a:pt x="527" y="545"/>
                  </a:lnTo>
                  <a:lnTo>
                    <a:pt x="562" y="527"/>
                  </a:lnTo>
                  <a:lnTo>
                    <a:pt x="568" y="521"/>
                  </a:lnTo>
                  <a:lnTo>
                    <a:pt x="574" y="521"/>
                  </a:lnTo>
                  <a:lnTo>
                    <a:pt x="604" y="521"/>
                  </a:lnTo>
                  <a:lnTo>
                    <a:pt x="646" y="515"/>
                  </a:lnTo>
                  <a:lnTo>
                    <a:pt x="712" y="497"/>
                  </a:lnTo>
                  <a:lnTo>
                    <a:pt x="790" y="479"/>
                  </a:lnTo>
                  <a:lnTo>
                    <a:pt x="873" y="461"/>
                  </a:lnTo>
                  <a:lnTo>
                    <a:pt x="963" y="443"/>
                  </a:lnTo>
                  <a:lnTo>
                    <a:pt x="1059" y="431"/>
                  </a:lnTo>
                  <a:lnTo>
                    <a:pt x="1148" y="425"/>
                  </a:lnTo>
                  <a:lnTo>
                    <a:pt x="1178" y="425"/>
                  </a:lnTo>
                  <a:lnTo>
                    <a:pt x="1214" y="437"/>
                  </a:lnTo>
                  <a:lnTo>
                    <a:pt x="1292" y="461"/>
                  </a:lnTo>
                  <a:lnTo>
                    <a:pt x="1340" y="479"/>
                  </a:lnTo>
                  <a:lnTo>
                    <a:pt x="1382" y="503"/>
                  </a:lnTo>
                  <a:lnTo>
                    <a:pt x="1417" y="533"/>
                  </a:lnTo>
                  <a:lnTo>
                    <a:pt x="1441" y="563"/>
                  </a:lnTo>
                  <a:lnTo>
                    <a:pt x="1447" y="587"/>
                  </a:lnTo>
                  <a:lnTo>
                    <a:pt x="1435" y="617"/>
                  </a:lnTo>
                  <a:lnTo>
                    <a:pt x="1423" y="629"/>
                  </a:lnTo>
                  <a:lnTo>
                    <a:pt x="1405" y="641"/>
                  </a:lnTo>
                  <a:lnTo>
                    <a:pt x="1376" y="653"/>
                  </a:lnTo>
                  <a:lnTo>
                    <a:pt x="1346" y="665"/>
                  </a:lnTo>
                  <a:lnTo>
                    <a:pt x="1280" y="683"/>
                  </a:lnTo>
                  <a:lnTo>
                    <a:pt x="1226" y="701"/>
                  </a:lnTo>
                  <a:lnTo>
                    <a:pt x="1178" y="719"/>
                  </a:lnTo>
                  <a:lnTo>
                    <a:pt x="1142" y="743"/>
                  </a:lnTo>
                  <a:lnTo>
                    <a:pt x="1112" y="755"/>
                  </a:lnTo>
                  <a:lnTo>
                    <a:pt x="1089" y="773"/>
                  </a:lnTo>
                  <a:lnTo>
                    <a:pt x="1077" y="791"/>
                  </a:lnTo>
                  <a:lnTo>
                    <a:pt x="1065" y="809"/>
                  </a:lnTo>
                  <a:lnTo>
                    <a:pt x="1059" y="833"/>
                  </a:lnTo>
                  <a:lnTo>
                    <a:pt x="1065" y="857"/>
                  </a:lnTo>
                  <a:lnTo>
                    <a:pt x="1077" y="869"/>
                  </a:lnTo>
                  <a:lnTo>
                    <a:pt x="1083" y="875"/>
                  </a:lnTo>
                  <a:lnTo>
                    <a:pt x="1089" y="881"/>
                  </a:lnTo>
                  <a:lnTo>
                    <a:pt x="1106" y="881"/>
                  </a:lnTo>
                  <a:lnTo>
                    <a:pt x="1124" y="875"/>
                  </a:lnTo>
                  <a:lnTo>
                    <a:pt x="1148" y="875"/>
                  </a:lnTo>
                  <a:lnTo>
                    <a:pt x="1208" y="869"/>
                  </a:lnTo>
                  <a:lnTo>
                    <a:pt x="1268" y="863"/>
                  </a:lnTo>
                  <a:lnTo>
                    <a:pt x="1328" y="863"/>
                  </a:lnTo>
                  <a:lnTo>
                    <a:pt x="1388" y="857"/>
                  </a:lnTo>
                  <a:lnTo>
                    <a:pt x="1411" y="857"/>
                  </a:lnTo>
                  <a:lnTo>
                    <a:pt x="1429" y="851"/>
                  </a:lnTo>
                  <a:lnTo>
                    <a:pt x="1441" y="851"/>
                  </a:lnTo>
                  <a:lnTo>
                    <a:pt x="1447" y="851"/>
                  </a:lnTo>
                  <a:lnTo>
                    <a:pt x="1459" y="845"/>
                  </a:lnTo>
                  <a:lnTo>
                    <a:pt x="1483" y="833"/>
                  </a:lnTo>
                  <a:lnTo>
                    <a:pt x="1525" y="815"/>
                  </a:lnTo>
                  <a:lnTo>
                    <a:pt x="1573" y="791"/>
                  </a:lnTo>
                  <a:lnTo>
                    <a:pt x="1675" y="743"/>
                  </a:lnTo>
                  <a:lnTo>
                    <a:pt x="1716" y="725"/>
                  </a:lnTo>
                  <a:lnTo>
                    <a:pt x="1752" y="713"/>
                  </a:lnTo>
                  <a:lnTo>
                    <a:pt x="1806" y="689"/>
                  </a:lnTo>
                  <a:lnTo>
                    <a:pt x="1842" y="653"/>
                  </a:lnTo>
                  <a:lnTo>
                    <a:pt x="1866" y="611"/>
                  </a:lnTo>
                  <a:lnTo>
                    <a:pt x="1884" y="581"/>
                  </a:lnTo>
                  <a:lnTo>
                    <a:pt x="1926" y="515"/>
                  </a:lnTo>
                  <a:lnTo>
                    <a:pt x="1979" y="449"/>
                  </a:lnTo>
                  <a:lnTo>
                    <a:pt x="2039" y="389"/>
                  </a:lnTo>
                  <a:lnTo>
                    <a:pt x="2105" y="341"/>
                  </a:lnTo>
                  <a:lnTo>
                    <a:pt x="2159" y="299"/>
                  </a:lnTo>
                  <a:lnTo>
                    <a:pt x="2207" y="269"/>
                  </a:lnTo>
                  <a:lnTo>
                    <a:pt x="2237" y="245"/>
                  </a:lnTo>
                  <a:lnTo>
                    <a:pt x="2249" y="239"/>
                  </a:lnTo>
                  <a:lnTo>
                    <a:pt x="2392" y="167"/>
                  </a:lnTo>
                  <a:lnTo>
                    <a:pt x="2392" y="60"/>
                  </a:lnTo>
                  <a:lnTo>
                    <a:pt x="2392" y="0"/>
                  </a:lnTo>
                  <a:lnTo>
                    <a:pt x="2344" y="18"/>
                  </a:lnTo>
                  <a:lnTo>
                    <a:pt x="2302" y="3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ID"/>
            </a:p>
          </p:txBody>
        </p:sp>
        <p:sp>
          <p:nvSpPr>
            <p:cNvPr id="33804" name="Freeform 12"/>
            <p:cNvSpPr/>
            <p:nvPr userDrawn="1"/>
          </p:nvSpPr>
          <p:spPr bwMode="hidden">
            <a:xfrm>
              <a:off x="3839" y="1854"/>
              <a:ext cx="577" cy="258"/>
            </a:xfrm>
            <a:custGeom>
              <a:avLst/>
              <a:gdLst/>
              <a:ahLst/>
              <a:cxnLst>
                <a:cxn ang="0">
                  <a:pos x="30" y="245"/>
                </a:cxn>
                <a:cxn ang="0">
                  <a:pos x="18" y="251"/>
                </a:cxn>
                <a:cxn ang="0">
                  <a:pos x="6" y="257"/>
                </a:cxn>
                <a:cxn ang="0">
                  <a:pos x="0" y="257"/>
                </a:cxn>
                <a:cxn ang="0">
                  <a:pos x="305" y="113"/>
                </a:cxn>
                <a:cxn ang="0">
                  <a:pos x="520" y="0"/>
                </a:cxn>
                <a:cxn ang="0">
                  <a:pos x="526" y="6"/>
                </a:cxn>
                <a:cxn ang="0">
                  <a:pos x="544" y="18"/>
                </a:cxn>
                <a:cxn ang="0">
                  <a:pos x="550" y="24"/>
                </a:cxn>
                <a:cxn ang="0">
                  <a:pos x="550" y="36"/>
                </a:cxn>
                <a:cxn ang="0">
                  <a:pos x="544" y="42"/>
                </a:cxn>
                <a:cxn ang="0">
                  <a:pos x="526" y="54"/>
                </a:cxn>
                <a:cxn ang="0">
                  <a:pos x="514" y="60"/>
                </a:cxn>
                <a:cxn ang="0">
                  <a:pos x="502" y="66"/>
                </a:cxn>
                <a:cxn ang="0">
                  <a:pos x="448" y="84"/>
                </a:cxn>
                <a:cxn ang="0">
                  <a:pos x="382" y="113"/>
                </a:cxn>
                <a:cxn ang="0">
                  <a:pos x="305" y="143"/>
                </a:cxn>
                <a:cxn ang="0">
                  <a:pos x="227" y="173"/>
                </a:cxn>
                <a:cxn ang="0">
                  <a:pos x="149" y="203"/>
                </a:cxn>
                <a:cxn ang="0">
                  <a:pos x="83" y="227"/>
                </a:cxn>
                <a:cxn ang="0">
                  <a:pos x="30" y="245"/>
                </a:cxn>
                <a:cxn ang="0">
                  <a:pos x="30" y="245"/>
                </a:cxn>
              </a:cxnLst>
              <a:rect l="0" t="0" r="r" b="b"/>
              <a:pathLst>
                <a:path w="550" h="257">
                  <a:moveTo>
                    <a:pt x="30" y="245"/>
                  </a:moveTo>
                  <a:lnTo>
                    <a:pt x="18" y="251"/>
                  </a:lnTo>
                  <a:lnTo>
                    <a:pt x="6" y="257"/>
                  </a:lnTo>
                  <a:lnTo>
                    <a:pt x="0" y="257"/>
                  </a:lnTo>
                  <a:lnTo>
                    <a:pt x="305" y="113"/>
                  </a:lnTo>
                  <a:lnTo>
                    <a:pt x="520" y="0"/>
                  </a:lnTo>
                  <a:lnTo>
                    <a:pt x="526" y="6"/>
                  </a:lnTo>
                  <a:lnTo>
                    <a:pt x="544" y="18"/>
                  </a:lnTo>
                  <a:lnTo>
                    <a:pt x="550" y="24"/>
                  </a:lnTo>
                  <a:lnTo>
                    <a:pt x="550" y="36"/>
                  </a:lnTo>
                  <a:lnTo>
                    <a:pt x="544" y="42"/>
                  </a:lnTo>
                  <a:lnTo>
                    <a:pt x="526" y="54"/>
                  </a:lnTo>
                  <a:lnTo>
                    <a:pt x="514" y="60"/>
                  </a:lnTo>
                  <a:lnTo>
                    <a:pt x="502" y="66"/>
                  </a:lnTo>
                  <a:lnTo>
                    <a:pt x="448" y="84"/>
                  </a:lnTo>
                  <a:lnTo>
                    <a:pt x="382" y="113"/>
                  </a:lnTo>
                  <a:lnTo>
                    <a:pt x="305" y="143"/>
                  </a:lnTo>
                  <a:lnTo>
                    <a:pt x="227" y="173"/>
                  </a:lnTo>
                  <a:lnTo>
                    <a:pt x="149" y="203"/>
                  </a:lnTo>
                  <a:lnTo>
                    <a:pt x="83" y="227"/>
                  </a:lnTo>
                  <a:lnTo>
                    <a:pt x="30" y="245"/>
                  </a:lnTo>
                  <a:lnTo>
                    <a:pt x="30" y="245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94118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FFFFFF"/>
                </a:solidFill>
                <a:latin typeface="+mn-lt"/>
                <a:cs typeface="+mn-cs"/>
              </a:endParaRPr>
            </a:p>
          </p:txBody>
        </p:sp>
        <p:sp>
          <p:nvSpPr>
            <p:cNvPr id="8210" name="Freeform 13"/>
            <p:cNvSpPr/>
            <p:nvPr userDrawn="1"/>
          </p:nvSpPr>
          <p:spPr bwMode="hidden">
            <a:xfrm>
              <a:off x="5327" y="1642"/>
              <a:ext cx="5" cy="1"/>
            </a:xfrm>
            <a:custGeom>
              <a:avLst/>
              <a:gdLst>
                <a:gd name="T0" fmla="*/ 0 w 5"/>
                <a:gd name="T1" fmla="*/ 0 h 1"/>
                <a:gd name="T2" fmla="*/ 5 w 5"/>
                <a:gd name="T3" fmla="*/ 0 h 1"/>
                <a:gd name="T4" fmla="*/ 0 w 5"/>
                <a:gd name="T5" fmla="*/ 0 h 1"/>
                <a:gd name="T6" fmla="*/ 0 w 5"/>
                <a:gd name="T7" fmla="*/ 0 h 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D1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ID"/>
            </a:p>
          </p:txBody>
        </p:sp>
        <p:sp>
          <p:nvSpPr>
            <p:cNvPr id="33806" name="Freeform 14"/>
            <p:cNvSpPr/>
            <p:nvPr userDrawn="1"/>
          </p:nvSpPr>
          <p:spPr bwMode="hidden">
            <a:xfrm>
              <a:off x="3839" y="1728"/>
              <a:ext cx="716" cy="383"/>
            </a:xfrm>
            <a:custGeom>
              <a:avLst/>
              <a:gdLst/>
              <a:ahLst/>
              <a:cxnLst>
                <a:cxn ang="0">
                  <a:pos x="659" y="6"/>
                </a:cxn>
                <a:cxn ang="0">
                  <a:pos x="588" y="42"/>
                </a:cxn>
                <a:cxn ang="0">
                  <a:pos x="515" y="84"/>
                </a:cxn>
                <a:cxn ang="0">
                  <a:pos x="509" y="90"/>
                </a:cxn>
                <a:cxn ang="0">
                  <a:pos x="485" y="102"/>
                </a:cxn>
                <a:cxn ang="0">
                  <a:pos x="455" y="120"/>
                </a:cxn>
                <a:cxn ang="0">
                  <a:pos x="425" y="138"/>
                </a:cxn>
                <a:cxn ang="0">
                  <a:pos x="371" y="168"/>
                </a:cxn>
                <a:cxn ang="0">
                  <a:pos x="306" y="198"/>
                </a:cxn>
                <a:cxn ang="0">
                  <a:pos x="186" y="251"/>
                </a:cxn>
                <a:cxn ang="0">
                  <a:pos x="131" y="269"/>
                </a:cxn>
                <a:cxn ang="0">
                  <a:pos x="89" y="287"/>
                </a:cxn>
                <a:cxn ang="0">
                  <a:pos x="53" y="305"/>
                </a:cxn>
                <a:cxn ang="0">
                  <a:pos x="36" y="311"/>
                </a:cxn>
                <a:cxn ang="0">
                  <a:pos x="12" y="329"/>
                </a:cxn>
                <a:cxn ang="0">
                  <a:pos x="0" y="353"/>
                </a:cxn>
                <a:cxn ang="0">
                  <a:pos x="0" y="371"/>
                </a:cxn>
                <a:cxn ang="0">
                  <a:pos x="0" y="383"/>
                </a:cxn>
                <a:cxn ang="0">
                  <a:pos x="0" y="383"/>
                </a:cxn>
                <a:cxn ang="0">
                  <a:pos x="12" y="371"/>
                </a:cxn>
                <a:cxn ang="0">
                  <a:pos x="30" y="353"/>
                </a:cxn>
                <a:cxn ang="0">
                  <a:pos x="53" y="335"/>
                </a:cxn>
                <a:cxn ang="0">
                  <a:pos x="77" y="317"/>
                </a:cxn>
                <a:cxn ang="0">
                  <a:pos x="101" y="311"/>
                </a:cxn>
                <a:cxn ang="0">
                  <a:pos x="131" y="299"/>
                </a:cxn>
                <a:cxn ang="0">
                  <a:pos x="204" y="269"/>
                </a:cxn>
                <a:cxn ang="0">
                  <a:pos x="240" y="251"/>
                </a:cxn>
                <a:cxn ang="0">
                  <a:pos x="270" y="239"/>
                </a:cxn>
                <a:cxn ang="0">
                  <a:pos x="294" y="228"/>
                </a:cxn>
                <a:cxn ang="0">
                  <a:pos x="312" y="222"/>
                </a:cxn>
                <a:cxn ang="0">
                  <a:pos x="330" y="210"/>
                </a:cxn>
                <a:cxn ang="0">
                  <a:pos x="365" y="186"/>
                </a:cxn>
                <a:cxn ang="0">
                  <a:pos x="419" y="156"/>
                </a:cxn>
                <a:cxn ang="0">
                  <a:pos x="473" y="120"/>
                </a:cxn>
                <a:cxn ang="0">
                  <a:pos x="527" y="90"/>
                </a:cxn>
                <a:cxn ang="0">
                  <a:pos x="576" y="60"/>
                </a:cxn>
                <a:cxn ang="0">
                  <a:pos x="612" y="42"/>
                </a:cxn>
                <a:cxn ang="0">
                  <a:pos x="629" y="36"/>
                </a:cxn>
                <a:cxn ang="0">
                  <a:pos x="647" y="30"/>
                </a:cxn>
                <a:cxn ang="0">
                  <a:pos x="677" y="18"/>
                </a:cxn>
                <a:cxn ang="0">
                  <a:pos x="701" y="6"/>
                </a:cxn>
                <a:cxn ang="0">
                  <a:pos x="713" y="0"/>
                </a:cxn>
                <a:cxn ang="0">
                  <a:pos x="713" y="0"/>
                </a:cxn>
                <a:cxn ang="0">
                  <a:pos x="659" y="6"/>
                </a:cxn>
                <a:cxn ang="0">
                  <a:pos x="716" y="63"/>
                </a:cxn>
              </a:cxnLst>
              <a:rect l="0" t="0" r="r" b="b"/>
              <a:pathLst>
                <a:path w="716" h="383">
                  <a:moveTo>
                    <a:pt x="659" y="6"/>
                  </a:moveTo>
                  <a:lnTo>
                    <a:pt x="588" y="42"/>
                  </a:lnTo>
                  <a:lnTo>
                    <a:pt x="515" y="84"/>
                  </a:lnTo>
                  <a:lnTo>
                    <a:pt x="509" y="90"/>
                  </a:lnTo>
                  <a:lnTo>
                    <a:pt x="485" y="102"/>
                  </a:lnTo>
                  <a:lnTo>
                    <a:pt x="455" y="120"/>
                  </a:lnTo>
                  <a:lnTo>
                    <a:pt x="425" y="138"/>
                  </a:lnTo>
                  <a:lnTo>
                    <a:pt x="371" y="168"/>
                  </a:lnTo>
                  <a:lnTo>
                    <a:pt x="306" y="198"/>
                  </a:lnTo>
                  <a:lnTo>
                    <a:pt x="186" y="251"/>
                  </a:lnTo>
                  <a:lnTo>
                    <a:pt x="131" y="269"/>
                  </a:lnTo>
                  <a:lnTo>
                    <a:pt x="89" y="287"/>
                  </a:lnTo>
                  <a:lnTo>
                    <a:pt x="53" y="305"/>
                  </a:lnTo>
                  <a:lnTo>
                    <a:pt x="36" y="311"/>
                  </a:lnTo>
                  <a:lnTo>
                    <a:pt x="12" y="329"/>
                  </a:lnTo>
                  <a:lnTo>
                    <a:pt x="0" y="353"/>
                  </a:lnTo>
                  <a:lnTo>
                    <a:pt x="0" y="371"/>
                  </a:lnTo>
                  <a:lnTo>
                    <a:pt x="0" y="383"/>
                  </a:lnTo>
                  <a:lnTo>
                    <a:pt x="0" y="383"/>
                  </a:lnTo>
                  <a:lnTo>
                    <a:pt x="12" y="371"/>
                  </a:lnTo>
                  <a:lnTo>
                    <a:pt x="30" y="353"/>
                  </a:lnTo>
                  <a:lnTo>
                    <a:pt x="53" y="335"/>
                  </a:lnTo>
                  <a:lnTo>
                    <a:pt x="77" y="317"/>
                  </a:lnTo>
                  <a:lnTo>
                    <a:pt x="101" y="311"/>
                  </a:lnTo>
                  <a:lnTo>
                    <a:pt x="131" y="299"/>
                  </a:lnTo>
                  <a:lnTo>
                    <a:pt x="204" y="269"/>
                  </a:lnTo>
                  <a:lnTo>
                    <a:pt x="240" y="251"/>
                  </a:lnTo>
                  <a:lnTo>
                    <a:pt x="270" y="239"/>
                  </a:lnTo>
                  <a:lnTo>
                    <a:pt x="294" y="228"/>
                  </a:lnTo>
                  <a:lnTo>
                    <a:pt x="312" y="222"/>
                  </a:lnTo>
                  <a:lnTo>
                    <a:pt x="330" y="210"/>
                  </a:lnTo>
                  <a:lnTo>
                    <a:pt x="365" y="186"/>
                  </a:lnTo>
                  <a:lnTo>
                    <a:pt x="419" y="156"/>
                  </a:lnTo>
                  <a:lnTo>
                    <a:pt x="473" y="120"/>
                  </a:lnTo>
                  <a:lnTo>
                    <a:pt x="527" y="90"/>
                  </a:lnTo>
                  <a:lnTo>
                    <a:pt x="576" y="60"/>
                  </a:lnTo>
                  <a:lnTo>
                    <a:pt x="612" y="42"/>
                  </a:lnTo>
                  <a:lnTo>
                    <a:pt x="629" y="36"/>
                  </a:lnTo>
                  <a:lnTo>
                    <a:pt x="647" y="30"/>
                  </a:lnTo>
                  <a:lnTo>
                    <a:pt x="677" y="18"/>
                  </a:lnTo>
                  <a:lnTo>
                    <a:pt x="701" y="6"/>
                  </a:lnTo>
                  <a:lnTo>
                    <a:pt x="713" y="0"/>
                  </a:lnTo>
                  <a:lnTo>
                    <a:pt x="713" y="0"/>
                  </a:lnTo>
                  <a:lnTo>
                    <a:pt x="659" y="6"/>
                  </a:lnTo>
                  <a:lnTo>
                    <a:pt x="716" y="63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94118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FFFFFF"/>
                </a:solidFill>
                <a:latin typeface="+mn-lt"/>
                <a:cs typeface="+mn-cs"/>
              </a:endParaRPr>
            </a:p>
          </p:txBody>
        </p:sp>
        <p:sp>
          <p:nvSpPr>
            <p:cNvPr id="33807" name="Freeform 15"/>
            <p:cNvSpPr/>
            <p:nvPr userDrawn="1"/>
          </p:nvSpPr>
          <p:spPr bwMode="hidden">
            <a:xfrm>
              <a:off x="3453" y="2271"/>
              <a:ext cx="318" cy="225"/>
            </a:xfrm>
            <a:custGeom>
              <a:avLst/>
              <a:gdLst/>
              <a:ahLst/>
              <a:cxnLst>
                <a:cxn ang="0">
                  <a:pos x="6" y="225"/>
                </a:cxn>
                <a:cxn ang="0">
                  <a:pos x="0" y="195"/>
                </a:cxn>
                <a:cxn ang="0">
                  <a:pos x="315" y="0"/>
                </a:cxn>
                <a:cxn ang="0">
                  <a:pos x="303" y="27"/>
                </a:cxn>
                <a:cxn ang="0">
                  <a:pos x="318" y="42"/>
                </a:cxn>
              </a:cxnLst>
              <a:rect l="0" t="0" r="r" b="b"/>
              <a:pathLst>
                <a:path w="318" h="225">
                  <a:moveTo>
                    <a:pt x="6" y="225"/>
                  </a:moveTo>
                  <a:lnTo>
                    <a:pt x="0" y="195"/>
                  </a:lnTo>
                  <a:lnTo>
                    <a:pt x="315" y="0"/>
                  </a:lnTo>
                  <a:lnTo>
                    <a:pt x="303" y="27"/>
                  </a:lnTo>
                  <a:lnTo>
                    <a:pt x="318" y="42"/>
                  </a:lnTo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94118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FFFFFF"/>
                </a:solidFill>
                <a:latin typeface="+mn-lt"/>
                <a:cs typeface="+mn-cs"/>
              </a:endParaRPr>
            </a:p>
          </p:txBody>
        </p:sp>
        <p:sp>
          <p:nvSpPr>
            <p:cNvPr id="33808" name="Freeform 16"/>
            <p:cNvSpPr/>
            <p:nvPr userDrawn="1"/>
          </p:nvSpPr>
          <p:spPr bwMode="hidden">
            <a:xfrm>
              <a:off x="0" y="2658"/>
              <a:ext cx="2595" cy="933"/>
            </a:xfrm>
            <a:custGeom>
              <a:avLst/>
              <a:gdLst/>
              <a:ahLst/>
              <a:cxnLst>
                <a:cxn ang="0">
                  <a:pos x="1050" y="657"/>
                </a:cxn>
                <a:cxn ang="0">
                  <a:pos x="1581" y="690"/>
                </a:cxn>
                <a:cxn ang="0">
                  <a:pos x="1671" y="723"/>
                </a:cxn>
                <a:cxn ang="0">
                  <a:pos x="1176" y="621"/>
                </a:cxn>
                <a:cxn ang="0">
                  <a:pos x="1854" y="567"/>
                </a:cxn>
                <a:cxn ang="0">
                  <a:pos x="1869" y="612"/>
                </a:cxn>
                <a:cxn ang="0">
                  <a:pos x="2103" y="861"/>
                </a:cxn>
                <a:cxn ang="0">
                  <a:pos x="1883" y="520"/>
                </a:cxn>
                <a:cxn ang="0">
                  <a:pos x="1842" y="490"/>
                </a:cxn>
                <a:cxn ang="0">
                  <a:pos x="1770" y="466"/>
                </a:cxn>
                <a:cxn ang="0">
                  <a:pos x="1740" y="448"/>
                </a:cxn>
                <a:cxn ang="0">
                  <a:pos x="1758" y="436"/>
                </a:cxn>
                <a:cxn ang="0">
                  <a:pos x="1830" y="430"/>
                </a:cxn>
                <a:cxn ang="0">
                  <a:pos x="1877" y="424"/>
                </a:cxn>
                <a:cxn ang="0">
                  <a:pos x="1955" y="394"/>
                </a:cxn>
                <a:cxn ang="0">
                  <a:pos x="2052" y="396"/>
                </a:cxn>
                <a:cxn ang="0">
                  <a:pos x="2253" y="732"/>
                </a:cxn>
                <a:cxn ang="0">
                  <a:pos x="2415" y="933"/>
                </a:cxn>
                <a:cxn ang="0">
                  <a:pos x="2397" y="828"/>
                </a:cxn>
                <a:cxn ang="0">
                  <a:pos x="2088" y="400"/>
                </a:cxn>
                <a:cxn ang="0">
                  <a:pos x="2046" y="346"/>
                </a:cxn>
                <a:cxn ang="0">
                  <a:pos x="1997" y="304"/>
                </a:cxn>
                <a:cxn ang="0">
                  <a:pos x="1967" y="286"/>
                </a:cxn>
                <a:cxn ang="0">
                  <a:pos x="1973" y="286"/>
                </a:cxn>
                <a:cxn ang="0">
                  <a:pos x="2009" y="286"/>
                </a:cxn>
                <a:cxn ang="0">
                  <a:pos x="2082" y="322"/>
                </a:cxn>
                <a:cxn ang="0">
                  <a:pos x="2199" y="384"/>
                </a:cxn>
                <a:cxn ang="0">
                  <a:pos x="2394" y="448"/>
                </a:cxn>
                <a:cxn ang="0">
                  <a:pos x="2595" y="516"/>
                </a:cxn>
                <a:cxn ang="0">
                  <a:pos x="2388" y="424"/>
                </a:cxn>
                <a:cxn ang="0">
                  <a:pos x="2219" y="340"/>
                </a:cxn>
                <a:cxn ang="0">
                  <a:pos x="2052" y="280"/>
                </a:cxn>
                <a:cxn ang="0">
                  <a:pos x="1955" y="262"/>
                </a:cxn>
                <a:cxn ang="0">
                  <a:pos x="1877" y="274"/>
                </a:cxn>
                <a:cxn ang="0">
                  <a:pos x="1752" y="274"/>
                </a:cxn>
                <a:cxn ang="0">
                  <a:pos x="1661" y="292"/>
                </a:cxn>
                <a:cxn ang="0">
                  <a:pos x="1607" y="316"/>
                </a:cxn>
                <a:cxn ang="0">
                  <a:pos x="1589" y="322"/>
                </a:cxn>
                <a:cxn ang="0">
                  <a:pos x="1409" y="358"/>
                </a:cxn>
                <a:cxn ang="0">
                  <a:pos x="1152" y="442"/>
                </a:cxn>
                <a:cxn ang="0">
                  <a:pos x="966" y="460"/>
                </a:cxn>
                <a:cxn ang="0">
                  <a:pos x="870" y="442"/>
                </a:cxn>
                <a:cxn ang="0">
                  <a:pos x="828" y="430"/>
                </a:cxn>
                <a:cxn ang="0">
                  <a:pos x="743" y="388"/>
                </a:cxn>
                <a:cxn ang="0">
                  <a:pos x="636" y="334"/>
                </a:cxn>
                <a:cxn ang="0">
                  <a:pos x="467" y="256"/>
                </a:cxn>
                <a:cxn ang="0">
                  <a:pos x="0" y="0"/>
                </a:cxn>
                <a:cxn ang="0">
                  <a:pos x="585" y="390"/>
                </a:cxn>
                <a:cxn ang="0">
                  <a:pos x="849" y="543"/>
                </a:cxn>
                <a:cxn ang="0">
                  <a:pos x="897" y="621"/>
                </a:cxn>
              </a:cxnLst>
              <a:rect l="0" t="0" r="r" b="b"/>
              <a:pathLst>
                <a:path w="2595" h="933">
                  <a:moveTo>
                    <a:pt x="981" y="675"/>
                  </a:moveTo>
                  <a:lnTo>
                    <a:pt x="1050" y="657"/>
                  </a:lnTo>
                  <a:lnTo>
                    <a:pt x="1143" y="651"/>
                  </a:lnTo>
                  <a:lnTo>
                    <a:pt x="1581" y="690"/>
                  </a:lnTo>
                  <a:lnTo>
                    <a:pt x="1623" y="738"/>
                  </a:lnTo>
                  <a:lnTo>
                    <a:pt x="1671" y="723"/>
                  </a:lnTo>
                  <a:lnTo>
                    <a:pt x="1656" y="675"/>
                  </a:lnTo>
                  <a:lnTo>
                    <a:pt x="1176" y="621"/>
                  </a:lnTo>
                  <a:lnTo>
                    <a:pt x="1797" y="534"/>
                  </a:lnTo>
                  <a:lnTo>
                    <a:pt x="1854" y="567"/>
                  </a:lnTo>
                  <a:lnTo>
                    <a:pt x="1881" y="585"/>
                  </a:lnTo>
                  <a:lnTo>
                    <a:pt x="1869" y="612"/>
                  </a:lnTo>
                  <a:lnTo>
                    <a:pt x="1995" y="852"/>
                  </a:lnTo>
                  <a:lnTo>
                    <a:pt x="2103" y="861"/>
                  </a:lnTo>
                  <a:lnTo>
                    <a:pt x="1889" y="538"/>
                  </a:lnTo>
                  <a:lnTo>
                    <a:pt x="1883" y="520"/>
                  </a:lnTo>
                  <a:lnTo>
                    <a:pt x="1872" y="508"/>
                  </a:lnTo>
                  <a:lnTo>
                    <a:pt x="1842" y="490"/>
                  </a:lnTo>
                  <a:lnTo>
                    <a:pt x="1806" y="478"/>
                  </a:lnTo>
                  <a:lnTo>
                    <a:pt x="1770" y="466"/>
                  </a:lnTo>
                  <a:lnTo>
                    <a:pt x="1752" y="454"/>
                  </a:lnTo>
                  <a:lnTo>
                    <a:pt x="1740" y="448"/>
                  </a:lnTo>
                  <a:lnTo>
                    <a:pt x="1746" y="436"/>
                  </a:lnTo>
                  <a:lnTo>
                    <a:pt x="1758" y="436"/>
                  </a:lnTo>
                  <a:lnTo>
                    <a:pt x="1782" y="430"/>
                  </a:lnTo>
                  <a:lnTo>
                    <a:pt x="1830" y="430"/>
                  </a:lnTo>
                  <a:lnTo>
                    <a:pt x="1854" y="430"/>
                  </a:lnTo>
                  <a:lnTo>
                    <a:pt x="1877" y="424"/>
                  </a:lnTo>
                  <a:lnTo>
                    <a:pt x="1925" y="400"/>
                  </a:lnTo>
                  <a:lnTo>
                    <a:pt x="1955" y="394"/>
                  </a:lnTo>
                  <a:lnTo>
                    <a:pt x="1979" y="394"/>
                  </a:lnTo>
                  <a:lnTo>
                    <a:pt x="2052" y="396"/>
                  </a:lnTo>
                  <a:lnTo>
                    <a:pt x="2046" y="456"/>
                  </a:lnTo>
                  <a:lnTo>
                    <a:pt x="2253" y="732"/>
                  </a:lnTo>
                  <a:lnTo>
                    <a:pt x="2334" y="816"/>
                  </a:lnTo>
                  <a:lnTo>
                    <a:pt x="2415" y="933"/>
                  </a:lnTo>
                  <a:lnTo>
                    <a:pt x="2430" y="909"/>
                  </a:lnTo>
                  <a:lnTo>
                    <a:pt x="2397" y="828"/>
                  </a:lnTo>
                  <a:lnTo>
                    <a:pt x="2094" y="412"/>
                  </a:lnTo>
                  <a:lnTo>
                    <a:pt x="2088" y="400"/>
                  </a:lnTo>
                  <a:lnTo>
                    <a:pt x="2076" y="376"/>
                  </a:lnTo>
                  <a:lnTo>
                    <a:pt x="2046" y="346"/>
                  </a:lnTo>
                  <a:lnTo>
                    <a:pt x="2015" y="322"/>
                  </a:lnTo>
                  <a:lnTo>
                    <a:pt x="1997" y="304"/>
                  </a:lnTo>
                  <a:lnTo>
                    <a:pt x="1979" y="292"/>
                  </a:lnTo>
                  <a:lnTo>
                    <a:pt x="1967" y="286"/>
                  </a:lnTo>
                  <a:lnTo>
                    <a:pt x="1967" y="286"/>
                  </a:lnTo>
                  <a:lnTo>
                    <a:pt x="1973" y="286"/>
                  </a:lnTo>
                  <a:lnTo>
                    <a:pt x="1985" y="286"/>
                  </a:lnTo>
                  <a:lnTo>
                    <a:pt x="2009" y="286"/>
                  </a:lnTo>
                  <a:lnTo>
                    <a:pt x="2040" y="298"/>
                  </a:lnTo>
                  <a:lnTo>
                    <a:pt x="2082" y="322"/>
                  </a:lnTo>
                  <a:lnTo>
                    <a:pt x="2124" y="348"/>
                  </a:lnTo>
                  <a:lnTo>
                    <a:pt x="2199" y="384"/>
                  </a:lnTo>
                  <a:lnTo>
                    <a:pt x="2325" y="426"/>
                  </a:lnTo>
                  <a:lnTo>
                    <a:pt x="2394" y="448"/>
                  </a:lnTo>
                  <a:lnTo>
                    <a:pt x="2523" y="522"/>
                  </a:lnTo>
                  <a:lnTo>
                    <a:pt x="2595" y="516"/>
                  </a:lnTo>
                  <a:lnTo>
                    <a:pt x="2442" y="454"/>
                  </a:lnTo>
                  <a:lnTo>
                    <a:pt x="2388" y="424"/>
                  </a:lnTo>
                  <a:lnTo>
                    <a:pt x="2327" y="388"/>
                  </a:lnTo>
                  <a:lnTo>
                    <a:pt x="2219" y="340"/>
                  </a:lnTo>
                  <a:lnTo>
                    <a:pt x="2106" y="292"/>
                  </a:lnTo>
                  <a:lnTo>
                    <a:pt x="2052" y="280"/>
                  </a:lnTo>
                  <a:lnTo>
                    <a:pt x="2003" y="268"/>
                  </a:lnTo>
                  <a:lnTo>
                    <a:pt x="1955" y="262"/>
                  </a:lnTo>
                  <a:lnTo>
                    <a:pt x="1919" y="268"/>
                  </a:lnTo>
                  <a:lnTo>
                    <a:pt x="1877" y="274"/>
                  </a:lnTo>
                  <a:lnTo>
                    <a:pt x="1812" y="274"/>
                  </a:lnTo>
                  <a:lnTo>
                    <a:pt x="1752" y="274"/>
                  </a:lnTo>
                  <a:lnTo>
                    <a:pt x="1703" y="286"/>
                  </a:lnTo>
                  <a:lnTo>
                    <a:pt x="1661" y="292"/>
                  </a:lnTo>
                  <a:lnTo>
                    <a:pt x="1631" y="304"/>
                  </a:lnTo>
                  <a:lnTo>
                    <a:pt x="1607" y="316"/>
                  </a:lnTo>
                  <a:lnTo>
                    <a:pt x="1595" y="322"/>
                  </a:lnTo>
                  <a:lnTo>
                    <a:pt x="1589" y="322"/>
                  </a:lnTo>
                  <a:lnTo>
                    <a:pt x="1500" y="334"/>
                  </a:lnTo>
                  <a:lnTo>
                    <a:pt x="1409" y="358"/>
                  </a:lnTo>
                  <a:lnTo>
                    <a:pt x="1236" y="418"/>
                  </a:lnTo>
                  <a:lnTo>
                    <a:pt x="1152" y="442"/>
                  </a:lnTo>
                  <a:lnTo>
                    <a:pt x="1061" y="460"/>
                  </a:lnTo>
                  <a:lnTo>
                    <a:pt x="966" y="460"/>
                  </a:lnTo>
                  <a:lnTo>
                    <a:pt x="918" y="454"/>
                  </a:lnTo>
                  <a:lnTo>
                    <a:pt x="870" y="442"/>
                  </a:lnTo>
                  <a:lnTo>
                    <a:pt x="858" y="436"/>
                  </a:lnTo>
                  <a:lnTo>
                    <a:pt x="828" y="430"/>
                  </a:lnTo>
                  <a:lnTo>
                    <a:pt x="791" y="412"/>
                  </a:lnTo>
                  <a:lnTo>
                    <a:pt x="743" y="388"/>
                  </a:lnTo>
                  <a:lnTo>
                    <a:pt x="690" y="364"/>
                  </a:lnTo>
                  <a:lnTo>
                    <a:pt x="636" y="334"/>
                  </a:lnTo>
                  <a:lnTo>
                    <a:pt x="515" y="280"/>
                  </a:lnTo>
                  <a:lnTo>
                    <a:pt x="467" y="256"/>
                  </a:lnTo>
                  <a:lnTo>
                    <a:pt x="443" y="244"/>
                  </a:lnTo>
                  <a:lnTo>
                    <a:pt x="0" y="0"/>
                  </a:lnTo>
                  <a:lnTo>
                    <a:pt x="123" y="120"/>
                  </a:lnTo>
                  <a:lnTo>
                    <a:pt x="585" y="390"/>
                  </a:lnTo>
                  <a:lnTo>
                    <a:pt x="708" y="462"/>
                  </a:lnTo>
                  <a:lnTo>
                    <a:pt x="849" y="543"/>
                  </a:lnTo>
                  <a:lnTo>
                    <a:pt x="882" y="564"/>
                  </a:lnTo>
                  <a:lnTo>
                    <a:pt x="897" y="621"/>
                  </a:lnTo>
                  <a:lnTo>
                    <a:pt x="981" y="675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81961"/>
                    <a:invGamma/>
                  </a:schemeClr>
                </a:gs>
                <a:gs pos="100000">
                  <a:schemeClr val="bg2"/>
                </a:gs>
              </a:gsLst>
              <a:lin ang="2700000" scaled="1"/>
            </a:gradFill>
            <a:ln w="9525">
              <a:noFill/>
              <a:rou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FFFFFF"/>
                </a:solidFill>
                <a:latin typeface="+mn-lt"/>
                <a:cs typeface="+mn-cs"/>
              </a:endParaRPr>
            </a:p>
          </p:txBody>
        </p:sp>
        <p:sp>
          <p:nvSpPr>
            <p:cNvPr id="8214" name="Freeform 17"/>
            <p:cNvSpPr/>
            <p:nvPr userDrawn="1"/>
          </p:nvSpPr>
          <p:spPr bwMode="hidden">
            <a:xfrm>
              <a:off x="0" y="2994"/>
              <a:ext cx="2723" cy="1091"/>
            </a:xfrm>
            <a:custGeom>
              <a:avLst/>
              <a:gdLst>
                <a:gd name="T0" fmla="*/ 2370 w 2723"/>
                <a:gd name="T1" fmla="*/ 72 h 1091"/>
                <a:gd name="T2" fmla="*/ 2597 w 2723"/>
                <a:gd name="T3" fmla="*/ 198 h 1091"/>
                <a:gd name="T4" fmla="*/ 2639 w 2723"/>
                <a:gd name="T5" fmla="*/ 276 h 1091"/>
                <a:gd name="T6" fmla="*/ 2453 w 2723"/>
                <a:gd name="T7" fmla="*/ 264 h 1091"/>
                <a:gd name="T8" fmla="*/ 2297 w 2723"/>
                <a:gd name="T9" fmla="*/ 204 h 1091"/>
                <a:gd name="T10" fmla="*/ 2112 w 2723"/>
                <a:gd name="T11" fmla="*/ 66 h 1091"/>
                <a:gd name="T12" fmla="*/ 2088 w 2723"/>
                <a:gd name="T13" fmla="*/ 72 h 1091"/>
                <a:gd name="T14" fmla="*/ 2106 w 2723"/>
                <a:gd name="T15" fmla="*/ 114 h 1091"/>
                <a:gd name="T16" fmla="*/ 2412 w 2723"/>
                <a:gd name="T17" fmla="*/ 552 h 1091"/>
                <a:gd name="T18" fmla="*/ 2279 w 2723"/>
                <a:gd name="T19" fmla="*/ 564 h 1091"/>
                <a:gd name="T20" fmla="*/ 2189 w 2723"/>
                <a:gd name="T21" fmla="*/ 492 h 1091"/>
                <a:gd name="T22" fmla="*/ 2058 w 2723"/>
                <a:gd name="T23" fmla="*/ 330 h 1091"/>
                <a:gd name="T24" fmla="*/ 1991 w 2723"/>
                <a:gd name="T25" fmla="*/ 234 h 1091"/>
                <a:gd name="T26" fmla="*/ 1949 w 2723"/>
                <a:gd name="T27" fmla="*/ 174 h 1091"/>
                <a:gd name="T28" fmla="*/ 1824 w 2723"/>
                <a:gd name="T29" fmla="*/ 132 h 1091"/>
                <a:gd name="T30" fmla="*/ 1794 w 2723"/>
                <a:gd name="T31" fmla="*/ 144 h 1091"/>
                <a:gd name="T32" fmla="*/ 1895 w 2723"/>
                <a:gd name="T33" fmla="*/ 222 h 1091"/>
                <a:gd name="T34" fmla="*/ 1943 w 2723"/>
                <a:gd name="T35" fmla="*/ 366 h 1091"/>
                <a:gd name="T36" fmla="*/ 2064 w 2723"/>
                <a:gd name="T37" fmla="*/ 630 h 1091"/>
                <a:gd name="T38" fmla="*/ 2052 w 2723"/>
                <a:gd name="T39" fmla="*/ 695 h 1091"/>
                <a:gd name="T40" fmla="*/ 1955 w 2723"/>
                <a:gd name="T41" fmla="*/ 683 h 1091"/>
                <a:gd name="T42" fmla="*/ 1913 w 2723"/>
                <a:gd name="T43" fmla="*/ 636 h 1091"/>
                <a:gd name="T44" fmla="*/ 1703 w 2723"/>
                <a:gd name="T45" fmla="*/ 312 h 1091"/>
                <a:gd name="T46" fmla="*/ 1637 w 2723"/>
                <a:gd name="T47" fmla="*/ 276 h 1091"/>
                <a:gd name="T48" fmla="*/ 1643 w 2723"/>
                <a:gd name="T49" fmla="*/ 318 h 1091"/>
                <a:gd name="T50" fmla="*/ 1673 w 2723"/>
                <a:gd name="T51" fmla="*/ 408 h 1091"/>
                <a:gd name="T52" fmla="*/ 1716 w 2723"/>
                <a:gd name="T53" fmla="*/ 779 h 1091"/>
                <a:gd name="T54" fmla="*/ 1691 w 2723"/>
                <a:gd name="T55" fmla="*/ 737 h 1091"/>
                <a:gd name="T56" fmla="*/ 1613 w 2723"/>
                <a:gd name="T57" fmla="*/ 582 h 1091"/>
                <a:gd name="T58" fmla="*/ 1494 w 2723"/>
                <a:gd name="T59" fmla="*/ 480 h 1091"/>
                <a:gd name="T60" fmla="*/ 1248 w 2723"/>
                <a:gd name="T61" fmla="*/ 528 h 1091"/>
                <a:gd name="T62" fmla="*/ 996 w 2723"/>
                <a:gd name="T63" fmla="*/ 630 h 1091"/>
                <a:gd name="T64" fmla="*/ 714 w 2723"/>
                <a:gd name="T65" fmla="*/ 534 h 1091"/>
                <a:gd name="T66" fmla="*/ 198 w 2723"/>
                <a:gd name="T67" fmla="*/ 288 h 1091"/>
                <a:gd name="T68" fmla="*/ 0 w 2723"/>
                <a:gd name="T69" fmla="*/ 460 h 1091"/>
                <a:gd name="T70" fmla="*/ 288 w 2723"/>
                <a:gd name="T71" fmla="*/ 570 h 1091"/>
                <a:gd name="T72" fmla="*/ 461 w 2723"/>
                <a:gd name="T73" fmla="*/ 654 h 1091"/>
                <a:gd name="T74" fmla="*/ 725 w 2723"/>
                <a:gd name="T75" fmla="*/ 755 h 1091"/>
                <a:gd name="T76" fmla="*/ 966 w 2723"/>
                <a:gd name="T77" fmla="*/ 791 h 1091"/>
                <a:gd name="T78" fmla="*/ 1176 w 2723"/>
                <a:gd name="T79" fmla="*/ 779 h 1091"/>
                <a:gd name="T80" fmla="*/ 1278 w 2723"/>
                <a:gd name="T81" fmla="*/ 791 h 1091"/>
                <a:gd name="T82" fmla="*/ 1404 w 2723"/>
                <a:gd name="T83" fmla="*/ 845 h 1091"/>
                <a:gd name="T84" fmla="*/ 1416 w 2723"/>
                <a:gd name="T85" fmla="*/ 887 h 1091"/>
                <a:gd name="T86" fmla="*/ 1361 w 2723"/>
                <a:gd name="T87" fmla="*/ 923 h 1091"/>
                <a:gd name="T88" fmla="*/ 1385 w 2723"/>
                <a:gd name="T89" fmla="*/ 1007 h 1091"/>
                <a:gd name="T90" fmla="*/ 1494 w 2723"/>
                <a:gd name="T91" fmla="*/ 1085 h 1091"/>
                <a:gd name="T92" fmla="*/ 1697 w 2723"/>
                <a:gd name="T93" fmla="*/ 1043 h 1091"/>
                <a:gd name="T94" fmla="*/ 1812 w 2723"/>
                <a:gd name="T95" fmla="*/ 989 h 1091"/>
                <a:gd name="T96" fmla="*/ 1973 w 2723"/>
                <a:gd name="T97" fmla="*/ 917 h 1091"/>
                <a:gd name="T98" fmla="*/ 2201 w 2723"/>
                <a:gd name="T99" fmla="*/ 899 h 1091"/>
                <a:gd name="T100" fmla="*/ 2364 w 2723"/>
                <a:gd name="T101" fmla="*/ 863 h 1091"/>
                <a:gd name="T102" fmla="*/ 2400 w 2723"/>
                <a:gd name="T103" fmla="*/ 743 h 1091"/>
                <a:gd name="T104" fmla="*/ 2471 w 2723"/>
                <a:gd name="T105" fmla="*/ 701 h 1091"/>
                <a:gd name="T106" fmla="*/ 2621 w 2723"/>
                <a:gd name="T107" fmla="*/ 504 h 1091"/>
                <a:gd name="T108" fmla="*/ 2693 w 2723"/>
                <a:gd name="T109" fmla="*/ 374 h 109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723" h="1091">
                  <a:moveTo>
                    <a:pt x="2723" y="299"/>
                  </a:moveTo>
                  <a:lnTo>
                    <a:pt x="2715" y="240"/>
                  </a:lnTo>
                  <a:lnTo>
                    <a:pt x="2656" y="195"/>
                  </a:lnTo>
                  <a:lnTo>
                    <a:pt x="2370" y="72"/>
                  </a:lnTo>
                  <a:lnTo>
                    <a:pt x="2303" y="54"/>
                  </a:lnTo>
                  <a:lnTo>
                    <a:pt x="2585" y="186"/>
                  </a:lnTo>
                  <a:lnTo>
                    <a:pt x="2591" y="192"/>
                  </a:lnTo>
                  <a:lnTo>
                    <a:pt x="2597" y="198"/>
                  </a:lnTo>
                  <a:lnTo>
                    <a:pt x="2621" y="228"/>
                  </a:lnTo>
                  <a:lnTo>
                    <a:pt x="2639" y="258"/>
                  </a:lnTo>
                  <a:lnTo>
                    <a:pt x="2646" y="270"/>
                  </a:lnTo>
                  <a:lnTo>
                    <a:pt x="2639" y="276"/>
                  </a:lnTo>
                  <a:lnTo>
                    <a:pt x="2603" y="282"/>
                  </a:lnTo>
                  <a:lnTo>
                    <a:pt x="2555" y="282"/>
                  </a:lnTo>
                  <a:lnTo>
                    <a:pt x="2507" y="276"/>
                  </a:lnTo>
                  <a:lnTo>
                    <a:pt x="2453" y="264"/>
                  </a:lnTo>
                  <a:lnTo>
                    <a:pt x="2394" y="246"/>
                  </a:lnTo>
                  <a:lnTo>
                    <a:pt x="2340" y="222"/>
                  </a:lnTo>
                  <a:lnTo>
                    <a:pt x="2321" y="216"/>
                  </a:lnTo>
                  <a:lnTo>
                    <a:pt x="2297" y="204"/>
                  </a:lnTo>
                  <a:lnTo>
                    <a:pt x="2171" y="126"/>
                  </a:lnTo>
                  <a:lnTo>
                    <a:pt x="2165" y="120"/>
                  </a:lnTo>
                  <a:lnTo>
                    <a:pt x="2154" y="102"/>
                  </a:lnTo>
                  <a:lnTo>
                    <a:pt x="2112" y="66"/>
                  </a:lnTo>
                  <a:lnTo>
                    <a:pt x="2064" y="24"/>
                  </a:lnTo>
                  <a:lnTo>
                    <a:pt x="2046" y="6"/>
                  </a:lnTo>
                  <a:lnTo>
                    <a:pt x="2034" y="0"/>
                  </a:lnTo>
                  <a:lnTo>
                    <a:pt x="2088" y="72"/>
                  </a:lnTo>
                  <a:lnTo>
                    <a:pt x="2106" y="108"/>
                  </a:lnTo>
                  <a:lnTo>
                    <a:pt x="2106" y="114"/>
                  </a:lnTo>
                  <a:lnTo>
                    <a:pt x="2112" y="114"/>
                  </a:lnTo>
                  <a:lnTo>
                    <a:pt x="2406" y="516"/>
                  </a:lnTo>
                  <a:lnTo>
                    <a:pt x="2412" y="534"/>
                  </a:lnTo>
                  <a:lnTo>
                    <a:pt x="2412" y="552"/>
                  </a:lnTo>
                  <a:lnTo>
                    <a:pt x="2394" y="576"/>
                  </a:lnTo>
                  <a:lnTo>
                    <a:pt x="2364" y="588"/>
                  </a:lnTo>
                  <a:lnTo>
                    <a:pt x="2321" y="588"/>
                  </a:lnTo>
                  <a:lnTo>
                    <a:pt x="2279" y="564"/>
                  </a:lnTo>
                  <a:lnTo>
                    <a:pt x="2237" y="534"/>
                  </a:lnTo>
                  <a:lnTo>
                    <a:pt x="2201" y="504"/>
                  </a:lnTo>
                  <a:lnTo>
                    <a:pt x="2195" y="498"/>
                  </a:lnTo>
                  <a:lnTo>
                    <a:pt x="2189" y="492"/>
                  </a:lnTo>
                  <a:lnTo>
                    <a:pt x="2171" y="462"/>
                  </a:lnTo>
                  <a:lnTo>
                    <a:pt x="2142" y="420"/>
                  </a:lnTo>
                  <a:lnTo>
                    <a:pt x="2100" y="378"/>
                  </a:lnTo>
                  <a:lnTo>
                    <a:pt x="2058" y="330"/>
                  </a:lnTo>
                  <a:lnTo>
                    <a:pt x="2040" y="318"/>
                  </a:lnTo>
                  <a:lnTo>
                    <a:pt x="2028" y="300"/>
                  </a:lnTo>
                  <a:lnTo>
                    <a:pt x="2009" y="264"/>
                  </a:lnTo>
                  <a:lnTo>
                    <a:pt x="1991" y="234"/>
                  </a:lnTo>
                  <a:lnTo>
                    <a:pt x="1985" y="210"/>
                  </a:lnTo>
                  <a:lnTo>
                    <a:pt x="1973" y="192"/>
                  </a:lnTo>
                  <a:lnTo>
                    <a:pt x="1967" y="180"/>
                  </a:lnTo>
                  <a:lnTo>
                    <a:pt x="1949" y="174"/>
                  </a:lnTo>
                  <a:lnTo>
                    <a:pt x="1907" y="156"/>
                  </a:lnTo>
                  <a:lnTo>
                    <a:pt x="1860" y="138"/>
                  </a:lnTo>
                  <a:lnTo>
                    <a:pt x="1836" y="132"/>
                  </a:lnTo>
                  <a:lnTo>
                    <a:pt x="1824" y="132"/>
                  </a:lnTo>
                  <a:lnTo>
                    <a:pt x="1806" y="132"/>
                  </a:lnTo>
                  <a:lnTo>
                    <a:pt x="1800" y="138"/>
                  </a:lnTo>
                  <a:lnTo>
                    <a:pt x="1794" y="144"/>
                  </a:lnTo>
                  <a:lnTo>
                    <a:pt x="1842" y="156"/>
                  </a:lnTo>
                  <a:lnTo>
                    <a:pt x="1872" y="180"/>
                  </a:lnTo>
                  <a:lnTo>
                    <a:pt x="1889" y="204"/>
                  </a:lnTo>
                  <a:lnTo>
                    <a:pt x="1895" y="222"/>
                  </a:lnTo>
                  <a:lnTo>
                    <a:pt x="1889" y="240"/>
                  </a:lnTo>
                  <a:lnTo>
                    <a:pt x="1901" y="270"/>
                  </a:lnTo>
                  <a:lnTo>
                    <a:pt x="1919" y="318"/>
                  </a:lnTo>
                  <a:lnTo>
                    <a:pt x="1943" y="366"/>
                  </a:lnTo>
                  <a:lnTo>
                    <a:pt x="1991" y="480"/>
                  </a:lnTo>
                  <a:lnTo>
                    <a:pt x="2021" y="534"/>
                  </a:lnTo>
                  <a:lnTo>
                    <a:pt x="2040" y="582"/>
                  </a:lnTo>
                  <a:lnTo>
                    <a:pt x="2064" y="630"/>
                  </a:lnTo>
                  <a:lnTo>
                    <a:pt x="2076" y="666"/>
                  </a:lnTo>
                  <a:lnTo>
                    <a:pt x="2082" y="683"/>
                  </a:lnTo>
                  <a:lnTo>
                    <a:pt x="2070" y="695"/>
                  </a:lnTo>
                  <a:lnTo>
                    <a:pt x="2052" y="695"/>
                  </a:lnTo>
                  <a:lnTo>
                    <a:pt x="2021" y="695"/>
                  </a:lnTo>
                  <a:lnTo>
                    <a:pt x="1997" y="695"/>
                  </a:lnTo>
                  <a:lnTo>
                    <a:pt x="1973" y="689"/>
                  </a:lnTo>
                  <a:lnTo>
                    <a:pt x="1955" y="683"/>
                  </a:lnTo>
                  <a:lnTo>
                    <a:pt x="1949" y="683"/>
                  </a:lnTo>
                  <a:lnTo>
                    <a:pt x="1949" y="677"/>
                  </a:lnTo>
                  <a:lnTo>
                    <a:pt x="1943" y="672"/>
                  </a:lnTo>
                  <a:lnTo>
                    <a:pt x="1913" y="636"/>
                  </a:lnTo>
                  <a:lnTo>
                    <a:pt x="1806" y="324"/>
                  </a:lnTo>
                  <a:lnTo>
                    <a:pt x="1776" y="330"/>
                  </a:lnTo>
                  <a:lnTo>
                    <a:pt x="1746" y="330"/>
                  </a:lnTo>
                  <a:lnTo>
                    <a:pt x="1703" y="312"/>
                  </a:lnTo>
                  <a:lnTo>
                    <a:pt x="1673" y="288"/>
                  </a:lnTo>
                  <a:lnTo>
                    <a:pt x="1667" y="276"/>
                  </a:lnTo>
                  <a:lnTo>
                    <a:pt x="1655" y="270"/>
                  </a:lnTo>
                  <a:lnTo>
                    <a:pt x="1637" y="276"/>
                  </a:lnTo>
                  <a:lnTo>
                    <a:pt x="1631" y="288"/>
                  </a:lnTo>
                  <a:lnTo>
                    <a:pt x="1625" y="306"/>
                  </a:lnTo>
                  <a:lnTo>
                    <a:pt x="1625" y="312"/>
                  </a:lnTo>
                  <a:lnTo>
                    <a:pt x="1643" y="318"/>
                  </a:lnTo>
                  <a:lnTo>
                    <a:pt x="1655" y="336"/>
                  </a:lnTo>
                  <a:lnTo>
                    <a:pt x="1667" y="366"/>
                  </a:lnTo>
                  <a:lnTo>
                    <a:pt x="1673" y="402"/>
                  </a:lnTo>
                  <a:lnTo>
                    <a:pt x="1673" y="408"/>
                  </a:lnTo>
                  <a:lnTo>
                    <a:pt x="1673" y="414"/>
                  </a:lnTo>
                  <a:lnTo>
                    <a:pt x="1716" y="761"/>
                  </a:lnTo>
                  <a:lnTo>
                    <a:pt x="1716" y="773"/>
                  </a:lnTo>
                  <a:lnTo>
                    <a:pt x="1716" y="779"/>
                  </a:lnTo>
                  <a:lnTo>
                    <a:pt x="1709" y="773"/>
                  </a:lnTo>
                  <a:lnTo>
                    <a:pt x="1703" y="755"/>
                  </a:lnTo>
                  <a:lnTo>
                    <a:pt x="1697" y="749"/>
                  </a:lnTo>
                  <a:lnTo>
                    <a:pt x="1691" y="737"/>
                  </a:lnTo>
                  <a:lnTo>
                    <a:pt x="1679" y="713"/>
                  </a:lnTo>
                  <a:lnTo>
                    <a:pt x="1661" y="672"/>
                  </a:lnTo>
                  <a:lnTo>
                    <a:pt x="1643" y="630"/>
                  </a:lnTo>
                  <a:lnTo>
                    <a:pt x="1613" y="582"/>
                  </a:lnTo>
                  <a:lnTo>
                    <a:pt x="1589" y="540"/>
                  </a:lnTo>
                  <a:lnTo>
                    <a:pt x="1560" y="510"/>
                  </a:lnTo>
                  <a:lnTo>
                    <a:pt x="1536" y="492"/>
                  </a:lnTo>
                  <a:lnTo>
                    <a:pt x="1494" y="480"/>
                  </a:lnTo>
                  <a:lnTo>
                    <a:pt x="1446" y="480"/>
                  </a:lnTo>
                  <a:lnTo>
                    <a:pt x="1397" y="486"/>
                  </a:lnTo>
                  <a:lnTo>
                    <a:pt x="1349" y="498"/>
                  </a:lnTo>
                  <a:lnTo>
                    <a:pt x="1248" y="528"/>
                  </a:lnTo>
                  <a:lnTo>
                    <a:pt x="1158" y="570"/>
                  </a:lnTo>
                  <a:lnTo>
                    <a:pt x="1104" y="600"/>
                  </a:lnTo>
                  <a:lnTo>
                    <a:pt x="1037" y="624"/>
                  </a:lnTo>
                  <a:lnTo>
                    <a:pt x="996" y="630"/>
                  </a:lnTo>
                  <a:lnTo>
                    <a:pt x="948" y="630"/>
                  </a:lnTo>
                  <a:lnTo>
                    <a:pt x="900" y="618"/>
                  </a:lnTo>
                  <a:lnTo>
                    <a:pt x="840" y="588"/>
                  </a:lnTo>
                  <a:lnTo>
                    <a:pt x="714" y="534"/>
                  </a:lnTo>
                  <a:lnTo>
                    <a:pt x="582" y="474"/>
                  </a:lnTo>
                  <a:lnTo>
                    <a:pt x="443" y="408"/>
                  </a:lnTo>
                  <a:lnTo>
                    <a:pt x="318" y="348"/>
                  </a:lnTo>
                  <a:lnTo>
                    <a:pt x="198" y="288"/>
                  </a:lnTo>
                  <a:lnTo>
                    <a:pt x="149" y="264"/>
                  </a:lnTo>
                  <a:lnTo>
                    <a:pt x="102" y="240"/>
                  </a:lnTo>
                  <a:lnTo>
                    <a:pt x="0" y="187"/>
                  </a:lnTo>
                  <a:lnTo>
                    <a:pt x="0" y="460"/>
                  </a:lnTo>
                  <a:lnTo>
                    <a:pt x="36" y="474"/>
                  </a:lnTo>
                  <a:lnTo>
                    <a:pt x="149" y="516"/>
                  </a:lnTo>
                  <a:lnTo>
                    <a:pt x="216" y="540"/>
                  </a:lnTo>
                  <a:lnTo>
                    <a:pt x="288" y="570"/>
                  </a:lnTo>
                  <a:lnTo>
                    <a:pt x="348" y="594"/>
                  </a:lnTo>
                  <a:lnTo>
                    <a:pt x="396" y="618"/>
                  </a:lnTo>
                  <a:lnTo>
                    <a:pt x="432" y="636"/>
                  </a:lnTo>
                  <a:lnTo>
                    <a:pt x="461" y="654"/>
                  </a:lnTo>
                  <a:lnTo>
                    <a:pt x="504" y="672"/>
                  </a:lnTo>
                  <a:lnTo>
                    <a:pt x="588" y="707"/>
                  </a:lnTo>
                  <a:lnTo>
                    <a:pt x="684" y="743"/>
                  </a:lnTo>
                  <a:lnTo>
                    <a:pt x="725" y="755"/>
                  </a:lnTo>
                  <a:lnTo>
                    <a:pt x="761" y="767"/>
                  </a:lnTo>
                  <a:lnTo>
                    <a:pt x="828" y="779"/>
                  </a:lnTo>
                  <a:lnTo>
                    <a:pt x="894" y="785"/>
                  </a:lnTo>
                  <a:lnTo>
                    <a:pt x="966" y="791"/>
                  </a:lnTo>
                  <a:lnTo>
                    <a:pt x="1031" y="791"/>
                  </a:lnTo>
                  <a:lnTo>
                    <a:pt x="1092" y="785"/>
                  </a:lnTo>
                  <a:lnTo>
                    <a:pt x="1146" y="785"/>
                  </a:lnTo>
                  <a:lnTo>
                    <a:pt x="1176" y="779"/>
                  </a:lnTo>
                  <a:lnTo>
                    <a:pt x="1188" y="779"/>
                  </a:lnTo>
                  <a:lnTo>
                    <a:pt x="1236" y="785"/>
                  </a:lnTo>
                  <a:lnTo>
                    <a:pt x="1278" y="791"/>
                  </a:lnTo>
                  <a:lnTo>
                    <a:pt x="1307" y="803"/>
                  </a:lnTo>
                  <a:lnTo>
                    <a:pt x="1337" y="809"/>
                  </a:lnTo>
                  <a:lnTo>
                    <a:pt x="1379" y="827"/>
                  </a:lnTo>
                  <a:lnTo>
                    <a:pt x="1404" y="845"/>
                  </a:lnTo>
                  <a:lnTo>
                    <a:pt x="1416" y="863"/>
                  </a:lnTo>
                  <a:lnTo>
                    <a:pt x="1416" y="875"/>
                  </a:lnTo>
                  <a:lnTo>
                    <a:pt x="1416" y="881"/>
                  </a:lnTo>
                  <a:lnTo>
                    <a:pt x="1416" y="887"/>
                  </a:lnTo>
                  <a:lnTo>
                    <a:pt x="1410" y="887"/>
                  </a:lnTo>
                  <a:lnTo>
                    <a:pt x="1397" y="893"/>
                  </a:lnTo>
                  <a:lnTo>
                    <a:pt x="1379" y="905"/>
                  </a:lnTo>
                  <a:lnTo>
                    <a:pt x="1361" y="923"/>
                  </a:lnTo>
                  <a:lnTo>
                    <a:pt x="1355" y="941"/>
                  </a:lnTo>
                  <a:lnTo>
                    <a:pt x="1361" y="971"/>
                  </a:lnTo>
                  <a:lnTo>
                    <a:pt x="1367" y="989"/>
                  </a:lnTo>
                  <a:lnTo>
                    <a:pt x="1385" y="1007"/>
                  </a:lnTo>
                  <a:lnTo>
                    <a:pt x="1404" y="1025"/>
                  </a:lnTo>
                  <a:lnTo>
                    <a:pt x="1434" y="1049"/>
                  </a:lnTo>
                  <a:lnTo>
                    <a:pt x="1464" y="1067"/>
                  </a:lnTo>
                  <a:lnTo>
                    <a:pt x="1494" y="1085"/>
                  </a:lnTo>
                  <a:lnTo>
                    <a:pt x="1554" y="1091"/>
                  </a:lnTo>
                  <a:lnTo>
                    <a:pt x="1607" y="1085"/>
                  </a:lnTo>
                  <a:lnTo>
                    <a:pt x="1661" y="1067"/>
                  </a:lnTo>
                  <a:lnTo>
                    <a:pt x="1697" y="1043"/>
                  </a:lnTo>
                  <a:lnTo>
                    <a:pt x="1734" y="1019"/>
                  </a:lnTo>
                  <a:lnTo>
                    <a:pt x="1752" y="995"/>
                  </a:lnTo>
                  <a:lnTo>
                    <a:pt x="1758" y="989"/>
                  </a:lnTo>
                  <a:lnTo>
                    <a:pt x="1812" y="989"/>
                  </a:lnTo>
                  <a:lnTo>
                    <a:pt x="1860" y="983"/>
                  </a:lnTo>
                  <a:lnTo>
                    <a:pt x="1907" y="965"/>
                  </a:lnTo>
                  <a:lnTo>
                    <a:pt x="1943" y="941"/>
                  </a:lnTo>
                  <a:lnTo>
                    <a:pt x="1973" y="917"/>
                  </a:lnTo>
                  <a:lnTo>
                    <a:pt x="2003" y="899"/>
                  </a:lnTo>
                  <a:lnTo>
                    <a:pt x="2015" y="881"/>
                  </a:lnTo>
                  <a:lnTo>
                    <a:pt x="2021" y="875"/>
                  </a:lnTo>
                  <a:lnTo>
                    <a:pt x="2201" y="899"/>
                  </a:lnTo>
                  <a:lnTo>
                    <a:pt x="2243" y="905"/>
                  </a:lnTo>
                  <a:lnTo>
                    <a:pt x="2273" y="899"/>
                  </a:lnTo>
                  <a:lnTo>
                    <a:pt x="2327" y="887"/>
                  </a:lnTo>
                  <a:lnTo>
                    <a:pt x="2364" y="863"/>
                  </a:lnTo>
                  <a:lnTo>
                    <a:pt x="2388" y="827"/>
                  </a:lnTo>
                  <a:lnTo>
                    <a:pt x="2400" y="797"/>
                  </a:lnTo>
                  <a:lnTo>
                    <a:pt x="2400" y="767"/>
                  </a:lnTo>
                  <a:lnTo>
                    <a:pt x="2400" y="743"/>
                  </a:lnTo>
                  <a:lnTo>
                    <a:pt x="2400" y="737"/>
                  </a:lnTo>
                  <a:lnTo>
                    <a:pt x="2418" y="737"/>
                  </a:lnTo>
                  <a:lnTo>
                    <a:pt x="2436" y="731"/>
                  </a:lnTo>
                  <a:lnTo>
                    <a:pt x="2471" y="701"/>
                  </a:lnTo>
                  <a:lnTo>
                    <a:pt x="2513" y="660"/>
                  </a:lnTo>
                  <a:lnTo>
                    <a:pt x="2555" y="606"/>
                  </a:lnTo>
                  <a:lnTo>
                    <a:pt x="2591" y="552"/>
                  </a:lnTo>
                  <a:lnTo>
                    <a:pt x="2621" y="504"/>
                  </a:lnTo>
                  <a:lnTo>
                    <a:pt x="2639" y="468"/>
                  </a:lnTo>
                  <a:lnTo>
                    <a:pt x="2646" y="462"/>
                  </a:lnTo>
                  <a:lnTo>
                    <a:pt x="2646" y="456"/>
                  </a:lnTo>
                  <a:lnTo>
                    <a:pt x="2693" y="374"/>
                  </a:lnTo>
                  <a:lnTo>
                    <a:pt x="2723" y="29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33810" name="Rectangle 18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1" compatLnSpc="1"/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3811" name="Rectangle 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812" name="Rectangle 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3813" name="Rectangle 2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solidFill>
                  <a:srgbClr val="FFFFFF"/>
                </a:solidFill>
                <a:latin typeface="Garamond" panose="02020404030301010803" pitchFamily="18" charset="0"/>
              </a:defRPr>
            </a:lvl1pPr>
          </a:lstStyle>
          <a:p>
            <a:fld id="{8FCAA375-F699-4EE9-8FE6-B85C56FB4E2E}" type="slidenum">
              <a:rPr lang="en-US" altLang="en-US"/>
              <a:t>‹#›</a:t>
            </a:fld>
            <a:endParaRPr lang="en-US" altLang="en-US"/>
          </a:p>
        </p:txBody>
      </p:sp>
      <p:sp>
        <p:nvSpPr>
          <p:cNvPr id="33814" name="Rectangle 2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495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80" r:id="rId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anose="02020404030301010803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anose="02020404030301010803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anose="02020404030301010803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anose="02020404030301010803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anose="02020404030301010803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anose="02020404030301010803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anose="02020404030301010803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anose="02020404030301010803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Char char="•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Char char="•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themeOverride" Target="../theme/themeOverride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mailto:d@1aSI7654BGDIQMJ45GD10UHGDSR432NHYQYUKNSITDV529HseASMfsbqplu765dngsjk.:?&#8221;gadWY1GNAHJFsrganbopakhtrgan" TargetMode="Externa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67635-8E5F-3856-0163-127B709E9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>
                <a:solidFill>
                  <a:srgbClr val="C00000"/>
                </a:solidFill>
                <a:latin typeface="Arial Rounded MT Bold" panose="020F0704030504030204" pitchFamily="34" charset="0"/>
              </a:rPr>
              <a:t>METODE PENELITIAN </a:t>
            </a:r>
            <a:br>
              <a:rPr lang="en-US" sz="2800" dirty="0">
                <a:solidFill>
                  <a:srgbClr val="C00000"/>
                </a:solidFill>
                <a:latin typeface="Arial Rounded MT Bold" panose="020F0704030504030204" pitchFamily="34" charset="0"/>
              </a:rPr>
            </a:b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DOSEN : Yuri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Rahayu,SE.MM</a:t>
            </a:r>
            <a:endParaRPr lang="en-ID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C0EA5-46A4-A8E4-D76F-20C1BEDAE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4000" dirty="0">
                <a:solidFill>
                  <a:srgbClr val="FF0000"/>
                </a:solidFill>
                <a:latin typeface="Bauhaus 93" panose="04030905020B02020C02" pitchFamily="82" charset="0"/>
                <a:cs typeface="Aharoni" panose="02010803020104030203" pitchFamily="2" charset="-79"/>
              </a:rPr>
              <a:t>PARADIGMA PENELITIAN </a:t>
            </a:r>
          </a:p>
          <a:p>
            <a:pPr marL="0" indent="0" algn="ctr">
              <a:buNone/>
            </a:pPr>
            <a:r>
              <a:rPr lang="en-US" sz="2000" dirty="0" err="1">
                <a:solidFill>
                  <a:schemeClr val="tx2"/>
                </a:solidFill>
                <a:latin typeface="Bahnschrift" panose="020B0502040204020203" pitchFamily="34" charset="0"/>
                <a:cs typeface="Aharoni" panose="02010803020104030203" pitchFamily="2" charset="-79"/>
              </a:rPr>
              <a:t>Referensi</a:t>
            </a:r>
            <a:r>
              <a:rPr lang="en-US" sz="2000" dirty="0">
                <a:solidFill>
                  <a:schemeClr val="tx2"/>
                </a:solidFill>
                <a:latin typeface="Bahnschrift" panose="020B0502040204020203" pitchFamily="34" charset="0"/>
                <a:cs typeface="Aharoni" panose="02010803020104030203" pitchFamily="2" charset="-79"/>
              </a:rPr>
              <a:t> : Sugiono </a:t>
            </a:r>
          </a:p>
          <a:p>
            <a:pPr marL="0" indent="0" algn="ctr">
              <a:buNone/>
            </a:pPr>
            <a:r>
              <a:rPr lang="en-US" sz="2000" dirty="0" err="1">
                <a:solidFill>
                  <a:schemeClr val="tx2"/>
                </a:solidFill>
                <a:latin typeface="Bahnschrift" panose="020B0502040204020203" pitchFamily="34" charset="0"/>
                <a:cs typeface="Aharoni" panose="02010803020104030203" pitchFamily="2" charset="-79"/>
              </a:rPr>
              <a:t>Paham</a:t>
            </a:r>
            <a:r>
              <a:rPr lang="en-US" sz="2000" dirty="0">
                <a:solidFill>
                  <a:schemeClr val="tx2"/>
                </a:solidFill>
                <a:latin typeface="Bahnschrif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Bahnschrift" panose="020B0502040204020203" pitchFamily="34" charset="0"/>
                <a:cs typeface="Aharoni" panose="02010803020104030203" pitchFamily="2" charset="-79"/>
              </a:rPr>
              <a:t>Metodologi</a:t>
            </a:r>
            <a:r>
              <a:rPr lang="en-US" sz="2000" dirty="0">
                <a:solidFill>
                  <a:schemeClr val="tx2"/>
                </a:solidFill>
                <a:latin typeface="Bahnschrift" panose="020B0502040204020203" pitchFamily="34" charset="0"/>
                <a:cs typeface="Aharoni" panose="02010803020104030203" pitchFamily="2" charset="-79"/>
              </a:rPr>
              <a:t> </a:t>
            </a:r>
            <a:r>
              <a:rPr lang="en-US" sz="2000" dirty="0" err="1">
                <a:solidFill>
                  <a:schemeClr val="tx2"/>
                </a:solidFill>
                <a:latin typeface="Bahnschrift" panose="020B0502040204020203" pitchFamily="34" charset="0"/>
                <a:cs typeface="Aharoni" panose="02010803020104030203" pitchFamily="2" charset="-79"/>
              </a:rPr>
              <a:t>penelitian</a:t>
            </a:r>
            <a:r>
              <a:rPr lang="en-US" sz="2000" dirty="0">
                <a:solidFill>
                  <a:schemeClr val="tx2"/>
                </a:solidFill>
                <a:latin typeface="Bahnschrift" panose="020B0502040204020203" pitchFamily="34" charset="0"/>
                <a:cs typeface="Aharoni" panose="02010803020104030203" pitchFamily="2" charset="-79"/>
              </a:rPr>
              <a:t> 2022</a:t>
            </a:r>
            <a:endParaRPr lang="en-ID" sz="2000" dirty="0">
              <a:solidFill>
                <a:schemeClr val="tx2"/>
              </a:solidFill>
              <a:latin typeface="Bahnschrift" panose="020B0502040204020203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57987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lock Arc 5"/>
          <p:cNvSpPr/>
          <p:nvPr/>
        </p:nvSpPr>
        <p:spPr>
          <a:xfrm rot="16200000">
            <a:off x="1287612" y="2096852"/>
            <a:ext cx="5760640" cy="2520280"/>
          </a:xfrm>
          <a:prstGeom prst="blockArc">
            <a:avLst>
              <a:gd name="adj1" fmla="val 9901519"/>
              <a:gd name="adj2" fmla="val 948928"/>
              <a:gd name="adj3" fmla="val 20383"/>
            </a:avLst>
          </a:prstGeom>
          <a:solidFill>
            <a:srgbClr val="FF0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Flowchart: Terminator 1"/>
          <p:cNvSpPr/>
          <p:nvPr/>
        </p:nvSpPr>
        <p:spPr>
          <a:xfrm>
            <a:off x="251520" y="2500587"/>
            <a:ext cx="2520282" cy="1288453"/>
          </a:xfrm>
          <a:prstGeom prst="flowChartTerminator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ID" dirty="0">
                <a:solidFill>
                  <a:prstClr val="white"/>
                </a:solidFill>
                <a:latin typeface="Arial Rounded MT Bold" panose="020F0704030504030204" pitchFamily="34" charset="0"/>
              </a:rPr>
              <a:t>INDIKATOR PENELITIAN YG BAIK</a:t>
            </a: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8" name="Flowchart: Terminator 7"/>
          <p:cNvSpPr/>
          <p:nvPr/>
        </p:nvSpPr>
        <p:spPr>
          <a:xfrm>
            <a:off x="3851920" y="1484785"/>
            <a:ext cx="3888432" cy="1152128"/>
          </a:xfrm>
          <a:prstGeom prst="flowChartTerminator">
            <a:avLst/>
          </a:prstGeom>
          <a:solidFill>
            <a:schemeClr val="tx2">
              <a:lumMod val="2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BARU</a:t>
            </a:r>
            <a:r>
              <a:rPr kumimoji="0" lang="en-ID" sz="20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DAN </a:t>
            </a:r>
            <a:r>
              <a:rPr kumimoji="0" lang="en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ORIGINAL</a:t>
            </a:r>
          </a:p>
        </p:txBody>
      </p:sp>
      <p:sp>
        <p:nvSpPr>
          <p:cNvPr id="7" name="Flowchart: Terminator 6"/>
          <p:cNvSpPr/>
          <p:nvPr/>
        </p:nvSpPr>
        <p:spPr>
          <a:xfrm>
            <a:off x="3851920" y="2762165"/>
            <a:ext cx="3888432" cy="1152128"/>
          </a:xfrm>
          <a:prstGeom prst="flowChartTerminator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ID" sz="2000" dirty="0">
                <a:solidFill>
                  <a:prstClr val="white"/>
                </a:solidFill>
                <a:latin typeface="Arial Rounded MT Bold" panose="020F0704030504030204" pitchFamily="34" charset="0"/>
              </a:rPr>
              <a:t>MANFAAT NYATA</a:t>
            </a:r>
            <a:endParaRPr kumimoji="0" lang="en-ID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12" name="Flowchart: Terminator 11"/>
          <p:cNvSpPr/>
          <p:nvPr/>
        </p:nvSpPr>
        <p:spPr>
          <a:xfrm>
            <a:off x="3851920" y="4023724"/>
            <a:ext cx="3888432" cy="1152128"/>
          </a:xfrm>
          <a:prstGeom prst="flowChartTerminator">
            <a:avLst/>
          </a:prstGeom>
          <a:solidFill>
            <a:srgbClr val="7030A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ID" sz="2000" noProof="0" dirty="0">
                <a:solidFill>
                  <a:prstClr val="white"/>
                </a:solidFill>
                <a:latin typeface="Arial Rounded MT Bold" panose="020F0704030504030204" pitchFamily="34" charset="0"/>
              </a:rPr>
              <a:t>NILAI EKONOMI</a:t>
            </a:r>
            <a:endParaRPr kumimoji="0" lang="en-ID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  <p:bldP spid="8" grpId="0" animBg="1"/>
      <p:bldP spid="7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14522" y="3933056"/>
            <a:ext cx="2160228" cy="1383632"/>
          </a:xfrm>
          <a:prstGeom prst="flowChartDocumen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ID" sz="2000" dirty="0">
                <a:solidFill>
                  <a:prstClr val="white"/>
                </a:solidFill>
                <a:latin typeface="Arial Rounded MT Bold" panose="020F0704030504030204" pitchFamily="34" charset="0"/>
              </a:rPr>
              <a:t>SURVEI</a:t>
            </a:r>
            <a:endParaRPr kumimoji="0" lang="en-ID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5" name="Flowchart: Document 4"/>
          <p:cNvSpPr/>
          <p:nvPr/>
        </p:nvSpPr>
        <p:spPr>
          <a:xfrm>
            <a:off x="2295066" y="3933056"/>
            <a:ext cx="2160228" cy="1383632"/>
          </a:xfrm>
          <a:prstGeom prst="flowChartDocumen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ID" sz="2000" dirty="0">
                <a:solidFill>
                  <a:prstClr val="white"/>
                </a:solidFill>
                <a:latin typeface="Arial Rounded MT Bold" panose="020F0704030504030204" pitchFamily="34" charset="0"/>
              </a:rPr>
              <a:t>EKSPERIMEN</a:t>
            </a:r>
            <a:r>
              <a:rPr kumimoji="0" lang="en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4535213" y="3933056"/>
            <a:ext cx="2032025" cy="1383632"/>
          </a:xfrm>
          <a:prstGeom prst="flowChartDocument">
            <a:avLst/>
          </a:prstGeom>
          <a:solidFill>
            <a:srgbClr val="C00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EX-POST FACTO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6693222" y="3933056"/>
            <a:ext cx="2394284" cy="1383632"/>
          </a:xfrm>
          <a:prstGeom prst="flowChartDocumen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CASE STUDI</a:t>
            </a:r>
          </a:p>
        </p:txBody>
      </p:sp>
      <p:sp>
        <p:nvSpPr>
          <p:cNvPr id="8" name="Flowchart: Document 7"/>
          <p:cNvSpPr/>
          <p:nvPr/>
        </p:nvSpPr>
        <p:spPr>
          <a:xfrm>
            <a:off x="1115622" y="866273"/>
            <a:ext cx="2681037" cy="1552074"/>
          </a:xfrm>
          <a:prstGeom prst="flowChartDocument">
            <a:avLst/>
          </a:prstGeom>
          <a:solidFill>
            <a:srgbClr val="C00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METODE PENELITIAN KUANTITATIF</a:t>
            </a:r>
          </a:p>
        </p:txBody>
      </p:sp>
      <p:sp>
        <p:nvSpPr>
          <p:cNvPr id="9" name="Isosceles Triangle 8"/>
          <p:cNvSpPr/>
          <p:nvPr/>
        </p:nvSpPr>
        <p:spPr>
          <a:xfrm>
            <a:off x="35508" y="2418347"/>
            <a:ext cx="8928980" cy="770021"/>
          </a:xfrm>
          <a:prstGeom prst="triangle">
            <a:avLst>
              <a:gd name="adj" fmla="val 20386"/>
            </a:avLst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row: Down 9"/>
          <p:cNvSpPr/>
          <p:nvPr/>
        </p:nvSpPr>
        <p:spPr>
          <a:xfrm>
            <a:off x="1166638" y="3501008"/>
            <a:ext cx="504056" cy="540331"/>
          </a:xfrm>
          <a:prstGeom prst="downArrow">
            <a:avLst/>
          </a:prstGeom>
          <a:solidFill>
            <a:srgbClr val="7030A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row: Down 10"/>
          <p:cNvSpPr/>
          <p:nvPr/>
        </p:nvSpPr>
        <p:spPr>
          <a:xfrm>
            <a:off x="3074838" y="3501008"/>
            <a:ext cx="504056" cy="540331"/>
          </a:xfrm>
          <a:prstGeom prst="downArrow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row: Down 11"/>
          <p:cNvSpPr/>
          <p:nvPr/>
        </p:nvSpPr>
        <p:spPr>
          <a:xfrm>
            <a:off x="5235066" y="3501008"/>
            <a:ext cx="504056" cy="540331"/>
          </a:xfrm>
          <a:prstGeom prst="downArrow">
            <a:avLst/>
          </a:prstGeom>
          <a:solidFill>
            <a:srgbClr val="FF0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row: Down 12"/>
          <p:cNvSpPr/>
          <p:nvPr/>
        </p:nvSpPr>
        <p:spPr>
          <a:xfrm>
            <a:off x="7401398" y="3501008"/>
            <a:ext cx="504056" cy="540331"/>
          </a:xfrm>
          <a:prstGeom prst="down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7504" y="3269504"/>
            <a:ext cx="8712968" cy="432048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673408F-47CA-4E43-85AD-8098AA1DC072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12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Flowchart: Document 5"/>
          <p:cNvSpPr/>
          <p:nvPr/>
        </p:nvSpPr>
        <p:spPr>
          <a:xfrm>
            <a:off x="454092" y="1196752"/>
            <a:ext cx="2664296" cy="1584176"/>
          </a:xfrm>
          <a:prstGeom prst="flowChartDocumen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METODE KUANTITATIF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441492" y="3861048"/>
            <a:ext cx="2340260" cy="1584176"/>
          </a:xfrm>
          <a:prstGeom prst="flowChartDocument">
            <a:avLst/>
          </a:prstGeom>
          <a:solidFill>
            <a:srgbClr val="7030A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PENGUKURAN</a:t>
            </a:r>
          </a:p>
        </p:txBody>
      </p:sp>
      <p:sp>
        <p:nvSpPr>
          <p:cNvPr id="8" name="Flowchart: Document 7"/>
          <p:cNvSpPr/>
          <p:nvPr/>
        </p:nvSpPr>
        <p:spPr>
          <a:xfrm>
            <a:off x="3085523" y="3861048"/>
            <a:ext cx="2340260" cy="1584176"/>
          </a:xfrm>
          <a:prstGeom prst="flowChartDocumen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PEMBUKTIAN HIPOTESIS 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6012160" y="2276872"/>
            <a:ext cx="2554032" cy="1289527"/>
          </a:xfrm>
          <a:prstGeom prst="flowChartDocument">
            <a:avLst/>
          </a:prstGeom>
          <a:solidFill>
            <a:srgbClr val="00206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TEORI YANG SUDAH ADA 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6033326" y="3861048"/>
            <a:ext cx="2482024" cy="1584176"/>
          </a:xfrm>
          <a:prstGeom prst="flowChartDocument">
            <a:avLst/>
          </a:prstGeom>
          <a:solidFill>
            <a:srgbClr val="C00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TEORI DAN PEMIKIRAN BARU</a:t>
            </a:r>
          </a:p>
        </p:txBody>
      </p:sp>
      <p:sp>
        <p:nvSpPr>
          <p:cNvPr id="11" name="Flowchart: Document 10"/>
          <p:cNvSpPr/>
          <p:nvPr/>
        </p:nvSpPr>
        <p:spPr>
          <a:xfrm>
            <a:off x="5997322" y="5597671"/>
            <a:ext cx="2554032" cy="1289527"/>
          </a:xfrm>
          <a:prstGeom prst="flowChartDocument">
            <a:avLst/>
          </a:prstGeom>
          <a:solidFill>
            <a:srgbClr val="7030A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SEMUA PEMIKIRAN BARU </a:t>
            </a:r>
          </a:p>
        </p:txBody>
      </p:sp>
      <p:sp>
        <p:nvSpPr>
          <p:cNvPr id="12" name="Isosceles Triangle 11"/>
          <p:cNvSpPr/>
          <p:nvPr/>
        </p:nvSpPr>
        <p:spPr>
          <a:xfrm rot="16200000">
            <a:off x="3465823" y="4247146"/>
            <a:ext cx="4444604" cy="50405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row: Down 12"/>
          <p:cNvSpPr/>
          <p:nvPr/>
        </p:nvSpPr>
        <p:spPr>
          <a:xfrm>
            <a:off x="1187624" y="2921635"/>
            <a:ext cx="792088" cy="723389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row: Down 13"/>
          <p:cNvSpPr/>
          <p:nvPr/>
        </p:nvSpPr>
        <p:spPr>
          <a:xfrm rot="16200000">
            <a:off x="2570998" y="4271740"/>
            <a:ext cx="792088" cy="454865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35896" y="260648"/>
            <a:ext cx="43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POLA FIKIR PENELITIAN KUANTITATIF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648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87626" y="620688"/>
            <a:ext cx="6768752" cy="374441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79894" y="1066872"/>
            <a:ext cx="457200" cy="4343401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grpSp>
        <p:nvGrpSpPr>
          <p:cNvPr id="7" name="Group 51"/>
          <p:cNvGrpSpPr/>
          <p:nvPr/>
        </p:nvGrpSpPr>
        <p:grpSpPr>
          <a:xfrm>
            <a:off x="1752639" y="486724"/>
            <a:ext cx="936875" cy="6066476"/>
            <a:chOff x="1752600" y="486724"/>
            <a:chExt cx="936875" cy="6066476"/>
          </a:xfrm>
        </p:grpSpPr>
        <p:sp>
          <p:nvSpPr>
            <p:cNvPr id="8" name="Rectangle 7"/>
            <p:cNvSpPr/>
            <p:nvPr/>
          </p:nvSpPr>
          <p:spPr>
            <a:xfrm rot="378431">
              <a:off x="2232275" y="486724"/>
              <a:ext cx="457200" cy="598326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752600" y="6324600"/>
              <a:ext cx="762000" cy="228600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</p:grpSp>
      <p:grpSp>
        <p:nvGrpSpPr>
          <p:cNvPr id="10" name="Group 52"/>
          <p:cNvGrpSpPr/>
          <p:nvPr/>
        </p:nvGrpSpPr>
        <p:grpSpPr>
          <a:xfrm>
            <a:off x="6342786" y="508415"/>
            <a:ext cx="896214" cy="6044793"/>
            <a:chOff x="6342786" y="508407"/>
            <a:chExt cx="896214" cy="6044793"/>
          </a:xfrm>
        </p:grpSpPr>
        <p:sp>
          <p:nvSpPr>
            <p:cNvPr id="11" name="Rectangle 10"/>
            <p:cNvSpPr/>
            <p:nvPr/>
          </p:nvSpPr>
          <p:spPr>
            <a:xfrm rot="21259376">
              <a:off x="6342786" y="508407"/>
              <a:ext cx="457200" cy="596059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477000" y="6324600"/>
              <a:ext cx="762000" cy="228600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1295400" y="764704"/>
            <a:ext cx="6553200" cy="345638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METODE KUANTITATIF SURVEI</a:t>
            </a:r>
          </a:p>
        </p:txBody>
      </p:sp>
      <p:grpSp>
        <p:nvGrpSpPr>
          <p:cNvPr id="14" name="Group 14"/>
          <p:cNvGrpSpPr/>
          <p:nvPr/>
        </p:nvGrpSpPr>
        <p:grpSpPr bwMode="auto">
          <a:xfrm>
            <a:off x="6876256" y="5301280"/>
            <a:ext cx="585788" cy="1095375"/>
            <a:chOff x="4659" y="345"/>
            <a:chExt cx="369" cy="690"/>
          </a:xfrm>
        </p:grpSpPr>
        <p:sp>
          <p:nvSpPr>
            <p:cNvPr id="15" name="Freeform 15"/>
            <p:cNvSpPr/>
            <p:nvPr/>
          </p:nvSpPr>
          <p:spPr bwMode="auto">
            <a:xfrm>
              <a:off x="4708" y="602"/>
              <a:ext cx="310" cy="414"/>
            </a:xfrm>
            <a:custGeom>
              <a:avLst/>
              <a:gdLst/>
              <a:ahLst/>
              <a:cxnLst>
                <a:cxn ang="0">
                  <a:pos x="265" y="528"/>
                </a:cxn>
                <a:cxn ang="0">
                  <a:pos x="110" y="521"/>
                </a:cxn>
                <a:cxn ang="0">
                  <a:pos x="36" y="436"/>
                </a:cxn>
                <a:cxn ang="0">
                  <a:pos x="147" y="460"/>
                </a:cxn>
                <a:cxn ang="0">
                  <a:pos x="65" y="352"/>
                </a:cxn>
                <a:cxn ang="0">
                  <a:pos x="46" y="159"/>
                </a:cxn>
                <a:cxn ang="0">
                  <a:pos x="93" y="190"/>
                </a:cxn>
                <a:cxn ang="0">
                  <a:pos x="147" y="228"/>
                </a:cxn>
                <a:cxn ang="0">
                  <a:pos x="147" y="183"/>
                </a:cxn>
                <a:cxn ang="0">
                  <a:pos x="147" y="90"/>
                </a:cxn>
                <a:cxn ang="0">
                  <a:pos x="211" y="136"/>
                </a:cxn>
                <a:cxn ang="0">
                  <a:pos x="311" y="152"/>
                </a:cxn>
                <a:cxn ang="0">
                  <a:pos x="357" y="98"/>
                </a:cxn>
                <a:cxn ang="0">
                  <a:pos x="385" y="144"/>
                </a:cxn>
                <a:cxn ang="0">
                  <a:pos x="393" y="228"/>
                </a:cxn>
                <a:cxn ang="0">
                  <a:pos x="484" y="259"/>
                </a:cxn>
                <a:cxn ang="0">
                  <a:pos x="521" y="174"/>
                </a:cxn>
                <a:cxn ang="0">
                  <a:pos x="603" y="0"/>
                </a:cxn>
                <a:cxn ang="0">
                  <a:pos x="649" y="82"/>
                </a:cxn>
                <a:cxn ang="0">
                  <a:pos x="649" y="159"/>
                </a:cxn>
                <a:cxn ang="0">
                  <a:pos x="786" y="183"/>
                </a:cxn>
                <a:cxn ang="0">
                  <a:pos x="850" y="90"/>
                </a:cxn>
                <a:cxn ang="0">
                  <a:pos x="932" y="144"/>
                </a:cxn>
                <a:cxn ang="0">
                  <a:pos x="923" y="221"/>
                </a:cxn>
                <a:cxn ang="0">
                  <a:pos x="832" y="305"/>
                </a:cxn>
                <a:cxn ang="0">
                  <a:pos x="923" y="313"/>
                </a:cxn>
                <a:cxn ang="0">
                  <a:pos x="923" y="390"/>
                </a:cxn>
                <a:cxn ang="0">
                  <a:pos x="814" y="436"/>
                </a:cxn>
                <a:cxn ang="0">
                  <a:pos x="860" y="474"/>
                </a:cxn>
                <a:cxn ang="0">
                  <a:pos x="904" y="521"/>
                </a:cxn>
                <a:cxn ang="0">
                  <a:pos x="822" y="551"/>
                </a:cxn>
                <a:cxn ang="0">
                  <a:pos x="658" y="551"/>
                </a:cxn>
                <a:cxn ang="0">
                  <a:pos x="768" y="643"/>
                </a:cxn>
                <a:cxn ang="0">
                  <a:pos x="795" y="744"/>
                </a:cxn>
                <a:cxn ang="0">
                  <a:pos x="667" y="667"/>
                </a:cxn>
                <a:cxn ang="0">
                  <a:pos x="667" y="767"/>
                </a:cxn>
                <a:cxn ang="0">
                  <a:pos x="667" y="828"/>
                </a:cxn>
                <a:cxn ang="0">
                  <a:pos x="582" y="828"/>
                </a:cxn>
                <a:cxn ang="0">
                  <a:pos x="511" y="713"/>
                </a:cxn>
                <a:cxn ang="0">
                  <a:pos x="475" y="782"/>
                </a:cxn>
                <a:cxn ang="0">
                  <a:pos x="457" y="728"/>
                </a:cxn>
                <a:cxn ang="0">
                  <a:pos x="357" y="782"/>
                </a:cxn>
                <a:cxn ang="0">
                  <a:pos x="357" y="674"/>
                </a:cxn>
                <a:cxn ang="0">
                  <a:pos x="257" y="706"/>
                </a:cxn>
                <a:cxn ang="0">
                  <a:pos x="0" y="736"/>
                </a:cxn>
                <a:cxn ang="0">
                  <a:pos x="74" y="659"/>
                </a:cxn>
                <a:cxn ang="0">
                  <a:pos x="265" y="528"/>
                </a:cxn>
              </a:cxnLst>
              <a:rect l="0" t="0" r="r" b="b"/>
              <a:pathLst>
                <a:path w="932" h="828">
                  <a:moveTo>
                    <a:pt x="265" y="528"/>
                  </a:moveTo>
                  <a:lnTo>
                    <a:pt x="110" y="521"/>
                  </a:lnTo>
                  <a:lnTo>
                    <a:pt x="36" y="436"/>
                  </a:lnTo>
                  <a:lnTo>
                    <a:pt x="147" y="460"/>
                  </a:lnTo>
                  <a:lnTo>
                    <a:pt x="65" y="352"/>
                  </a:lnTo>
                  <a:lnTo>
                    <a:pt x="46" y="159"/>
                  </a:lnTo>
                  <a:lnTo>
                    <a:pt x="93" y="190"/>
                  </a:lnTo>
                  <a:lnTo>
                    <a:pt x="147" y="228"/>
                  </a:lnTo>
                  <a:lnTo>
                    <a:pt x="147" y="183"/>
                  </a:lnTo>
                  <a:lnTo>
                    <a:pt x="147" y="90"/>
                  </a:lnTo>
                  <a:lnTo>
                    <a:pt x="211" y="136"/>
                  </a:lnTo>
                  <a:lnTo>
                    <a:pt x="311" y="152"/>
                  </a:lnTo>
                  <a:lnTo>
                    <a:pt x="357" y="98"/>
                  </a:lnTo>
                  <a:lnTo>
                    <a:pt x="385" y="144"/>
                  </a:lnTo>
                  <a:lnTo>
                    <a:pt x="393" y="228"/>
                  </a:lnTo>
                  <a:lnTo>
                    <a:pt x="484" y="259"/>
                  </a:lnTo>
                  <a:lnTo>
                    <a:pt x="521" y="174"/>
                  </a:lnTo>
                  <a:lnTo>
                    <a:pt x="603" y="0"/>
                  </a:lnTo>
                  <a:lnTo>
                    <a:pt x="649" y="82"/>
                  </a:lnTo>
                  <a:lnTo>
                    <a:pt x="649" y="159"/>
                  </a:lnTo>
                  <a:lnTo>
                    <a:pt x="786" y="183"/>
                  </a:lnTo>
                  <a:lnTo>
                    <a:pt x="850" y="90"/>
                  </a:lnTo>
                  <a:lnTo>
                    <a:pt x="932" y="144"/>
                  </a:lnTo>
                  <a:lnTo>
                    <a:pt x="923" y="221"/>
                  </a:lnTo>
                  <a:lnTo>
                    <a:pt x="832" y="305"/>
                  </a:lnTo>
                  <a:lnTo>
                    <a:pt x="923" y="313"/>
                  </a:lnTo>
                  <a:lnTo>
                    <a:pt x="923" y="390"/>
                  </a:lnTo>
                  <a:lnTo>
                    <a:pt x="814" y="436"/>
                  </a:lnTo>
                  <a:lnTo>
                    <a:pt x="860" y="474"/>
                  </a:lnTo>
                  <a:lnTo>
                    <a:pt x="904" y="521"/>
                  </a:lnTo>
                  <a:lnTo>
                    <a:pt x="822" y="551"/>
                  </a:lnTo>
                  <a:lnTo>
                    <a:pt x="658" y="551"/>
                  </a:lnTo>
                  <a:lnTo>
                    <a:pt x="768" y="643"/>
                  </a:lnTo>
                  <a:lnTo>
                    <a:pt x="795" y="744"/>
                  </a:lnTo>
                  <a:lnTo>
                    <a:pt x="667" y="667"/>
                  </a:lnTo>
                  <a:lnTo>
                    <a:pt x="667" y="767"/>
                  </a:lnTo>
                  <a:lnTo>
                    <a:pt x="667" y="828"/>
                  </a:lnTo>
                  <a:lnTo>
                    <a:pt x="582" y="828"/>
                  </a:lnTo>
                  <a:lnTo>
                    <a:pt x="511" y="713"/>
                  </a:lnTo>
                  <a:lnTo>
                    <a:pt x="475" y="782"/>
                  </a:lnTo>
                  <a:lnTo>
                    <a:pt x="457" y="728"/>
                  </a:lnTo>
                  <a:lnTo>
                    <a:pt x="357" y="782"/>
                  </a:lnTo>
                  <a:lnTo>
                    <a:pt x="357" y="674"/>
                  </a:lnTo>
                  <a:lnTo>
                    <a:pt x="257" y="706"/>
                  </a:lnTo>
                  <a:lnTo>
                    <a:pt x="0" y="736"/>
                  </a:lnTo>
                  <a:lnTo>
                    <a:pt x="74" y="659"/>
                  </a:lnTo>
                  <a:lnTo>
                    <a:pt x="265" y="528"/>
                  </a:lnTo>
                  <a:close/>
                </a:path>
              </a:pathLst>
            </a:custGeom>
            <a:solidFill>
              <a:srgbClr val="289EE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Freeform 16"/>
            <p:cNvSpPr/>
            <p:nvPr/>
          </p:nvSpPr>
          <p:spPr bwMode="auto">
            <a:xfrm>
              <a:off x="4760" y="724"/>
              <a:ext cx="204" cy="196"/>
            </a:xfrm>
            <a:custGeom>
              <a:avLst/>
              <a:gdLst/>
              <a:ahLst/>
              <a:cxnLst>
                <a:cxn ang="0">
                  <a:pos x="365" y="57"/>
                </a:cxn>
                <a:cxn ang="0">
                  <a:pos x="483" y="0"/>
                </a:cxn>
                <a:cxn ang="0">
                  <a:pos x="483" y="77"/>
                </a:cxn>
                <a:cxn ang="0">
                  <a:pos x="567" y="31"/>
                </a:cxn>
                <a:cxn ang="0">
                  <a:pos x="567" y="85"/>
                </a:cxn>
                <a:cxn ang="0">
                  <a:pos x="493" y="169"/>
                </a:cxn>
                <a:cxn ang="0">
                  <a:pos x="603" y="123"/>
                </a:cxn>
                <a:cxn ang="0">
                  <a:pos x="557" y="200"/>
                </a:cxn>
                <a:cxn ang="0">
                  <a:pos x="612" y="230"/>
                </a:cxn>
                <a:cxn ang="0">
                  <a:pos x="557" y="246"/>
                </a:cxn>
                <a:cxn ang="0">
                  <a:pos x="495" y="288"/>
                </a:cxn>
                <a:cxn ang="0">
                  <a:pos x="439" y="307"/>
                </a:cxn>
                <a:cxn ang="0">
                  <a:pos x="475" y="385"/>
                </a:cxn>
                <a:cxn ang="0">
                  <a:pos x="393" y="361"/>
                </a:cxn>
                <a:cxn ang="0">
                  <a:pos x="328" y="277"/>
                </a:cxn>
                <a:cxn ang="0">
                  <a:pos x="328" y="354"/>
                </a:cxn>
                <a:cxn ang="0">
                  <a:pos x="273" y="392"/>
                </a:cxn>
                <a:cxn ang="0">
                  <a:pos x="273" y="307"/>
                </a:cxn>
                <a:cxn ang="0">
                  <a:pos x="183" y="377"/>
                </a:cxn>
                <a:cxn ang="0">
                  <a:pos x="109" y="385"/>
                </a:cxn>
                <a:cxn ang="0">
                  <a:pos x="201" y="293"/>
                </a:cxn>
                <a:cxn ang="0">
                  <a:pos x="0" y="216"/>
                </a:cxn>
                <a:cxn ang="0">
                  <a:pos x="137" y="185"/>
                </a:cxn>
                <a:cxn ang="0">
                  <a:pos x="36" y="85"/>
                </a:cxn>
                <a:cxn ang="0">
                  <a:pos x="118" y="99"/>
                </a:cxn>
                <a:cxn ang="0">
                  <a:pos x="118" y="7"/>
                </a:cxn>
                <a:cxn ang="0">
                  <a:pos x="229" y="123"/>
                </a:cxn>
                <a:cxn ang="0">
                  <a:pos x="237" y="54"/>
                </a:cxn>
                <a:cxn ang="0">
                  <a:pos x="308" y="50"/>
                </a:cxn>
                <a:cxn ang="0">
                  <a:pos x="365" y="57"/>
                </a:cxn>
              </a:cxnLst>
              <a:rect l="0" t="0" r="r" b="b"/>
              <a:pathLst>
                <a:path w="612" h="392">
                  <a:moveTo>
                    <a:pt x="365" y="57"/>
                  </a:moveTo>
                  <a:lnTo>
                    <a:pt x="483" y="0"/>
                  </a:lnTo>
                  <a:lnTo>
                    <a:pt x="483" y="77"/>
                  </a:lnTo>
                  <a:lnTo>
                    <a:pt x="567" y="31"/>
                  </a:lnTo>
                  <a:lnTo>
                    <a:pt x="567" y="85"/>
                  </a:lnTo>
                  <a:lnTo>
                    <a:pt x="493" y="169"/>
                  </a:lnTo>
                  <a:lnTo>
                    <a:pt x="603" y="123"/>
                  </a:lnTo>
                  <a:lnTo>
                    <a:pt x="557" y="200"/>
                  </a:lnTo>
                  <a:lnTo>
                    <a:pt x="612" y="230"/>
                  </a:lnTo>
                  <a:lnTo>
                    <a:pt x="557" y="246"/>
                  </a:lnTo>
                  <a:lnTo>
                    <a:pt x="495" y="288"/>
                  </a:lnTo>
                  <a:lnTo>
                    <a:pt x="439" y="307"/>
                  </a:lnTo>
                  <a:lnTo>
                    <a:pt x="475" y="385"/>
                  </a:lnTo>
                  <a:lnTo>
                    <a:pt x="393" y="361"/>
                  </a:lnTo>
                  <a:lnTo>
                    <a:pt x="328" y="277"/>
                  </a:lnTo>
                  <a:lnTo>
                    <a:pt x="328" y="354"/>
                  </a:lnTo>
                  <a:lnTo>
                    <a:pt x="273" y="392"/>
                  </a:lnTo>
                  <a:lnTo>
                    <a:pt x="273" y="307"/>
                  </a:lnTo>
                  <a:lnTo>
                    <a:pt x="183" y="377"/>
                  </a:lnTo>
                  <a:lnTo>
                    <a:pt x="109" y="385"/>
                  </a:lnTo>
                  <a:lnTo>
                    <a:pt x="201" y="293"/>
                  </a:lnTo>
                  <a:lnTo>
                    <a:pt x="0" y="216"/>
                  </a:lnTo>
                  <a:lnTo>
                    <a:pt x="137" y="185"/>
                  </a:lnTo>
                  <a:lnTo>
                    <a:pt x="36" y="85"/>
                  </a:lnTo>
                  <a:lnTo>
                    <a:pt x="118" y="99"/>
                  </a:lnTo>
                  <a:lnTo>
                    <a:pt x="118" y="7"/>
                  </a:lnTo>
                  <a:lnTo>
                    <a:pt x="229" y="123"/>
                  </a:lnTo>
                  <a:lnTo>
                    <a:pt x="237" y="54"/>
                  </a:lnTo>
                  <a:lnTo>
                    <a:pt x="308" y="50"/>
                  </a:lnTo>
                  <a:lnTo>
                    <a:pt x="365" y="57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" name="Freeform 17"/>
            <p:cNvSpPr/>
            <p:nvPr/>
          </p:nvSpPr>
          <p:spPr bwMode="auto">
            <a:xfrm>
              <a:off x="4819" y="758"/>
              <a:ext cx="114" cy="142"/>
            </a:xfrm>
            <a:custGeom>
              <a:avLst/>
              <a:gdLst/>
              <a:ahLst/>
              <a:cxnLst>
                <a:cxn ang="0">
                  <a:pos x="64" y="175"/>
                </a:cxn>
                <a:cxn ang="0">
                  <a:pos x="0" y="115"/>
                </a:cxn>
                <a:cxn ang="0">
                  <a:pos x="71" y="127"/>
                </a:cxn>
                <a:cxn ang="0">
                  <a:pos x="71" y="55"/>
                </a:cxn>
                <a:cxn ang="0">
                  <a:pos x="85" y="0"/>
                </a:cxn>
                <a:cxn ang="0">
                  <a:pos x="121" y="67"/>
                </a:cxn>
                <a:cxn ang="0">
                  <a:pos x="164" y="12"/>
                </a:cxn>
                <a:cxn ang="0">
                  <a:pos x="164" y="79"/>
                </a:cxn>
                <a:cxn ang="0">
                  <a:pos x="242" y="31"/>
                </a:cxn>
                <a:cxn ang="0">
                  <a:pos x="321" y="25"/>
                </a:cxn>
                <a:cxn ang="0">
                  <a:pos x="229" y="73"/>
                </a:cxn>
                <a:cxn ang="0">
                  <a:pos x="229" y="139"/>
                </a:cxn>
                <a:cxn ang="0">
                  <a:pos x="314" y="109"/>
                </a:cxn>
                <a:cxn ang="0">
                  <a:pos x="292" y="157"/>
                </a:cxn>
                <a:cxn ang="0">
                  <a:pos x="343" y="163"/>
                </a:cxn>
                <a:cxn ang="0">
                  <a:pos x="256" y="187"/>
                </a:cxn>
                <a:cxn ang="0">
                  <a:pos x="321" y="283"/>
                </a:cxn>
                <a:cxn ang="0">
                  <a:pos x="229" y="235"/>
                </a:cxn>
                <a:cxn ang="0">
                  <a:pos x="229" y="265"/>
                </a:cxn>
                <a:cxn ang="0">
                  <a:pos x="164" y="229"/>
                </a:cxn>
                <a:cxn ang="0">
                  <a:pos x="164" y="175"/>
                </a:cxn>
                <a:cxn ang="0">
                  <a:pos x="107" y="235"/>
                </a:cxn>
                <a:cxn ang="0">
                  <a:pos x="36" y="253"/>
                </a:cxn>
                <a:cxn ang="0">
                  <a:pos x="64" y="175"/>
                </a:cxn>
              </a:cxnLst>
              <a:rect l="0" t="0" r="r" b="b"/>
              <a:pathLst>
                <a:path w="343" h="283">
                  <a:moveTo>
                    <a:pt x="64" y="175"/>
                  </a:moveTo>
                  <a:lnTo>
                    <a:pt x="0" y="115"/>
                  </a:lnTo>
                  <a:lnTo>
                    <a:pt x="71" y="127"/>
                  </a:lnTo>
                  <a:lnTo>
                    <a:pt x="71" y="55"/>
                  </a:lnTo>
                  <a:lnTo>
                    <a:pt x="85" y="0"/>
                  </a:lnTo>
                  <a:lnTo>
                    <a:pt x="121" y="67"/>
                  </a:lnTo>
                  <a:lnTo>
                    <a:pt x="164" y="12"/>
                  </a:lnTo>
                  <a:lnTo>
                    <a:pt x="164" y="79"/>
                  </a:lnTo>
                  <a:lnTo>
                    <a:pt x="242" y="31"/>
                  </a:lnTo>
                  <a:lnTo>
                    <a:pt x="321" y="25"/>
                  </a:lnTo>
                  <a:lnTo>
                    <a:pt x="229" y="73"/>
                  </a:lnTo>
                  <a:lnTo>
                    <a:pt x="229" y="139"/>
                  </a:lnTo>
                  <a:lnTo>
                    <a:pt x="314" y="109"/>
                  </a:lnTo>
                  <a:lnTo>
                    <a:pt x="292" y="157"/>
                  </a:lnTo>
                  <a:lnTo>
                    <a:pt x="343" y="163"/>
                  </a:lnTo>
                  <a:lnTo>
                    <a:pt x="256" y="187"/>
                  </a:lnTo>
                  <a:lnTo>
                    <a:pt x="321" y="283"/>
                  </a:lnTo>
                  <a:lnTo>
                    <a:pt x="229" y="235"/>
                  </a:lnTo>
                  <a:lnTo>
                    <a:pt x="229" y="265"/>
                  </a:lnTo>
                  <a:lnTo>
                    <a:pt x="164" y="229"/>
                  </a:lnTo>
                  <a:lnTo>
                    <a:pt x="164" y="175"/>
                  </a:lnTo>
                  <a:lnTo>
                    <a:pt x="107" y="235"/>
                  </a:lnTo>
                  <a:lnTo>
                    <a:pt x="36" y="253"/>
                  </a:lnTo>
                  <a:lnTo>
                    <a:pt x="64" y="175"/>
                  </a:lnTo>
                  <a:close/>
                </a:path>
              </a:pathLst>
            </a:custGeom>
            <a:solidFill>
              <a:srgbClr val="99FF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8" name="Rectangle 18"/>
            <p:cNvSpPr>
              <a:spLocks noChangeArrowheads="1"/>
            </p:cNvSpPr>
            <p:nvPr/>
          </p:nvSpPr>
          <p:spPr bwMode="auto">
            <a:xfrm>
              <a:off x="4659" y="872"/>
              <a:ext cx="76" cy="32"/>
            </a:xfrm>
            <a:prstGeom prst="rect">
              <a:avLst/>
            </a:prstGeom>
            <a:solidFill>
              <a:srgbClr val="077ABA"/>
            </a:solidFill>
            <a:ln w="9525">
              <a:noFill/>
              <a:miter lim="800000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9" name="Freeform 19"/>
            <p:cNvSpPr/>
            <p:nvPr/>
          </p:nvSpPr>
          <p:spPr bwMode="auto">
            <a:xfrm>
              <a:off x="4857" y="533"/>
              <a:ext cx="6" cy="186"/>
            </a:xfrm>
            <a:custGeom>
              <a:avLst/>
              <a:gdLst/>
              <a:ahLst/>
              <a:cxnLst>
                <a:cxn ang="0">
                  <a:pos x="9" y="372"/>
                </a:cxn>
                <a:cxn ang="0">
                  <a:pos x="0" y="0"/>
                </a:cxn>
                <a:cxn ang="0">
                  <a:pos x="19" y="78"/>
                </a:cxn>
                <a:cxn ang="0">
                  <a:pos x="19" y="287"/>
                </a:cxn>
                <a:cxn ang="0">
                  <a:pos x="9" y="372"/>
                </a:cxn>
              </a:cxnLst>
              <a:rect l="0" t="0" r="r" b="b"/>
              <a:pathLst>
                <a:path w="19" h="372">
                  <a:moveTo>
                    <a:pt x="9" y="372"/>
                  </a:moveTo>
                  <a:lnTo>
                    <a:pt x="0" y="0"/>
                  </a:lnTo>
                  <a:lnTo>
                    <a:pt x="19" y="78"/>
                  </a:lnTo>
                  <a:lnTo>
                    <a:pt x="19" y="287"/>
                  </a:lnTo>
                  <a:lnTo>
                    <a:pt x="9" y="372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0" name="Freeform 20"/>
            <p:cNvSpPr/>
            <p:nvPr/>
          </p:nvSpPr>
          <p:spPr bwMode="auto">
            <a:xfrm>
              <a:off x="4925" y="490"/>
              <a:ext cx="64" cy="217"/>
            </a:xfrm>
            <a:custGeom>
              <a:avLst/>
              <a:gdLst/>
              <a:ahLst/>
              <a:cxnLst>
                <a:cxn ang="0">
                  <a:pos x="0" y="434"/>
                </a:cxn>
                <a:cxn ang="0">
                  <a:pos x="194" y="0"/>
                </a:cxn>
                <a:cxn ang="0">
                  <a:pos x="157" y="125"/>
                </a:cxn>
                <a:cxn ang="0">
                  <a:pos x="56" y="372"/>
                </a:cxn>
                <a:cxn ang="0">
                  <a:pos x="0" y="434"/>
                </a:cxn>
              </a:cxnLst>
              <a:rect l="0" t="0" r="r" b="b"/>
              <a:pathLst>
                <a:path w="194" h="434">
                  <a:moveTo>
                    <a:pt x="0" y="434"/>
                  </a:moveTo>
                  <a:lnTo>
                    <a:pt x="194" y="0"/>
                  </a:lnTo>
                  <a:lnTo>
                    <a:pt x="157" y="125"/>
                  </a:lnTo>
                  <a:lnTo>
                    <a:pt x="56" y="372"/>
                  </a:lnTo>
                  <a:lnTo>
                    <a:pt x="0" y="434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1" name="Freeform 21"/>
            <p:cNvSpPr/>
            <p:nvPr/>
          </p:nvSpPr>
          <p:spPr bwMode="auto">
            <a:xfrm>
              <a:off x="4706" y="623"/>
              <a:ext cx="83" cy="92"/>
            </a:xfrm>
            <a:custGeom>
              <a:avLst/>
              <a:gdLst/>
              <a:ahLst/>
              <a:cxnLst>
                <a:cxn ang="0">
                  <a:pos x="250" y="185"/>
                </a:cxn>
                <a:cxn ang="0">
                  <a:pos x="0" y="0"/>
                </a:cxn>
                <a:cxn ang="0">
                  <a:pos x="37" y="36"/>
                </a:cxn>
                <a:cxn ang="0">
                  <a:pos x="175" y="154"/>
                </a:cxn>
                <a:cxn ang="0">
                  <a:pos x="250" y="185"/>
                </a:cxn>
              </a:cxnLst>
              <a:rect l="0" t="0" r="r" b="b"/>
              <a:pathLst>
                <a:path w="250" h="185">
                  <a:moveTo>
                    <a:pt x="250" y="185"/>
                  </a:moveTo>
                  <a:lnTo>
                    <a:pt x="0" y="0"/>
                  </a:lnTo>
                  <a:lnTo>
                    <a:pt x="37" y="36"/>
                  </a:lnTo>
                  <a:lnTo>
                    <a:pt x="175" y="154"/>
                  </a:lnTo>
                  <a:lnTo>
                    <a:pt x="250" y="185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4731" y="443"/>
              <a:ext cx="61" cy="180"/>
            </a:xfrm>
            <a:custGeom>
              <a:avLst/>
              <a:gdLst/>
              <a:ahLst/>
              <a:cxnLst>
                <a:cxn ang="0">
                  <a:pos x="100" y="218"/>
                </a:cxn>
                <a:cxn ang="0">
                  <a:pos x="0" y="0"/>
                </a:cxn>
                <a:cxn ang="0">
                  <a:pos x="35" y="77"/>
                </a:cxn>
                <a:cxn ang="0">
                  <a:pos x="92" y="133"/>
                </a:cxn>
                <a:cxn ang="0">
                  <a:pos x="184" y="358"/>
                </a:cxn>
                <a:cxn ang="0">
                  <a:pos x="100" y="218"/>
                </a:cxn>
              </a:cxnLst>
              <a:rect l="0" t="0" r="r" b="b"/>
              <a:pathLst>
                <a:path w="184" h="358">
                  <a:moveTo>
                    <a:pt x="100" y="218"/>
                  </a:moveTo>
                  <a:lnTo>
                    <a:pt x="0" y="0"/>
                  </a:lnTo>
                  <a:lnTo>
                    <a:pt x="35" y="77"/>
                  </a:lnTo>
                  <a:lnTo>
                    <a:pt x="92" y="133"/>
                  </a:lnTo>
                  <a:lnTo>
                    <a:pt x="184" y="358"/>
                  </a:lnTo>
                  <a:lnTo>
                    <a:pt x="100" y="218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3" name="Freeform 23"/>
            <p:cNvSpPr/>
            <p:nvPr/>
          </p:nvSpPr>
          <p:spPr bwMode="auto">
            <a:xfrm>
              <a:off x="4958" y="471"/>
              <a:ext cx="16" cy="2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0" y="40"/>
                </a:cxn>
                <a:cxn ang="0">
                  <a:pos x="47" y="40"/>
                </a:cxn>
                <a:cxn ang="0">
                  <a:pos x="16" y="0"/>
                </a:cxn>
              </a:cxnLst>
              <a:rect l="0" t="0" r="r" b="b"/>
              <a:pathLst>
                <a:path w="47" h="40">
                  <a:moveTo>
                    <a:pt x="16" y="0"/>
                  </a:moveTo>
                  <a:lnTo>
                    <a:pt x="0" y="40"/>
                  </a:lnTo>
                  <a:lnTo>
                    <a:pt x="47" y="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5011" y="617"/>
              <a:ext cx="17" cy="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9"/>
                </a:cxn>
                <a:cxn ang="0">
                  <a:pos x="51" y="39"/>
                </a:cxn>
                <a:cxn ang="0">
                  <a:pos x="0" y="0"/>
                </a:cxn>
              </a:cxnLst>
              <a:rect l="0" t="0" r="r" b="b"/>
              <a:pathLst>
                <a:path w="51" h="39">
                  <a:moveTo>
                    <a:pt x="0" y="0"/>
                  </a:moveTo>
                  <a:lnTo>
                    <a:pt x="0" y="39"/>
                  </a:lnTo>
                  <a:lnTo>
                    <a:pt x="51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4748" y="345"/>
              <a:ext cx="17" cy="42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0" y="84"/>
                </a:cxn>
                <a:cxn ang="0">
                  <a:pos x="53" y="54"/>
                </a:cxn>
                <a:cxn ang="0">
                  <a:pos x="23" y="0"/>
                </a:cxn>
              </a:cxnLst>
              <a:rect l="0" t="0" r="r" b="b"/>
              <a:pathLst>
                <a:path w="53" h="84">
                  <a:moveTo>
                    <a:pt x="23" y="0"/>
                  </a:moveTo>
                  <a:lnTo>
                    <a:pt x="0" y="84"/>
                  </a:lnTo>
                  <a:lnTo>
                    <a:pt x="53" y="54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4814" y="518"/>
              <a:ext cx="12" cy="24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45"/>
                </a:cxn>
                <a:cxn ang="0">
                  <a:pos x="36" y="49"/>
                </a:cxn>
                <a:cxn ang="0">
                  <a:pos x="8" y="0"/>
                </a:cxn>
              </a:cxnLst>
              <a:rect l="0" t="0" r="r" b="b"/>
              <a:pathLst>
                <a:path w="36" h="49">
                  <a:moveTo>
                    <a:pt x="8" y="0"/>
                  </a:moveTo>
                  <a:lnTo>
                    <a:pt x="0" y="45"/>
                  </a:lnTo>
                  <a:lnTo>
                    <a:pt x="36" y="4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" name="Freeform 27"/>
            <p:cNvSpPr/>
            <p:nvPr/>
          </p:nvSpPr>
          <p:spPr bwMode="auto">
            <a:xfrm>
              <a:off x="4677" y="564"/>
              <a:ext cx="20" cy="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60"/>
                </a:cxn>
                <a:cxn ang="0">
                  <a:pos x="59" y="0"/>
                </a:cxn>
                <a:cxn ang="0">
                  <a:pos x="0" y="0"/>
                </a:cxn>
              </a:cxnLst>
              <a:rect l="0" t="0" r="r" b="b"/>
              <a:pathLst>
                <a:path w="59" h="60">
                  <a:moveTo>
                    <a:pt x="0" y="0"/>
                  </a:moveTo>
                  <a:lnTo>
                    <a:pt x="6" y="60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8" name="Freeform 28"/>
            <p:cNvSpPr/>
            <p:nvPr/>
          </p:nvSpPr>
          <p:spPr bwMode="auto">
            <a:xfrm>
              <a:off x="4958" y="1005"/>
              <a:ext cx="20" cy="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1"/>
                </a:cxn>
                <a:cxn ang="0">
                  <a:pos x="60" y="61"/>
                </a:cxn>
                <a:cxn ang="0">
                  <a:pos x="0" y="0"/>
                </a:cxn>
              </a:cxnLst>
              <a:rect l="0" t="0" r="r" b="b"/>
              <a:pathLst>
                <a:path w="60" h="61">
                  <a:moveTo>
                    <a:pt x="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roup 29"/>
          <p:cNvGrpSpPr/>
          <p:nvPr/>
        </p:nvGrpSpPr>
        <p:grpSpPr bwMode="auto">
          <a:xfrm>
            <a:off x="7380348" y="4725144"/>
            <a:ext cx="1109663" cy="1219200"/>
            <a:chOff x="4896" y="0"/>
            <a:chExt cx="699" cy="768"/>
          </a:xfrm>
        </p:grpSpPr>
        <p:sp>
          <p:nvSpPr>
            <p:cNvPr id="30" name="Freeform 30"/>
            <p:cNvSpPr/>
            <p:nvPr/>
          </p:nvSpPr>
          <p:spPr bwMode="auto">
            <a:xfrm>
              <a:off x="4896" y="624"/>
              <a:ext cx="181" cy="144"/>
            </a:xfrm>
            <a:custGeom>
              <a:avLst/>
              <a:gdLst/>
              <a:ahLst/>
              <a:cxnLst>
                <a:cxn ang="0">
                  <a:pos x="542" y="48"/>
                </a:cxn>
                <a:cxn ang="0">
                  <a:pos x="477" y="0"/>
                </a:cxn>
                <a:cxn ang="0">
                  <a:pos x="0" y="282"/>
                </a:cxn>
                <a:cxn ang="0">
                  <a:pos x="28" y="288"/>
                </a:cxn>
                <a:cxn ang="0">
                  <a:pos x="449" y="66"/>
                </a:cxn>
                <a:cxn ang="0">
                  <a:pos x="506" y="108"/>
                </a:cxn>
                <a:cxn ang="0">
                  <a:pos x="542" y="48"/>
                </a:cxn>
              </a:cxnLst>
              <a:rect l="0" t="0" r="r" b="b"/>
              <a:pathLst>
                <a:path w="542" h="288">
                  <a:moveTo>
                    <a:pt x="542" y="48"/>
                  </a:moveTo>
                  <a:lnTo>
                    <a:pt x="477" y="0"/>
                  </a:lnTo>
                  <a:lnTo>
                    <a:pt x="0" y="282"/>
                  </a:lnTo>
                  <a:lnTo>
                    <a:pt x="28" y="288"/>
                  </a:lnTo>
                  <a:lnTo>
                    <a:pt x="449" y="66"/>
                  </a:lnTo>
                  <a:lnTo>
                    <a:pt x="506" y="108"/>
                  </a:lnTo>
                  <a:lnTo>
                    <a:pt x="542" y="48"/>
                  </a:lnTo>
                  <a:close/>
                </a:path>
              </a:pathLst>
            </a:custGeom>
            <a:solidFill>
              <a:srgbClr val="000016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31" name="Group 31"/>
            <p:cNvGrpSpPr/>
            <p:nvPr/>
          </p:nvGrpSpPr>
          <p:grpSpPr bwMode="auto">
            <a:xfrm>
              <a:off x="4992" y="0"/>
              <a:ext cx="603" cy="718"/>
              <a:chOff x="5011" y="188"/>
              <a:chExt cx="603" cy="718"/>
            </a:xfrm>
          </p:grpSpPr>
          <p:sp>
            <p:nvSpPr>
              <p:cNvPr id="32" name="Freeform 32"/>
              <p:cNvSpPr/>
              <p:nvPr/>
            </p:nvSpPr>
            <p:spPr bwMode="auto">
              <a:xfrm>
                <a:off x="5011" y="188"/>
                <a:ext cx="522" cy="713"/>
              </a:xfrm>
              <a:custGeom>
                <a:avLst/>
                <a:gdLst/>
                <a:ahLst/>
                <a:cxnLst>
                  <a:cxn ang="0">
                    <a:pos x="250" y="37"/>
                  </a:cxn>
                  <a:cxn ang="0">
                    <a:pos x="293" y="16"/>
                  </a:cxn>
                  <a:cxn ang="0">
                    <a:pos x="338" y="8"/>
                  </a:cxn>
                  <a:cxn ang="0">
                    <a:pos x="391" y="3"/>
                  </a:cxn>
                  <a:cxn ang="0">
                    <a:pos x="474" y="19"/>
                  </a:cxn>
                  <a:cxn ang="0">
                    <a:pos x="497" y="101"/>
                  </a:cxn>
                  <a:cxn ang="0">
                    <a:pos x="544" y="160"/>
                  </a:cxn>
                  <a:cxn ang="0">
                    <a:pos x="647" y="155"/>
                  </a:cxn>
                  <a:cxn ang="0">
                    <a:pos x="1076" y="213"/>
                  </a:cxn>
                  <a:cxn ang="0">
                    <a:pos x="1267" y="329"/>
                  </a:cxn>
                  <a:cxn ang="0">
                    <a:pos x="1380" y="418"/>
                  </a:cxn>
                  <a:cxn ang="0">
                    <a:pos x="1416" y="434"/>
                  </a:cxn>
                  <a:cxn ang="0">
                    <a:pos x="1427" y="451"/>
                  </a:cxn>
                  <a:cxn ang="0">
                    <a:pos x="1426" y="473"/>
                  </a:cxn>
                  <a:cxn ang="0">
                    <a:pos x="1423" y="509"/>
                  </a:cxn>
                  <a:cxn ang="0">
                    <a:pos x="1475" y="562"/>
                  </a:cxn>
                  <a:cxn ang="0">
                    <a:pos x="1492" y="630"/>
                  </a:cxn>
                  <a:cxn ang="0">
                    <a:pos x="1567" y="708"/>
                  </a:cxn>
                  <a:cxn ang="0">
                    <a:pos x="1555" y="810"/>
                  </a:cxn>
                  <a:cxn ang="0">
                    <a:pos x="1567" y="911"/>
                  </a:cxn>
                  <a:cxn ang="0">
                    <a:pos x="1558" y="971"/>
                  </a:cxn>
                  <a:cxn ang="0">
                    <a:pos x="1537" y="1020"/>
                  </a:cxn>
                  <a:cxn ang="0">
                    <a:pos x="1495" y="1072"/>
                  </a:cxn>
                  <a:cxn ang="0">
                    <a:pos x="1406" y="1183"/>
                  </a:cxn>
                  <a:cxn ang="0">
                    <a:pos x="1375" y="1419"/>
                  </a:cxn>
                  <a:cxn ang="0">
                    <a:pos x="500" y="1264"/>
                  </a:cxn>
                  <a:cxn ang="0">
                    <a:pos x="483" y="1175"/>
                  </a:cxn>
                  <a:cxn ang="0">
                    <a:pos x="438" y="1219"/>
                  </a:cxn>
                  <a:cxn ang="0">
                    <a:pos x="377" y="1285"/>
                  </a:cxn>
                  <a:cxn ang="0">
                    <a:pos x="175" y="1271"/>
                  </a:cxn>
                  <a:cxn ang="0">
                    <a:pos x="87" y="1211"/>
                  </a:cxn>
                  <a:cxn ang="0">
                    <a:pos x="228" y="1093"/>
                  </a:cxn>
                  <a:cxn ang="0">
                    <a:pos x="387" y="1005"/>
                  </a:cxn>
                  <a:cxn ang="0">
                    <a:pos x="359" y="946"/>
                  </a:cxn>
                  <a:cxn ang="0">
                    <a:pos x="359" y="822"/>
                  </a:cxn>
                  <a:cxn ang="0">
                    <a:pos x="333" y="666"/>
                  </a:cxn>
                  <a:cxn ang="0">
                    <a:pos x="192" y="608"/>
                  </a:cxn>
                  <a:cxn ang="0">
                    <a:pos x="96" y="505"/>
                  </a:cxn>
                  <a:cxn ang="0">
                    <a:pos x="0" y="349"/>
                  </a:cxn>
                  <a:cxn ang="0">
                    <a:pos x="70" y="179"/>
                  </a:cxn>
                  <a:cxn ang="0">
                    <a:pos x="184" y="68"/>
                  </a:cxn>
                </a:cxnLst>
                <a:rect l="0" t="0" r="r" b="b"/>
                <a:pathLst>
                  <a:path w="1567" h="1426">
                    <a:moveTo>
                      <a:pt x="227" y="54"/>
                    </a:moveTo>
                    <a:lnTo>
                      <a:pt x="250" y="37"/>
                    </a:lnTo>
                    <a:lnTo>
                      <a:pt x="272" y="25"/>
                    </a:lnTo>
                    <a:lnTo>
                      <a:pt x="293" y="16"/>
                    </a:lnTo>
                    <a:lnTo>
                      <a:pt x="315" y="12"/>
                    </a:lnTo>
                    <a:lnTo>
                      <a:pt x="338" y="8"/>
                    </a:lnTo>
                    <a:lnTo>
                      <a:pt x="364" y="6"/>
                    </a:lnTo>
                    <a:lnTo>
                      <a:pt x="391" y="3"/>
                    </a:lnTo>
                    <a:lnTo>
                      <a:pt x="423" y="0"/>
                    </a:lnTo>
                    <a:lnTo>
                      <a:pt x="474" y="19"/>
                    </a:lnTo>
                    <a:lnTo>
                      <a:pt x="497" y="54"/>
                    </a:lnTo>
                    <a:lnTo>
                      <a:pt x="497" y="101"/>
                    </a:lnTo>
                    <a:lnTo>
                      <a:pt x="544" y="116"/>
                    </a:lnTo>
                    <a:lnTo>
                      <a:pt x="544" y="160"/>
                    </a:lnTo>
                    <a:lnTo>
                      <a:pt x="572" y="175"/>
                    </a:lnTo>
                    <a:lnTo>
                      <a:pt x="647" y="155"/>
                    </a:lnTo>
                    <a:lnTo>
                      <a:pt x="886" y="155"/>
                    </a:lnTo>
                    <a:lnTo>
                      <a:pt x="1076" y="213"/>
                    </a:lnTo>
                    <a:lnTo>
                      <a:pt x="1134" y="253"/>
                    </a:lnTo>
                    <a:lnTo>
                      <a:pt x="1267" y="329"/>
                    </a:lnTo>
                    <a:lnTo>
                      <a:pt x="1319" y="374"/>
                    </a:lnTo>
                    <a:lnTo>
                      <a:pt x="1380" y="418"/>
                    </a:lnTo>
                    <a:lnTo>
                      <a:pt x="1401" y="425"/>
                    </a:lnTo>
                    <a:lnTo>
                      <a:pt x="1416" y="434"/>
                    </a:lnTo>
                    <a:lnTo>
                      <a:pt x="1423" y="441"/>
                    </a:lnTo>
                    <a:lnTo>
                      <a:pt x="1427" y="451"/>
                    </a:lnTo>
                    <a:lnTo>
                      <a:pt x="1427" y="461"/>
                    </a:lnTo>
                    <a:lnTo>
                      <a:pt x="1426" y="473"/>
                    </a:lnTo>
                    <a:lnTo>
                      <a:pt x="1424" y="490"/>
                    </a:lnTo>
                    <a:lnTo>
                      <a:pt x="1423" y="509"/>
                    </a:lnTo>
                    <a:lnTo>
                      <a:pt x="1475" y="529"/>
                    </a:lnTo>
                    <a:lnTo>
                      <a:pt x="1475" y="562"/>
                    </a:lnTo>
                    <a:lnTo>
                      <a:pt x="1492" y="597"/>
                    </a:lnTo>
                    <a:lnTo>
                      <a:pt x="1492" y="630"/>
                    </a:lnTo>
                    <a:lnTo>
                      <a:pt x="1509" y="664"/>
                    </a:lnTo>
                    <a:lnTo>
                      <a:pt x="1567" y="708"/>
                    </a:lnTo>
                    <a:lnTo>
                      <a:pt x="1567" y="752"/>
                    </a:lnTo>
                    <a:lnTo>
                      <a:pt x="1555" y="810"/>
                    </a:lnTo>
                    <a:lnTo>
                      <a:pt x="1567" y="873"/>
                    </a:lnTo>
                    <a:lnTo>
                      <a:pt x="1567" y="911"/>
                    </a:lnTo>
                    <a:lnTo>
                      <a:pt x="1564" y="944"/>
                    </a:lnTo>
                    <a:lnTo>
                      <a:pt x="1558" y="971"/>
                    </a:lnTo>
                    <a:lnTo>
                      <a:pt x="1550" y="996"/>
                    </a:lnTo>
                    <a:lnTo>
                      <a:pt x="1537" y="1020"/>
                    </a:lnTo>
                    <a:lnTo>
                      <a:pt x="1519" y="1045"/>
                    </a:lnTo>
                    <a:lnTo>
                      <a:pt x="1495" y="1072"/>
                    </a:lnTo>
                    <a:lnTo>
                      <a:pt x="1463" y="1103"/>
                    </a:lnTo>
                    <a:lnTo>
                      <a:pt x="1406" y="1183"/>
                    </a:lnTo>
                    <a:lnTo>
                      <a:pt x="1358" y="1296"/>
                    </a:lnTo>
                    <a:lnTo>
                      <a:pt x="1375" y="1419"/>
                    </a:lnTo>
                    <a:lnTo>
                      <a:pt x="492" y="1426"/>
                    </a:lnTo>
                    <a:lnTo>
                      <a:pt x="500" y="1264"/>
                    </a:lnTo>
                    <a:lnTo>
                      <a:pt x="552" y="1167"/>
                    </a:lnTo>
                    <a:lnTo>
                      <a:pt x="483" y="1175"/>
                    </a:lnTo>
                    <a:lnTo>
                      <a:pt x="438" y="1167"/>
                    </a:lnTo>
                    <a:lnTo>
                      <a:pt x="438" y="1219"/>
                    </a:lnTo>
                    <a:lnTo>
                      <a:pt x="395" y="1227"/>
                    </a:lnTo>
                    <a:lnTo>
                      <a:pt x="377" y="1285"/>
                    </a:lnTo>
                    <a:lnTo>
                      <a:pt x="237" y="1315"/>
                    </a:lnTo>
                    <a:lnTo>
                      <a:pt x="175" y="1271"/>
                    </a:lnTo>
                    <a:lnTo>
                      <a:pt x="96" y="1271"/>
                    </a:lnTo>
                    <a:lnTo>
                      <a:pt x="87" y="1211"/>
                    </a:lnTo>
                    <a:lnTo>
                      <a:pt x="132" y="1159"/>
                    </a:lnTo>
                    <a:lnTo>
                      <a:pt x="228" y="1093"/>
                    </a:lnTo>
                    <a:lnTo>
                      <a:pt x="308" y="1078"/>
                    </a:lnTo>
                    <a:lnTo>
                      <a:pt x="387" y="1005"/>
                    </a:lnTo>
                    <a:lnTo>
                      <a:pt x="387" y="982"/>
                    </a:lnTo>
                    <a:lnTo>
                      <a:pt x="359" y="946"/>
                    </a:lnTo>
                    <a:lnTo>
                      <a:pt x="359" y="888"/>
                    </a:lnTo>
                    <a:lnTo>
                      <a:pt x="359" y="822"/>
                    </a:lnTo>
                    <a:lnTo>
                      <a:pt x="333" y="755"/>
                    </a:lnTo>
                    <a:lnTo>
                      <a:pt x="333" y="666"/>
                    </a:lnTo>
                    <a:lnTo>
                      <a:pt x="237" y="603"/>
                    </a:lnTo>
                    <a:lnTo>
                      <a:pt x="192" y="608"/>
                    </a:lnTo>
                    <a:lnTo>
                      <a:pt x="84" y="560"/>
                    </a:lnTo>
                    <a:lnTo>
                      <a:pt x="96" y="505"/>
                    </a:lnTo>
                    <a:lnTo>
                      <a:pt x="36" y="437"/>
                    </a:lnTo>
                    <a:lnTo>
                      <a:pt x="0" y="349"/>
                    </a:lnTo>
                    <a:lnTo>
                      <a:pt x="17" y="245"/>
                    </a:lnTo>
                    <a:lnTo>
                      <a:pt x="70" y="179"/>
                    </a:lnTo>
                    <a:lnTo>
                      <a:pt x="141" y="98"/>
                    </a:lnTo>
                    <a:lnTo>
                      <a:pt x="184" y="68"/>
                    </a:lnTo>
                    <a:lnTo>
                      <a:pt x="227" y="54"/>
                    </a:lnTo>
                    <a:close/>
                  </a:path>
                </a:pathLst>
              </a:custGeom>
              <a:solidFill>
                <a:srgbClr val="00000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3" name="Freeform 33"/>
              <p:cNvSpPr/>
              <p:nvPr/>
            </p:nvSpPr>
            <p:spPr bwMode="auto">
              <a:xfrm>
                <a:off x="5011" y="344"/>
                <a:ext cx="192" cy="183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0" y="90"/>
                  </a:cxn>
                  <a:cxn ang="0">
                    <a:pos x="41" y="147"/>
                  </a:cxn>
                  <a:cxn ang="0">
                    <a:pos x="120" y="195"/>
                  </a:cxn>
                  <a:cxn ang="0">
                    <a:pos x="200" y="186"/>
                  </a:cxn>
                  <a:cxn ang="0">
                    <a:pos x="311" y="152"/>
                  </a:cxn>
                  <a:cxn ang="0">
                    <a:pos x="425" y="200"/>
                  </a:cxn>
                  <a:cxn ang="0">
                    <a:pos x="385" y="263"/>
                  </a:cxn>
                  <a:cxn ang="0">
                    <a:pos x="341" y="266"/>
                  </a:cxn>
                  <a:cxn ang="0">
                    <a:pos x="232" y="290"/>
                  </a:cxn>
                  <a:cxn ang="0">
                    <a:pos x="317" y="347"/>
                  </a:cxn>
                  <a:cxn ang="0">
                    <a:pos x="419" y="365"/>
                  </a:cxn>
                  <a:cxn ang="0">
                    <a:pos x="487" y="365"/>
                  </a:cxn>
                  <a:cxn ang="0">
                    <a:pos x="576" y="323"/>
                  </a:cxn>
                  <a:cxn ang="0">
                    <a:pos x="537" y="247"/>
                  </a:cxn>
                  <a:cxn ang="0">
                    <a:pos x="475" y="147"/>
                  </a:cxn>
                  <a:cxn ang="0">
                    <a:pos x="317" y="33"/>
                  </a:cxn>
                  <a:cxn ang="0">
                    <a:pos x="203" y="0"/>
                  </a:cxn>
                  <a:cxn ang="0">
                    <a:pos x="74" y="14"/>
                  </a:cxn>
                  <a:cxn ang="0">
                    <a:pos x="71" y="14"/>
                  </a:cxn>
                  <a:cxn ang="0">
                    <a:pos x="61" y="15"/>
                  </a:cxn>
                  <a:cxn ang="0">
                    <a:pos x="48" y="18"/>
                  </a:cxn>
                  <a:cxn ang="0">
                    <a:pos x="34" y="19"/>
                  </a:cxn>
                  <a:cxn ang="0">
                    <a:pos x="19" y="20"/>
                  </a:cxn>
                  <a:cxn ang="0">
                    <a:pos x="8" y="2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576" h="365">
                    <a:moveTo>
                      <a:pt x="0" y="24"/>
                    </a:moveTo>
                    <a:lnTo>
                      <a:pt x="0" y="90"/>
                    </a:lnTo>
                    <a:lnTo>
                      <a:pt x="41" y="147"/>
                    </a:lnTo>
                    <a:lnTo>
                      <a:pt x="120" y="195"/>
                    </a:lnTo>
                    <a:lnTo>
                      <a:pt x="200" y="186"/>
                    </a:lnTo>
                    <a:lnTo>
                      <a:pt x="311" y="152"/>
                    </a:lnTo>
                    <a:lnTo>
                      <a:pt x="425" y="200"/>
                    </a:lnTo>
                    <a:lnTo>
                      <a:pt x="385" y="263"/>
                    </a:lnTo>
                    <a:lnTo>
                      <a:pt x="341" y="266"/>
                    </a:lnTo>
                    <a:lnTo>
                      <a:pt x="232" y="290"/>
                    </a:lnTo>
                    <a:lnTo>
                      <a:pt x="317" y="347"/>
                    </a:lnTo>
                    <a:lnTo>
                      <a:pt x="419" y="365"/>
                    </a:lnTo>
                    <a:lnTo>
                      <a:pt x="487" y="365"/>
                    </a:lnTo>
                    <a:lnTo>
                      <a:pt x="576" y="323"/>
                    </a:lnTo>
                    <a:lnTo>
                      <a:pt x="537" y="247"/>
                    </a:lnTo>
                    <a:lnTo>
                      <a:pt x="475" y="147"/>
                    </a:lnTo>
                    <a:lnTo>
                      <a:pt x="317" y="33"/>
                    </a:lnTo>
                    <a:lnTo>
                      <a:pt x="203" y="0"/>
                    </a:lnTo>
                    <a:lnTo>
                      <a:pt x="74" y="14"/>
                    </a:lnTo>
                    <a:lnTo>
                      <a:pt x="71" y="14"/>
                    </a:lnTo>
                    <a:lnTo>
                      <a:pt x="61" y="15"/>
                    </a:lnTo>
                    <a:lnTo>
                      <a:pt x="48" y="18"/>
                    </a:lnTo>
                    <a:lnTo>
                      <a:pt x="34" y="19"/>
                    </a:lnTo>
                    <a:lnTo>
                      <a:pt x="19" y="20"/>
                    </a:lnTo>
                    <a:lnTo>
                      <a:pt x="8" y="2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" name="Freeform 34"/>
              <p:cNvSpPr/>
              <p:nvPr/>
            </p:nvSpPr>
            <p:spPr bwMode="auto">
              <a:xfrm>
                <a:off x="5046" y="454"/>
                <a:ext cx="83" cy="33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174" y="0"/>
                  </a:cxn>
                  <a:cxn ang="0">
                    <a:pos x="249" y="42"/>
                  </a:cxn>
                  <a:cxn ang="0">
                    <a:pos x="100" y="66"/>
                  </a:cxn>
                  <a:cxn ang="0">
                    <a:pos x="0" y="23"/>
                  </a:cxn>
                </a:cxnLst>
                <a:rect l="0" t="0" r="r" b="b"/>
                <a:pathLst>
                  <a:path w="249" h="66">
                    <a:moveTo>
                      <a:pt x="0" y="23"/>
                    </a:moveTo>
                    <a:lnTo>
                      <a:pt x="174" y="0"/>
                    </a:lnTo>
                    <a:lnTo>
                      <a:pt x="249" y="42"/>
                    </a:lnTo>
                    <a:lnTo>
                      <a:pt x="100" y="66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87F7F7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5" name="Freeform 35"/>
              <p:cNvSpPr/>
              <p:nvPr/>
            </p:nvSpPr>
            <p:spPr bwMode="auto">
              <a:xfrm>
                <a:off x="5158" y="501"/>
                <a:ext cx="174" cy="142"/>
              </a:xfrm>
              <a:custGeom>
                <a:avLst/>
                <a:gdLst/>
                <a:ahLst/>
                <a:cxnLst>
                  <a:cxn ang="0">
                    <a:pos x="152" y="109"/>
                  </a:cxn>
                  <a:cxn ang="0">
                    <a:pos x="108" y="90"/>
                  </a:cxn>
                  <a:cxn ang="0">
                    <a:pos x="52" y="0"/>
                  </a:cxn>
                  <a:cxn ang="0">
                    <a:pos x="0" y="9"/>
                  </a:cxn>
                  <a:cxn ang="0">
                    <a:pos x="0" y="51"/>
                  </a:cxn>
                  <a:cxn ang="0">
                    <a:pos x="52" y="85"/>
                  </a:cxn>
                  <a:cxn ang="0">
                    <a:pos x="52" y="143"/>
                  </a:cxn>
                  <a:cxn ang="0">
                    <a:pos x="96" y="189"/>
                  </a:cxn>
                  <a:cxn ang="0">
                    <a:pos x="135" y="228"/>
                  </a:cxn>
                  <a:cxn ang="0">
                    <a:pos x="175" y="247"/>
                  </a:cxn>
                  <a:cxn ang="0">
                    <a:pos x="232" y="242"/>
                  </a:cxn>
                  <a:cxn ang="0">
                    <a:pos x="314" y="242"/>
                  </a:cxn>
                  <a:cxn ang="0">
                    <a:pos x="381" y="283"/>
                  </a:cxn>
                  <a:cxn ang="0">
                    <a:pos x="522" y="283"/>
                  </a:cxn>
                  <a:cxn ang="0">
                    <a:pos x="501" y="209"/>
                  </a:cxn>
                  <a:cxn ang="0">
                    <a:pos x="393" y="204"/>
                  </a:cxn>
                  <a:cxn ang="0">
                    <a:pos x="275" y="199"/>
                  </a:cxn>
                  <a:cxn ang="0">
                    <a:pos x="246" y="167"/>
                  </a:cxn>
                  <a:cxn ang="0">
                    <a:pos x="187" y="157"/>
                  </a:cxn>
                  <a:cxn ang="0">
                    <a:pos x="152" y="109"/>
                  </a:cxn>
                </a:cxnLst>
                <a:rect l="0" t="0" r="r" b="b"/>
                <a:pathLst>
                  <a:path w="522" h="283">
                    <a:moveTo>
                      <a:pt x="152" y="109"/>
                    </a:moveTo>
                    <a:lnTo>
                      <a:pt x="108" y="90"/>
                    </a:lnTo>
                    <a:lnTo>
                      <a:pt x="52" y="0"/>
                    </a:lnTo>
                    <a:lnTo>
                      <a:pt x="0" y="9"/>
                    </a:lnTo>
                    <a:lnTo>
                      <a:pt x="0" y="51"/>
                    </a:lnTo>
                    <a:lnTo>
                      <a:pt x="52" y="85"/>
                    </a:lnTo>
                    <a:lnTo>
                      <a:pt x="52" y="143"/>
                    </a:lnTo>
                    <a:lnTo>
                      <a:pt x="96" y="189"/>
                    </a:lnTo>
                    <a:lnTo>
                      <a:pt x="135" y="228"/>
                    </a:lnTo>
                    <a:lnTo>
                      <a:pt x="175" y="247"/>
                    </a:lnTo>
                    <a:lnTo>
                      <a:pt x="232" y="242"/>
                    </a:lnTo>
                    <a:lnTo>
                      <a:pt x="314" y="242"/>
                    </a:lnTo>
                    <a:lnTo>
                      <a:pt x="381" y="283"/>
                    </a:lnTo>
                    <a:lnTo>
                      <a:pt x="522" y="283"/>
                    </a:lnTo>
                    <a:lnTo>
                      <a:pt x="501" y="209"/>
                    </a:lnTo>
                    <a:lnTo>
                      <a:pt x="393" y="204"/>
                    </a:lnTo>
                    <a:lnTo>
                      <a:pt x="275" y="199"/>
                    </a:lnTo>
                    <a:lnTo>
                      <a:pt x="246" y="167"/>
                    </a:lnTo>
                    <a:lnTo>
                      <a:pt x="187" y="157"/>
                    </a:lnTo>
                    <a:lnTo>
                      <a:pt x="152" y="109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6" name="Freeform 36"/>
              <p:cNvSpPr/>
              <p:nvPr/>
            </p:nvSpPr>
            <p:spPr bwMode="auto">
              <a:xfrm>
                <a:off x="5202" y="485"/>
                <a:ext cx="48" cy="83"/>
              </a:xfrm>
              <a:custGeom>
                <a:avLst/>
                <a:gdLst/>
                <a:ahLst/>
                <a:cxnLst>
                  <a:cxn ang="0">
                    <a:pos x="44" y="0"/>
                  </a:cxn>
                  <a:cxn ang="0">
                    <a:pos x="0" y="0"/>
                  </a:cxn>
                  <a:cxn ang="0">
                    <a:pos x="0" y="43"/>
                  </a:cxn>
                  <a:cxn ang="0">
                    <a:pos x="44" y="72"/>
                  </a:cxn>
                  <a:cxn ang="0">
                    <a:pos x="73" y="119"/>
                  </a:cxn>
                  <a:cxn ang="0">
                    <a:pos x="73" y="157"/>
                  </a:cxn>
                  <a:cxn ang="0">
                    <a:pos x="121" y="167"/>
                  </a:cxn>
                  <a:cxn ang="0">
                    <a:pos x="144" y="143"/>
                  </a:cxn>
                  <a:cxn ang="0">
                    <a:pos x="144" y="82"/>
                  </a:cxn>
                  <a:cxn ang="0">
                    <a:pos x="105" y="63"/>
                  </a:cxn>
                  <a:cxn ang="0">
                    <a:pos x="73" y="34"/>
                  </a:cxn>
                  <a:cxn ang="0">
                    <a:pos x="44" y="0"/>
                  </a:cxn>
                </a:cxnLst>
                <a:rect l="0" t="0" r="r" b="b"/>
                <a:pathLst>
                  <a:path w="144" h="167">
                    <a:moveTo>
                      <a:pt x="44" y="0"/>
                    </a:moveTo>
                    <a:lnTo>
                      <a:pt x="0" y="0"/>
                    </a:lnTo>
                    <a:lnTo>
                      <a:pt x="0" y="43"/>
                    </a:lnTo>
                    <a:lnTo>
                      <a:pt x="44" y="72"/>
                    </a:lnTo>
                    <a:lnTo>
                      <a:pt x="73" y="119"/>
                    </a:lnTo>
                    <a:lnTo>
                      <a:pt x="73" y="157"/>
                    </a:lnTo>
                    <a:lnTo>
                      <a:pt x="121" y="167"/>
                    </a:lnTo>
                    <a:lnTo>
                      <a:pt x="144" y="143"/>
                    </a:lnTo>
                    <a:lnTo>
                      <a:pt x="144" y="82"/>
                    </a:lnTo>
                    <a:lnTo>
                      <a:pt x="105" y="63"/>
                    </a:lnTo>
                    <a:lnTo>
                      <a:pt x="73" y="34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7" name="Freeform 37"/>
              <p:cNvSpPr/>
              <p:nvPr/>
            </p:nvSpPr>
            <p:spPr bwMode="auto">
              <a:xfrm>
                <a:off x="5263" y="534"/>
                <a:ext cx="47" cy="41"/>
              </a:xfrm>
              <a:custGeom>
                <a:avLst/>
                <a:gdLst/>
                <a:ahLst/>
                <a:cxnLst>
                  <a:cxn ang="0">
                    <a:pos x="0" y="43"/>
                  </a:cxn>
                  <a:cxn ang="0">
                    <a:pos x="56" y="0"/>
                  </a:cxn>
                  <a:cxn ang="0">
                    <a:pos x="119" y="33"/>
                  </a:cxn>
                  <a:cxn ang="0">
                    <a:pos x="141" y="72"/>
                  </a:cxn>
                  <a:cxn ang="0">
                    <a:pos x="102" y="81"/>
                  </a:cxn>
                  <a:cxn ang="0">
                    <a:pos x="56" y="81"/>
                  </a:cxn>
                  <a:cxn ang="0">
                    <a:pos x="0" y="43"/>
                  </a:cxn>
                </a:cxnLst>
                <a:rect l="0" t="0" r="r" b="b"/>
                <a:pathLst>
                  <a:path w="141" h="81">
                    <a:moveTo>
                      <a:pt x="0" y="43"/>
                    </a:moveTo>
                    <a:lnTo>
                      <a:pt x="56" y="0"/>
                    </a:lnTo>
                    <a:lnTo>
                      <a:pt x="119" y="33"/>
                    </a:lnTo>
                    <a:lnTo>
                      <a:pt x="141" y="72"/>
                    </a:lnTo>
                    <a:lnTo>
                      <a:pt x="102" y="81"/>
                    </a:lnTo>
                    <a:lnTo>
                      <a:pt x="56" y="81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8" name="Freeform 38"/>
              <p:cNvSpPr/>
              <p:nvPr/>
            </p:nvSpPr>
            <p:spPr bwMode="auto">
              <a:xfrm>
                <a:off x="5299" y="527"/>
                <a:ext cx="29" cy="41"/>
              </a:xfrm>
              <a:custGeom>
                <a:avLst/>
                <a:gdLst/>
                <a:ahLst/>
                <a:cxnLst>
                  <a:cxn ang="0">
                    <a:pos x="0" y="29"/>
                  </a:cxn>
                  <a:cxn ang="0">
                    <a:pos x="6" y="0"/>
                  </a:cxn>
                  <a:cxn ang="0">
                    <a:pos x="45" y="15"/>
                  </a:cxn>
                  <a:cxn ang="0">
                    <a:pos x="87" y="82"/>
                  </a:cxn>
                  <a:cxn ang="0">
                    <a:pos x="45" y="48"/>
                  </a:cxn>
                  <a:cxn ang="0">
                    <a:pos x="0" y="29"/>
                  </a:cxn>
                </a:cxnLst>
                <a:rect l="0" t="0" r="r" b="b"/>
                <a:pathLst>
                  <a:path w="87" h="82">
                    <a:moveTo>
                      <a:pt x="0" y="29"/>
                    </a:moveTo>
                    <a:lnTo>
                      <a:pt x="6" y="0"/>
                    </a:lnTo>
                    <a:lnTo>
                      <a:pt x="45" y="15"/>
                    </a:lnTo>
                    <a:lnTo>
                      <a:pt x="87" y="82"/>
                    </a:lnTo>
                    <a:lnTo>
                      <a:pt x="45" y="48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9" name="Freeform 39"/>
              <p:cNvSpPr/>
              <p:nvPr/>
            </p:nvSpPr>
            <p:spPr bwMode="auto">
              <a:xfrm>
                <a:off x="5253" y="331"/>
                <a:ext cx="86" cy="175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60"/>
                  </a:cxn>
                  <a:cxn ang="0">
                    <a:pos x="6" y="119"/>
                  </a:cxn>
                  <a:cxn ang="0">
                    <a:pos x="20" y="173"/>
                  </a:cxn>
                  <a:cxn ang="0">
                    <a:pos x="41" y="203"/>
                  </a:cxn>
                  <a:cxn ang="0">
                    <a:pos x="121" y="271"/>
                  </a:cxn>
                  <a:cxn ang="0">
                    <a:pos x="126" y="313"/>
                  </a:cxn>
                  <a:cxn ang="0">
                    <a:pos x="167" y="351"/>
                  </a:cxn>
                  <a:cxn ang="0">
                    <a:pos x="193" y="326"/>
                  </a:cxn>
                  <a:cxn ang="0">
                    <a:pos x="193" y="266"/>
                  </a:cxn>
                  <a:cxn ang="0">
                    <a:pos x="242" y="224"/>
                  </a:cxn>
                  <a:cxn ang="0">
                    <a:pos x="256" y="186"/>
                  </a:cxn>
                  <a:cxn ang="0">
                    <a:pos x="256" y="119"/>
                  </a:cxn>
                  <a:cxn ang="0">
                    <a:pos x="223" y="144"/>
                  </a:cxn>
                  <a:cxn ang="0">
                    <a:pos x="185" y="169"/>
                  </a:cxn>
                  <a:cxn ang="0">
                    <a:pos x="141" y="208"/>
                  </a:cxn>
                  <a:cxn ang="0">
                    <a:pos x="136" y="178"/>
                  </a:cxn>
                  <a:cxn ang="0">
                    <a:pos x="157" y="136"/>
                  </a:cxn>
                  <a:cxn ang="0">
                    <a:pos x="162" y="85"/>
                  </a:cxn>
                  <a:cxn ang="0">
                    <a:pos x="151" y="47"/>
                  </a:cxn>
                  <a:cxn ang="0">
                    <a:pos x="121" y="68"/>
                  </a:cxn>
                  <a:cxn ang="0">
                    <a:pos x="86" y="85"/>
                  </a:cxn>
                  <a:cxn ang="0">
                    <a:pos x="60" y="88"/>
                  </a:cxn>
                  <a:cxn ang="0">
                    <a:pos x="43" y="38"/>
                  </a:cxn>
                  <a:cxn ang="0">
                    <a:pos x="30" y="0"/>
                  </a:cxn>
                  <a:cxn ang="0">
                    <a:pos x="0" y="5"/>
                  </a:cxn>
                </a:cxnLst>
                <a:rect l="0" t="0" r="r" b="b"/>
                <a:pathLst>
                  <a:path w="256" h="351">
                    <a:moveTo>
                      <a:pt x="0" y="5"/>
                    </a:moveTo>
                    <a:lnTo>
                      <a:pt x="0" y="60"/>
                    </a:lnTo>
                    <a:lnTo>
                      <a:pt x="6" y="119"/>
                    </a:lnTo>
                    <a:lnTo>
                      <a:pt x="20" y="173"/>
                    </a:lnTo>
                    <a:lnTo>
                      <a:pt x="41" y="203"/>
                    </a:lnTo>
                    <a:lnTo>
                      <a:pt x="121" y="271"/>
                    </a:lnTo>
                    <a:lnTo>
                      <a:pt x="126" y="313"/>
                    </a:lnTo>
                    <a:lnTo>
                      <a:pt x="167" y="351"/>
                    </a:lnTo>
                    <a:lnTo>
                      <a:pt x="193" y="326"/>
                    </a:lnTo>
                    <a:lnTo>
                      <a:pt x="193" y="266"/>
                    </a:lnTo>
                    <a:lnTo>
                      <a:pt x="242" y="224"/>
                    </a:lnTo>
                    <a:lnTo>
                      <a:pt x="256" y="186"/>
                    </a:lnTo>
                    <a:lnTo>
                      <a:pt x="256" y="119"/>
                    </a:lnTo>
                    <a:lnTo>
                      <a:pt x="223" y="144"/>
                    </a:lnTo>
                    <a:lnTo>
                      <a:pt x="185" y="169"/>
                    </a:lnTo>
                    <a:lnTo>
                      <a:pt x="141" y="208"/>
                    </a:lnTo>
                    <a:lnTo>
                      <a:pt x="136" y="178"/>
                    </a:lnTo>
                    <a:lnTo>
                      <a:pt x="157" y="136"/>
                    </a:lnTo>
                    <a:lnTo>
                      <a:pt x="162" y="85"/>
                    </a:lnTo>
                    <a:lnTo>
                      <a:pt x="151" y="47"/>
                    </a:lnTo>
                    <a:lnTo>
                      <a:pt x="121" y="68"/>
                    </a:lnTo>
                    <a:lnTo>
                      <a:pt x="86" y="85"/>
                    </a:lnTo>
                    <a:lnTo>
                      <a:pt x="60" y="88"/>
                    </a:lnTo>
                    <a:lnTo>
                      <a:pt x="43" y="38"/>
                    </a:lnTo>
                    <a:lnTo>
                      <a:pt x="3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66ADD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0" name="Freeform 40"/>
              <p:cNvSpPr/>
              <p:nvPr/>
            </p:nvSpPr>
            <p:spPr bwMode="auto">
              <a:xfrm>
                <a:off x="5224" y="360"/>
                <a:ext cx="29" cy="135"/>
              </a:xfrm>
              <a:custGeom>
                <a:avLst/>
                <a:gdLst/>
                <a:ahLst/>
                <a:cxnLst>
                  <a:cxn ang="0">
                    <a:pos x="57" y="173"/>
                  </a:cxn>
                  <a:cxn ang="0">
                    <a:pos x="57" y="206"/>
                  </a:cxn>
                  <a:cxn ang="0">
                    <a:pos x="87" y="270"/>
                  </a:cxn>
                  <a:cxn ang="0">
                    <a:pos x="35" y="253"/>
                  </a:cxn>
                  <a:cxn ang="0">
                    <a:pos x="21" y="190"/>
                  </a:cxn>
                  <a:cxn ang="0">
                    <a:pos x="21" y="126"/>
                  </a:cxn>
                  <a:cxn ang="0">
                    <a:pos x="0" y="92"/>
                  </a:cxn>
                  <a:cxn ang="0">
                    <a:pos x="0" y="59"/>
                  </a:cxn>
                  <a:cxn ang="0">
                    <a:pos x="0" y="0"/>
                  </a:cxn>
                  <a:cxn ang="0">
                    <a:pos x="15" y="67"/>
                  </a:cxn>
                  <a:cxn ang="0">
                    <a:pos x="31" y="134"/>
                  </a:cxn>
                  <a:cxn ang="0">
                    <a:pos x="57" y="173"/>
                  </a:cxn>
                </a:cxnLst>
                <a:rect l="0" t="0" r="r" b="b"/>
                <a:pathLst>
                  <a:path w="87" h="270">
                    <a:moveTo>
                      <a:pt x="57" y="173"/>
                    </a:moveTo>
                    <a:lnTo>
                      <a:pt x="57" y="206"/>
                    </a:lnTo>
                    <a:lnTo>
                      <a:pt x="87" y="270"/>
                    </a:lnTo>
                    <a:lnTo>
                      <a:pt x="35" y="253"/>
                    </a:lnTo>
                    <a:lnTo>
                      <a:pt x="21" y="190"/>
                    </a:lnTo>
                    <a:lnTo>
                      <a:pt x="21" y="126"/>
                    </a:lnTo>
                    <a:lnTo>
                      <a:pt x="0" y="92"/>
                    </a:lnTo>
                    <a:lnTo>
                      <a:pt x="0" y="59"/>
                    </a:lnTo>
                    <a:lnTo>
                      <a:pt x="0" y="0"/>
                    </a:lnTo>
                    <a:lnTo>
                      <a:pt x="15" y="67"/>
                    </a:lnTo>
                    <a:lnTo>
                      <a:pt x="31" y="134"/>
                    </a:lnTo>
                    <a:lnTo>
                      <a:pt x="57" y="173"/>
                    </a:lnTo>
                    <a:close/>
                  </a:path>
                </a:pathLst>
              </a:custGeom>
              <a:solidFill>
                <a:srgbClr val="66ADD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1" name="Freeform 41"/>
              <p:cNvSpPr/>
              <p:nvPr/>
            </p:nvSpPr>
            <p:spPr bwMode="auto">
              <a:xfrm>
                <a:off x="5303" y="657"/>
                <a:ext cx="96" cy="249"/>
              </a:xfrm>
              <a:custGeom>
                <a:avLst/>
                <a:gdLst/>
                <a:ahLst/>
                <a:cxnLst>
                  <a:cxn ang="0">
                    <a:pos x="165" y="15"/>
                  </a:cxn>
                  <a:cxn ang="0">
                    <a:pos x="140" y="60"/>
                  </a:cxn>
                  <a:cxn ang="0">
                    <a:pos x="140" y="125"/>
                  </a:cxn>
                  <a:cxn ang="0">
                    <a:pos x="86" y="177"/>
                  </a:cxn>
                  <a:cxn ang="0">
                    <a:pos x="60" y="244"/>
                  </a:cxn>
                  <a:cxn ang="0">
                    <a:pos x="30" y="274"/>
                  </a:cxn>
                  <a:cxn ang="0">
                    <a:pos x="11" y="302"/>
                  </a:cxn>
                  <a:cxn ang="0">
                    <a:pos x="1" y="329"/>
                  </a:cxn>
                  <a:cxn ang="0">
                    <a:pos x="0" y="356"/>
                  </a:cxn>
                  <a:cxn ang="0">
                    <a:pos x="1" y="385"/>
                  </a:cxn>
                  <a:cxn ang="0">
                    <a:pos x="4" y="417"/>
                  </a:cxn>
                  <a:cxn ang="0">
                    <a:pos x="4" y="454"/>
                  </a:cxn>
                  <a:cxn ang="0">
                    <a:pos x="1" y="497"/>
                  </a:cxn>
                  <a:cxn ang="0">
                    <a:pos x="148" y="473"/>
                  </a:cxn>
                  <a:cxn ang="0">
                    <a:pos x="165" y="370"/>
                  </a:cxn>
                  <a:cxn ang="0">
                    <a:pos x="210" y="289"/>
                  </a:cxn>
                  <a:cxn ang="0">
                    <a:pos x="165" y="259"/>
                  </a:cxn>
                  <a:cxn ang="0">
                    <a:pos x="165" y="207"/>
                  </a:cxn>
                  <a:cxn ang="0">
                    <a:pos x="174" y="155"/>
                  </a:cxn>
                  <a:cxn ang="0">
                    <a:pos x="262" y="184"/>
                  </a:cxn>
                  <a:cxn ang="0">
                    <a:pos x="236" y="133"/>
                  </a:cxn>
                  <a:cxn ang="0">
                    <a:pos x="191" y="104"/>
                  </a:cxn>
                  <a:cxn ang="0">
                    <a:pos x="200" y="60"/>
                  </a:cxn>
                  <a:cxn ang="0">
                    <a:pos x="288" y="88"/>
                  </a:cxn>
                  <a:cxn ang="0">
                    <a:pos x="279" y="22"/>
                  </a:cxn>
                  <a:cxn ang="0">
                    <a:pos x="227" y="0"/>
                  </a:cxn>
                  <a:cxn ang="0">
                    <a:pos x="165" y="15"/>
                  </a:cxn>
                </a:cxnLst>
                <a:rect l="0" t="0" r="r" b="b"/>
                <a:pathLst>
                  <a:path w="288" h="497">
                    <a:moveTo>
                      <a:pt x="165" y="15"/>
                    </a:moveTo>
                    <a:lnTo>
                      <a:pt x="140" y="60"/>
                    </a:lnTo>
                    <a:lnTo>
                      <a:pt x="140" y="125"/>
                    </a:lnTo>
                    <a:lnTo>
                      <a:pt x="86" y="177"/>
                    </a:lnTo>
                    <a:lnTo>
                      <a:pt x="60" y="244"/>
                    </a:lnTo>
                    <a:lnTo>
                      <a:pt x="30" y="274"/>
                    </a:lnTo>
                    <a:lnTo>
                      <a:pt x="11" y="302"/>
                    </a:lnTo>
                    <a:lnTo>
                      <a:pt x="1" y="329"/>
                    </a:lnTo>
                    <a:lnTo>
                      <a:pt x="0" y="356"/>
                    </a:lnTo>
                    <a:lnTo>
                      <a:pt x="1" y="385"/>
                    </a:lnTo>
                    <a:lnTo>
                      <a:pt x="4" y="417"/>
                    </a:lnTo>
                    <a:lnTo>
                      <a:pt x="4" y="454"/>
                    </a:lnTo>
                    <a:lnTo>
                      <a:pt x="1" y="497"/>
                    </a:lnTo>
                    <a:lnTo>
                      <a:pt x="148" y="473"/>
                    </a:lnTo>
                    <a:lnTo>
                      <a:pt x="165" y="370"/>
                    </a:lnTo>
                    <a:lnTo>
                      <a:pt x="210" y="289"/>
                    </a:lnTo>
                    <a:lnTo>
                      <a:pt x="165" y="259"/>
                    </a:lnTo>
                    <a:lnTo>
                      <a:pt x="165" y="207"/>
                    </a:lnTo>
                    <a:lnTo>
                      <a:pt x="174" y="155"/>
                    </a:lnTo>
                    <a:lnTo>
                      <a:pt x="262" y="184"/>
                    </a:lnTo>
                    <a:lnTo>
                      <a:pt x="236" y="133"/>
                    </a:lnTo>
                    <a:lnTo>
                      <a:pt x="191" y="104"/>
                    </a:lnTo>
                    <a:lnTo>
                      <a:pt x="200" y="60"/>
                    </a:lnTo>
                    <a:lnTo>
                      <a:pt x="288" y="88"/>
                    </a:lnTo>
                    <a:lnTo>
                      <a:pt x="279" y="22"/>
                    </a:lnTo>
                    <a:lnTo>
                      <a:pt x="227" y="0"/>
                    </a:lnTo>
                    <a:lnTo>
                      <a:pt x="165" y="15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" name="Freeform 42"/>
              <p:cNvSpPr/>
              <p:nvPr/>
            </p:nvSpPr>
            <p:spPr bwMode="auto">
              <a:xfrm>
                <a:off x="5210" y="259"/>
                <a:ext cx="268" cy="322"/>
              </a:xfrm>
              <a:custGeom>
                <a:avLst/>
                <a:gdLst/>
                <a:ahLst/>
                <a:cxnLst>
                  <a:cxn ang="0">
                    <a:pos x="0" y="31"/>
                  </a:cxn>
                  <a:cxn ang="0">
                    <a:pos x="62" y="17"/>
                  </a:cxn>
                  <a:cxn ang="0">
                    <a:pos x="155" y="0"/>
                  </a:cxn>
                  <a:cxn ang="0">
                    <a:pos x="295" y="0"/>
                  </a:cxn>
                  <a:cxn ang="0">
                    <a:pos x="436" y="45"/>
                  </a:cxn>
                  <a:cxn ang="0">
                    <a:pos x="515" y="103"/>
                  </a:cxn>
                  <a:cxn ang="0">
                    <a:pos x="665" y="192"/>
                  </a:cxn>
                  <a:cxn ang="0">
                    <a:pos x="740" y="244"/>
                  </a:cxn>
                  <a:cxn ang="0">
                    <a:pos x="804" y="288"/>
                  </a:cxn>
                  <a:cxn ang="0">
                    <a:pos x="804" y="363"/>
                  </a:cxn>
                  <a:cxn ang="0">
                    <a:pos x="734" y="363"/>
                  </a:cxn>
                  <a:cxn ang="0">
                    <a:pos x="611" y="355"/>
                  </a:cxn>
                  <a:cxn ang="0">
                    <a:pos x="655" y="318"/>
                  </a:cxn>
                  <a:cxn ang="0">
                    <a:pos x="716" y="311"/>
                  </a:cxn>
                  <a:cxn ang="0">
                    <a:pos x="673" y="258"/>
                  </a:cxn>
                  <a:cxn ang="0">
                    <a:pos x="629" y="207"/>
                  </a:cxn>
                  <a:cxn ang="0">
                    <a:pos x="577" y="229"/>
                  </a:cxn>
                  <a:cxn ang="0">
                    <a:pos x="532" y="258"/>
                  </a:cxn>
                  <a:cxn ang="0">
                    <a:pos x="532" y="222"/>
                  </a:cxn>
                  <a:cxn ang="0">
                    <a:pos x="532" y="162"/>
                  </a:cxn>
                  <a:cxn ang="0">
                    <a:pos x="470" y="111"/>
                  </a:cxn>
                  <a:cxn ang="0">
                    <a:pos x="401" y="82"/>
                  </a:cxn>
                  <a:cxn ang="0">
                    <a:pos x="436" y="155"/>
                  </a:cxn>
                  <a:cxn ang="0">
                    <a:pos x="506" y="251"/>
                  </a:cxn>
                  <a:cxn ang="0">
                    <a:pos x="506" y="333"/>
                  </a:cxn>
                  <a:cxn ang="0">
                    <a:pos x="541" y="407"/>
                  </a:cxn>
                  <a:cxn ang="0">
                    <a:pos x="567" y="503"/>
                  </a:cxn>
                  <a:cxn ang="0">
                    <a:pos x="567" y="576"/>
                  </a:cxn>
                  <a:cxn ang="0">
                    <a:pos x="532" y="643"/>
                  </a:cxn>
                  <a:cxn ang="0">
                    <a:pos x="532" y="562"/>
                  </a:cxn>
                  <a:cxn ang="0">
                    <a:pos x="532" y="458"/>
                  </a:cxn>
                  <a:cxn ang="0">
                    <a:pos x="462" y="295"/>
                  </a:cxn>
                  <a:cxn ang="0">
                    <a:pos x="444" y="215"/>
                  </a:cxn>
                  <a:cxn ang="0">
                    <a:pos x="401" y="148"/>
                  </a:cxn>
                  <a:cxn ang="0">
                    <a:pos x="348" y="178"/>
                  </a:cxn>
                  <a:cxn ang="0">
                    <a:pos x="348" y="118"/>
                  </a:cxn>
                  <a:cxn ang="0">
                    <a:pos x="339" y="66"/>
                  </a:cxn>
                  <a:cxn ang="0">
                    <a:pos x="295" y="73"/>
                  </a:cxn>
                  <a:cxn ang="0">
                    <a:pos x="278" y="133"/>
                  </a:cxn>
                  <a:cxn ang="0">
                    <a:pos x="226" y="52"/>
                  </a:cxn>
                  <a:cxn ang="0">
                    <a:pos x="147" y="52"/>
                  </a:cxn>
                  <a:cxn ang="0">
                    <a:pos x="102" y="73"/>
                  </a:cxn>
                  <a:cxn ang="0">
                    <a:pos x="26" y="118"/>
                  </a:cxn>
                  <a:cxn ang="0">
                    <a:pos x="0" y="31"/>
                  </a:cxn>
                </a:cxnLst>
                <a:rect l="0" t="0" r="r" b="b"/>
                <a:pathLst>
                  <a:path w="804" h="643">
                    <a:moveTo>
                      <a:pt x="0" y="31"/>
                    </a:moveTo>
                    <a:lnTo>
                      <a:pt x="62" y="17"/>
                    </a:lnTo>
                    <a:lnTo>
                      <a:pt x="155" y="0"/>
                    </a:lnTo>
                    <a:lnTo>
                      <a:pt x="295" y="0"/>
                    </a:lnTo>
                    <a:lnTo>
                      <a:pt x="436" y="45"/>
                    </a:lnTo>
                    <a:lnTo>
                      <a:pt x="515" y="103"/>
                    </a:lnTo>
                    <a:lnTo>
                      <a:pt x="665" y="192"/>
                    </a:lnTo>
                    <a:lnTo>
                      <a:pt x="740" y="244"/>
                    </a:lnTo>
                    <a:lnTo>
                      <a:pt x="804" y="288"/>
                    </a:lnTo>
                    <a:lnTo>
                      <a:pt x="804" y="363"/>
                    </a:lnTo>
                    <a:lnTo>
                      <a:pt x="734" y="363"/>
                    </a:lnTo>
                    <a:lnTo>
                      <a:pt x="611" y="355"/>
                    </a:lnTo>
                    <a:lnTo>
                      <a:pt x="655" y="318"/>
                    </a:lnTo>
                    <a:lnTo>
                      <a:pt x="716" y="311"/>
                    </a:lnTo>
                    <a:lnTo>
                      <a:pt x="673" y="258"/>
                    </a:lnTo>
                    <a:lnTo>
                      <a:pt x="629" y="207"/>
                    </a:lnTo>
                    <a:lnTo>
                      <a:pt x="577" y="229"/>
                    </a:lnTo>
                    <a:lnTo>
                      <a:pt x="532" y="258"/>
                    </a:lnTo>
                    <a:lnTo>
                      <a:pt x="532" y="222"/>
                    </a:lnTo>
                    <a:lnTo>
                      <a:pt x="532" y="162"/>
                    </a:lnTo>
                    <a:lnTo>
                      <a:pt x="470" y="111"/>
                    </a:lnTo>
                    <a:lnTo>
                      <a:pt x="401" y="82"/>
                    </a:lnTo>
                    <a:lnTo>
                      <a:pt x="436" y="155"/>
                    </a:lnTo>
                    <a:lnTo>
                      <a:pt x="506" y="251"/>
                    </a:lnTo>
                    <a:lnTo>
                      <a:pt x="506" y="333"/>
                    </a:lnTo>
                    <a:lnTo>
                      <a:pt x="541" y="407"/>
                    </a:lnTo>
                    <a:lnTo>
                      <a:pt x="567" y="503"/>
                    </a:lnTo>
                    <a:lnTo>
                      <a:pt x="567" y="576"/>
                    </a:lnTo>
                    <a:lnTo>
                      <a:pt x="532" y="643"/>
                    </a:lnTo>
                    <a:lnTo>
                      <a:pt x="532" y="562"/>
                    </a:lnTo>
                    <a:lnTo>
                      <a:pt x="532" y="458"/>
                    </a:lnTo>
                    <a:lnTo>
                      <a:pt x="462" y="295"/>
                    </a:lnTo>
                    <a:lnTo>
                      <a:pt x="444" y="215"/>
                    </a:lnTo>
                    <a:lnTo>
                      <a:pt x="401" y="148"/>
                    </a:lnTo>
                    <a:lnTo>
                      <a:pt x="348" y="178"/>
                    </a:lnTo>
                    <a:lnTo>
                      <a:pt x="348" y="118"/>
                    </a:lnTo>
                    <a:lnTo>
                      <a:pt x="339" y="66"/>
                    </a:lnTo>
                    <a:lnTo>
                      <a:pt x="295" y="73"/>
                    </a:lnTo>
                    <a:lnTo>
                      <a:pt x="278" y="133"/>
                    </a:lnTo>
                    <a:lnTo>
                      <a:pt x="226" y="52"/>
                    </a:lnTo>
                    <a:lnTo>
                      <a:pt x="147" y="52"/>
                    </a:lnTo>
                    <a:lnTo>
                      <a:pt x="102" y="73"/>
                    </a:lnTo>
                    <a:lnTo>
                      <a:pt x="26" y="118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3" name="Freeform 43"/>
              <p:cNvSpPr/>
              <p:nvPr/>
            </p:nvSpPr>
            <p:spPr bwMode="auto">
              <a:xfrm>
                <a:off x="5431" y="455"/>
                <a:ext cx="91" cy="92"/>
              </a:xfrm>
              <a:custGeom>
                <a:avLst/>
                <a:gdLst/>
                <a:ahLst/>
                <a:cxnLst>
                  <a:cxn ang="0">
                    <a:pos x="210" y="0"/>
                  </a:cxn>
                  <a:cxn ang="0">
                    <a:pos x="244" y="37"/>
                  </a:cxn>
                  <a:cxn ang="0">
                    <a:pos x="244" y="97"/>
                  </a:cxn>
                  <a:cxn ang="0">
                    <a:pos x="227" y="133"/>
                  </a:cxn>
                  <a:cxn ang="0">
                    <a:pos x="272" y="185"/>
                  </a:cxn>
                  <a:cxn ang="0">
                    <a:pos x="193" y="185"/>
                  </a:cxn>
                  <a:cxn ang="0">
                    <a:pos x="193" y="133"/>
                  </a:cxn>
                  <a:cxn ang="0">
                    <a:pos x="193" y="60"/>
                  </a:cxn>
                  <a:cxn ang="0">
                    <a:pos x="165" y="112"/>
                  </a:cxn>
                  <a:cxn ang="0">
                    <a:pos x="105" y="119"/>
                  </a:cxn>
                  <a:cxn ang="0">
                    <a:pos x="0" y="97"/>
                  </a:cxn>
                  <a:cxn ang="0">
                    <a:pos x="87" y="75"/>
                  </a:cxn>
                  <a:cxn ang="0">
                    <a:pos x="165" y="37"/>
                  </a:cxn>
                  <a:cxn ang="0">
                    <a:pos x="210" y="0"/>
                  </a:cxn>
                </a:cxnLst>
                <a:rect l="0" t="0" r="r" b="b"/>
                <a:pathLst>
                  <a:path w="272" h="185">
                    <a:moveTo>
                      <a:pt x="210" y="0"/>
                    </a:moveTo>
                    <a:lnTo>
                      <a:pt x="244" y="37"/>
                    </a:lnTo>
                    <a:lnTo>
                      <a:pt x="244" y="97"/>
                    </a:lnTo>
                    <a:lnTo>
                      <a:pt x="227" y="133"/>
                    </a:lnTo>
                    <a:lnTo>
                      <a:pt x="272" y="185"/>
                    </a:lnTo>
                    <a:lnTo>
                      <a:pt x="193" y="185"/>
                    </a:lnTo>
                    <a:lnTo>
                      <a:pt x="193" y="133"/>
                    </a:lnTo>
                    <a:lnTo>
                      <a:pt x="193" y="60"/>
                    </a:lnTo>
                    <a:lnTo>
                      <a:pt x="165" y="112"/>
                    </a:lnTo>
                    <a:lnTo>
                      <a:pt x="105" y="119"/>
                    </a:lnTo>
                    <a:lnTo>
                      <a:pt x="0" y="97"/>
                    </a:lnTo>
                    <a:lnTo>
                      <a:pt x="87" y="75"/>
                    </a:lnTo>
                    <a:lnTo>
                      <a:pt x="165" y="37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4" name="Freeform 44"/>
              <p:cNvSpPr/>
              <p:nvPr/>
            </p:nvSpPr>
            <p:spPr bwMode="auto">
              <a:xfrm>
                <a:off x="5034" y="218"/>
                <a:ext cx="158" cy="181"/>
              </a:xfrm>
              <a:custGeom>
                <a:avLst/>
                <a:gdLst/>
                <a:ahLst/>
                <a:cxnLst>
                  <a:cxn ang="0">
                    <a:pos x="122" y="0"/>
                  </a:cxn>
                  <a:cxn ang="0">
                    <a:pos x="263" y="0"/>
                  </a:cxn>
                  <a:cxn ang="0">
                    <a:pos x="334" y="30"/>
                  </a:cxn>
                  <a:cxn ang="0">
                    <a:pos x="394" y="126"/>
                  </a:cxn>
                  <a:cxn ang="0">
                    <a:pos x="439" y="243"/>
                  </a:cxn>
                  <a:cxn ang="0">
                    <a:pos x="474" y="362"/>
                  </a:cxn>
                  <a:cxn ang="0">
                    <a:pos x="394" y="288"/>
                  </a:cxn>
                  <a:cxn ang="0">
                    <a:pos x="334" y="140"/>
                  </a:cxn>
                  <a:cxn ang="0">
                    <a:pos x="246" y="96"/>
                  </a:cxn>
                  <a:cxn ang="0">
                    <a:pos x="141" y="96"/>
                  </a:cxn>
                  <a:cxn ang="0">
                    <a:pos x="0" y="126"/>
                  </a:cxn>
                  <a:cxn ang="0">
                    <a:pos x="35" y="74"/>
                  </a:cxn>
                  <a:cxn ang="0">
                    <a:pos x="122" y="0"/>
                  </a:cxn>
                </a:cxnLst>
                <a:rect l="0" t="0" r="r" b="b"/>
                <a:pathLst>
                  <a:path w="474" h="362">
                    <a:moveTo>
                      <a:pt x="122" y="0"/>
                    </a:moveTo>
                    <a:lnTo>
                      <a:pt x="263" y="0"/>
                    </a:lnTo>
                    <a:lnTo>
                      <a:pt x="334" y="30"/>
                    </a:lnTo>
                    <a:lnTo>
                      <a:pt x="394" y="126"/>
                    </a:lnTo>
                    <a:lnTo>
                      <a:pt x="439" y="243"/>
                    </a:lnTo>
                    <a:lnTo>
                      <a:pt x="474" y="362"/>
                    </a:lnTo>
                    <a:lnTo>
                      <a:pt x="394" y="288"/>
                    </a:lnTo>
                    <a:lnTo>
                      <a:pt x="334" y="140"/>
                    </a:lnTo>
                    <a:lnTo>
                      <a:pt x="246" y="96"/>
                    </a:lnTo>
                    <a:lnTo>
                      <a:pt x="141" y="96"/>
                    </a:lnTo>
                    <a:lnTo>
                      <a:pt x="0" y="126"/>
                    </a:lnTo>
                    <a:lnTo>
                      <a:pt x="35" y="74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5" name="Freeform 45"/>
              <p:cNvSpPr/>
              <p:nvPr/>
            </p:nvSpPr>
            <p:spPr bwMode="auto">
              <a:xfrm>
                <a:off x="5177" y="709"/>
                <a:ext cx="75" cy="188"/>
              </a:xfrm>
              <a:custGeom>
                <a:avLst/>
                <a:gdLst/>
                <a:ahLst/>
                <a:cxnLst>
                  <a:cxn ang="0">
                    <a:pos x="88" y="89"/>
                  </a:cxn>
                  <a:cxn ang="0">
                    <a:pos x="64" y="128"/>
                  </a:cxn>
                  <a:cxn ang="0">
                    <a:pos x="44" y="163"/>
                  </a:cxn>
                  <a:cxn ang="0">
                    <a:pos x="29" y="194"/>
                  </a:cxn>
                  <a:cxn ang="0">
                    <a:pos x="18" y="224"/>
                  </a:cxn>
                  <a:cxn ang="0">
                    <a:pos x="9" y="254"/>
                  </a:cxn>
                  <a:cxn ang="0">
                    <a:pos x="5" y="288"/>
                  </a:cxn>
                  <a:cxn ang="0">
                    <a:pos x="2" y="325"/>
                  </a:cxn>
                  <a:cxn ang="0">
                    <a:pos x="0" y="369"/>
                  </a:cxn>
                  <a:cxn ang="0">
                    <a:pos x="159" y="377"/>
                  </a:cxn>
                  <a:cxn ang="0">
                    <a:pos x="159" y="281"/>
                  </a:cxn>
                  <a:cxn ang="0">
                    <a:pos x="159" y="236"/>
                  </a:cxn>
                  <a:cxn ang="0">
                    <a:pos x="225" y="133"/>
                  </a:cxn>
                  <a:cxn ang="0">
                    <a:pos x="140" y="162"/>
                  </a:cxn>
                  <a:cxn ang="0">
                    <a:pos x="150" y="89"/>
                  </a:cxn>
                  <a:cxn ang="0">
                    <a:pos x="167" y="0"/>
                  </a:cxn>
                  <a:cxn ang="0">
                    <a:pos x="123" y="36"/>
                  </a:cxn>
                  <a:cxn ang="0">
                    <a:pos x="88" y="89"/>
                  </a:cxn>
                </a:cxnLst>
                <a:rect l="0" t="0" r="r" b="b"/>
                <a:pathLst>
                  <a:path w="225" h="377">
                    <a:moveTo>
                      <a:pt x="88" y="89"/>
                    </a:moveTo>
                    <a:lnTo>
                      <a:pt x="64" y="128"/>
                    </a:lnTo>
                    <a:lnTo>
                      <a:pt x="44" y="163"/>
                    </a:lnTo>
                    <a:lnTo>
                      <a:pt x="29" y="194"/>
                    </a:lnTo>
                    <a:lnTo>
                      <a:pt x="18" y="224"/>
                    </a:lnTo>
                    <a:lnTo>
                      <a:pt x="9" y="254"/>
                    </a:lnTo>
                    <a:lnTo>
                      <a:pt x="5" y="288"/>
                    </a:lnTo>
                    <a:lnTo>
                      <a:pt x="2" y="325"/>
                    </a:lnTo>
                    <a:lnTo>
                      <a:pt x="0" y="369"/>
                    </a:lnTo>
                    <a:lnTo>
                      <a:pt x="159" y="377"/>
                    </a:lnTo>
                    <a:lnTo>
                      <a:pt x="159" y="281"/>
                    </a:lnTo>
                    <a:lnTo>
                      <a:pt x="159" y="236"/>
                    </a:lnTo>
                    <a:lnTo>
                      <a:pt x="225" y="133"/>
                    </a:lnTo>
                    <a:lnTo>
                      <a:pt x="140" y="162"/>
                    </a:lnTo>
                    <a:lnTo>
                      <a:pt x="150" y="89"/>
                    </a:lnTo>
                    <a:lnTo>
                      <a:pt x="167" y="0"/>
                    </a:lnTo>
                    <a:lnTo>
                      <a:pt x="123" y="36"/>
                    </a:lnTo>
                    <a:lnTo>
                      <a:pt x="88" y="89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6" name="Freeform 46"/>
              <p:cNvSpPr/>
              <p:nvPr/>
            </p:nvSpPr>
            <p:spPr bwMode="auto">
              <a:xfrm>
                <a:off x="5039" y="531"/>
                <a:ext cx="136" cy="270"/>
              </a:xfrm>
              <a:custGeom>
                <a:avLst/>
                <a:gdLst/>
                <a:ahLst/>
                <a:cxnLst>
                  <a:cxn ang="0">
                    <a:pos x="243" y="0"/>
                  </a:cxn>
                  <a:cxn ang="0">
                    <a:pos x="243" y="60"/>
                  </a:cxn>
                  <a:cxn ang="0">
                    <a:pos x="259" y="98"/>
                  </a:cxn>
                  <a:cxn ang="0">
                    <a:pos x="269" y="129"/>
                  </a:cxn>
                  <a:cxn ang="0">
                    <a:pos x="269" y="189"/>
                  </a:cxn>
                  <a:cxn ang="0">
                    <a:pos x="269" y="229"/>
                  </a:cxn>
                  <a:cxn ang="0">
                    <a:pos x="269" y="259"/>
                  </a:cxn>
                  <a:cxn ang="0">
                    <a:pos x="305" y="302"/>
                  </a:cxn>
                  <a:cxn ang="0">
                    <a:pos x="285" y="324"/>
                  </a:cxn>
                  <a:cxn ang="0">
                    <a:pos x="219" y="384"/>
                  </a:cxn>
                  <a:cxn ang="0">
                    <a:pos x="142" y="388"/>
                  </a:cxn>
                  <a:cxn ang="0">
                    <a:pos x="76" y="440"/>
                  </a:cxn>
                  <a:cxn ang="0">
                    <a:pos x="20" y="478"/>
                  </a:cxn>
                  <a:cxn ang="0">
                    <a:pos x="0" y="522"/>
                  </a:cxn>
                  <a:cxn ang="0">
                    <a:pos x="45" y="517"/>
                  </a:cxn>
                  <a:cxn ang="0">
                    <a:pos x="76" y="478"/>
                  </a:cxn>
                  <a:cxn ang="0">
                    <a:pos x="91" y="448"/>
                  </a:cxn>
                  <a:cxn ang="0">
                    <a:pos x="137" y="444"/>
                  </a:cxn>
                  <a:cxn ang="0">
                    <a:pos x="127" y="478"/>
                  </a:cxn>
                  <a:cxn ang="0">
                    <a:pos x="127" y="508"/>
                  </a:cxn>
                  <a:cxn ang="0">
                    <a:pos x="173" y="538"/>
                  </a:cxn>
                  <a:cxn ang="0">
                    <a:pos x="183" y="517"/>
                  </a:cxn>
                  <a:cxn ang="0">
                    <a:pos x="157" y="504"/>
                  </a:cxn>
                  <a:cxn ang="0">
                    <a:pos x="157" y="465"/>
                  </a:cxn>
                  <a:cxn ang="0">
                    <a:pos x="203" y="435"/>
                  </a:cxn>
                  <a:cxn ang="0">
                    <a:pos x="243" y="435"/>
                  </a:cxn>
                  <a:cxn ang="0">
                    <a:pos x="275" y="435"/>
                  </a:cxn>
                  <a:cxn ang="0">
                    <a:pos x="275" y="400"/>
                  </a:cxn>
                  <a:cxn ang="0">
                    <a:pos x="296" y="367"/>
                  </a:cxn>
                  <a:cxn ang="0">
                    <a:pos x="335" y="345"/>
                  </a:cxn>
                  <a:cxn ang="0">
                    <a:pos x="381" y="367"/>
                  </a:cxn>
                  <a:cxn ang="0">
                    <a:pos x="387" y="319"/>
                  </a:cxn>
                  <a:cxn ang="0">
                    <a:pos x="361" y="269"/>
                  </a:cxn>
                  <a:cxn ang="0">
                    <a:pos x="335" y="255"/>
                  </a:cxn>
                  <a:cxn ang="0">
                    <a:pos x="361" y="225"/>
                  </a:cxn>
                  <a:cxn ang="0">
                    <a:pos x="407" y="225"/>
                  </a:cxn>
                  <a:cxn ang="0">
                    <a:pos x="407" y="189"/>
                  </a:cxn>
                  <a:cxn ang="0">
                    <a:pos x="351" y="189"/>
                  </a:cxn>
                  <a:cxn ang="0">
                    <a:pos x="327" y="189"/>
                  </a:cxn>
                  <a:cxn ang="0">
                    <a:pos x="327" y="163"/>
                  </a:cxn>
                  <a:cxn ang="0">
                    <a:pos x="345" y="116"/>
                  </a:cxn>
                  <a:cxn ang="0">
                    <a:pos x="309" y="141"/>
                  </a:cxn>
                  <a:cxn ang="0">
                    <a:pos x="299" y="116"/>
                  </a:cxn>
                  <a:cxn ang="0">
                    <a:pos x="299" y="86"/>
                  </a:cxn>
                  <a:cxn ang="0">
                    <a:pos x="289" y="13"/>
                  </a:cxn>
                  <a:cxn ang="0">
                    <a:pos x="243" y="0"/>
                  </a:cxn>
                </a:cxnLst>
                <a:rect l="0" t="0" r="r" b="b"/>
                <a:pathLst>
                  <a:path w="407" h="538">
                    <a:moveTo>
                      <a:pt x="243" y="0"/>
                    </a:moveTo>
                    <a:lnTo>
                      <a:pt x="243" y="60"/>
                    </a:lnTo>
                    <a:lnTo>
                      <a:pt x="259" y="98"/>
                    </a:lnTo>
                    <a:lnTo>
                      <a:pt x="269" y="129"/>
                    </a:lnTo>
                    <a:lnTo>
                      <a:pt x="269" y="189"/>
                    </a:lnTo>
                    <a:lnTo>
                      <a:pt x="269" y="229"/>
                    </a:lnTo>
                    <a:lnTo>
                      <a:pt x="269" y="259"/>
                    </a:lnTo>
                    <a:lnTo>
                      <a:pt x="305" y="302"/>
                    </a:lnTo>
                    <a:lnTo>
                      <a:pt x="285" y="324"/>
                    </a:lnTo>
                    <a:lnTo>
                      <a:pt x="219" y="384"/>
                    </a:lnTo>
                    <a:lnTo>
                      <a:pt x="142" y="388"/>
                    </a:lnTo>
                    <a:lnTo>
                      <a:pt x="76" y="440"/>
                    </a:lnTo>
                    <a:lnTo>
                      <a:pt x="20" y="478"/>
                    </a:lnTo>
                    <a:lnTo>
                      <a:pt x="0" y="522"/>
                    </a:lnTo>
                    <a:lnTo>
                      <a:pt x="45" y="517"/>
                    </a:lnTo>
                    <a:lnTo>
                      <a:pt x="76" y="478"/>
                    </a:lnTo>
                    <a:lnTo>
                      <a:pt x="91" y="448"/>
                    </a:lnTo>
                    <a:lnTo>
                      <a:pt x="137" y="444"/>
                    </a:lnTo>
                    <a:lnTo>
                      <a:pt x="127" y="478"/>
                    </a:lnTo>
                    <a:lnTo>
                      <a:pt x="127" y="508"/>
                    </a:lnTo>
                    <a:lnTo>
                      <a:pt x="173" y="538"/>
                    </a:lnTo>
                    <a:lnTo>
                      <a:pt x="183" y="517"/>
                    </a:lnTo>
                    <a:lnTo>
                      <a:pt x="157" y="504"/>
                    </a:lnTo>
                    <a:lnTo>
                      <a:pt x="157" y="465"/>
                    </a:lnTo>
                    <a:lnTo>
                      <a:pt x="203" y="435"/>
                    </a:lnTo>
                    <a:lnTo>
                      <a:pt x="243" y="435"/>
                    </a:lnTo>
                    <a:lnTo>
                      <a:pt x="275" y="435"/>
                    </a:lnTo>
                    <a:lnTo>
                      <a:pt x="275" y="400"/>
                    </a:lnTo>
                    <a:lnTo>
                      <a:pt x="296" y="367"/>
                    </a:lnTo>
                    <a:lnTo>
                      <a:pt x="335" y="345"/>
                    </a:lnTo>
                    <a:lnTo>
                      <a:pt x="381" y="367"/>
                    </a:lnTo>
                    <a:lnTo>
                      <a:pt x="387" y="319"/>
                    </a:lnTo>
                    <a:lnTo>
                      <a:pt x="361" y="269"/>
                    </a:lnTo>
                    <a:lnTo>
                      <a:pt x="335" y="255"/>
                    </a:lnTo>
                    <a:lnTo>
                      <a:pt x="361" y="225"/>
                    </a:lnTo>
                    <a:lnTo>
                      <a:pt x="407" y="225"/>
                    </a:lnTo>
                    <a:lnTo>
                      <a:pt x="407" y="189"/>
                    </a:lnTo>
                    <a:lnTo>
                      <a:pt x="351" y="189"/>
                    </a:lnTo>
                    <a:lnTo>
                      <a:pt x="327" y="189"/>
                    </a:lnTo>
                    <a:lnTo>
                      <a:pt x="327" y="163"/>
                    </a:lnTo>
                    <a:lnTo>
                      <a:pt x="345" y="116"/>
                    </a:lnTo>
                    <a:lnTo>
                      <a:pt x="309" y="141"/>
                    </a:lnTo>
                    <a:lnTo>
                      <a:pt x="299" y="116"/>
                    </a:lnTo>
                    <a:lnTo>
                      <a:pt x="299" y="86"/>
                    </a:lnTo>
                    <a:lnTo>
                      <a:pt x="289" y="13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7" name="Rectangle 47"/>
              <p:cNvSpPr>
                <a:spLocks noChangeArrowheads="1"/>
              </p:cNvSpPr>
              <p:nvPr/>
            </p:nvSpPr>
            <p:spPr bwMode="auto">
              <a:xfrm>
                <a:off x="5360" y="873"/>
                <a:ext cx="254" cy="30"/>
              </a:xfrm>
              <a:prstGeom prst="rect">
                <a:avLst/>
              </a:prstGeom>
              <a:solidFill>
                <a:srgbClr val="077ABA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8" name="Freeform 48"/>
              <p:cNvSpPr/>
              <p:nvPr/>
            </p:nvSpPr>
            <p:spPr bwMode="auto">
              <a:xfrm>
                <a:off x="5240" y="386"/>
                <a:ext cx="44" cy="13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" y="72"/>
                  </a:cxn>
                  <a:cxn ang="0">
                    <a:pos x="45" y="120"/>
                  </a:cxn>
                  <a:cxn ang="0">
                    <a:pos x="45" y="162"/>
                  </a:cxn>
                  <a:cxn ang="0">
                    <a:pos x="72" y="226"/>
                  </a:cxn>
                  <a:cxn ang="0">
                    <a:pos x="91" y="238"/>
                  </a:cxn>
                  <a:cxn ang="0">
                    <a:pos x="91" y="263"/>
                  </a:cxn>
                  <a:cxn ang="0">
                    <a:pos x="133" y="263"/>
                  </a:cxn>
                  <a:cxn ang="0">
                    <a:pos x="114" y="216"/>
                  </a:cxn>
                  <a:cxn ang="0">
                    <a:pos x="80" y="168"/>
                  </a:cxn>
                  <a:cxn ang="0">
                    <a:pos x="84" y="124"/>
                  </a:cxn>
                  <a:cxn ang="0">
                    <a:pos x="35" y="80"/>
                  </a:cxn>
                  <a:cxn ang="0">
                    <a:pos x="19" y="41"/>
                  </a:cxn>
                  <a:cxn ang="0">
                    <a:pos x="0" y="0"/>
                  </a:cxn>
                </a:cxnLst>
                <a:rect l="0" t="0" r="r" b="b"/>
                <a:pathLst>
                  <a:path w="133" h="263">
                    <a:moveTo>
                      <a:pt x="0" y="0"/>
                    </a:moveTo>
                    <a:lnTo>
                      <a:pt x="12" y="72"/>
                    </a:lnTo>
                    <a:lnTo>
                      <a:pt x="45" y="120"/>
                    </a:lnTo>
                    <a:lnTo>
                      <a:pt x="45" y="162"/>
                    </a:lnTo>
                    <a:lnTo>
                      <a:pt x="72" y="226"/>
                    </a:lnTo>
                    <a:lnTo>
                      <a:pt x="91" y="238"/>
                    </a:lnTo>
                    <a:lnTo>
                      <a:pt x="91" y="263"/>
                    </a:lnTo>
                    <a:lnTo>
                      <a:pt x="133" y="263"/>
                    </a:lnTo>
                    <a:lnTo>
                      <a:pt x="114" y="216"/>
                    </a:lnTo>
                    <a:lnTo>
                      <a:pt x="80" y="168"/>
                    </a:lnTo>
                    <a:lnTo>
                      <a:pt x="84" y="124"/>
                    </a:lnTo>
                    <a:lnTo>
                      <a:pt x="35" y="80"/>
                    </a:lnTo>
                    <a:lnTo>
                      <a:pt x="19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ADD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9" name="Rectangle 48"/>
          <p:cNvSpPr/>
          <p:nvPr/>
        </p:nvSpPr>
        <p:spPr>
          <a:xfrm>
            <a:off x="4038600" y="5334000"/>
            <a:ext cx="762000" cy="2286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grpSp>
        <p:nvGrpSpPr>
          <p:cNvPr id="50" name="Group 14"/>
          <p:cNvGrpSpPr/>
          <p:nvPr/>
        </p:nvGrpSpPr>
        <p:grpSpPr bwMode="auto">
          <a:xfrm>
            <a:off x="4572001" y="4509192"/>
            <a:ext cx="585788" cy="1095375"/>
            <a:chOff x="4659" y="345"/>
            <a:chExt cx="369" cy="690"/>
          </a:xfrm>
        </p:grpSpPr>
        <p:sp>
          <p:nvSpPr>
            <p:cNvPr id="51" name="Freeform 15"/>
            <p:cNvSpPr/>
            <p:nvPr/>
          </p:nvSpPr>
          <p:spPr bwMode="auto">
            <a:xfrm>
              <a:off x="4708" y="602"/>
              <a:ext cx="310" cy="414"/>
            </a:xfrm>
            <a:custGeom>
              <a:avLst/>
              <a:gdLst/>
              <a:ahLst/>
              <a:cxnLst>
                <a:cxn ang="0">
                  <a:pos x="265" y="528"/>
                </a:cxn>
                <a:cxn ang="0">
                  <a:pos x="110" y="521"/>
                </a:cxn>
                <a:cxn ang="0">
                  <a:pos x="36" y="436"/>
                </a:cxn>
                <a:cxn ang="0">
                  <a:pos x="147" y="460"/>
                </a:cxn>
                <a:cxn ang="0">
                  <a:pos x="65" y="352"/>
                </a:cxn>
                <a:cxn ang="0">
                  <a:pos x="46" y="159"/>
                </a:cxn>
                <a:cxn ang="0">
                  <a:pos x="93" y="190"/>
                </a:cxn>
                <a:cxn ang="0">
                  <a:pos x="147" y="228"/>
                </a:cxn>
                <a:cxn ang="0">
                  <a:pos x="147" y="183"/>
                </a:cxn>
                <a:cxn ang="0">
                  <a:pos x="147" y="90"/>
                </a:cxn>
                <a:cxn ang="0">
                  <a:pos x="211" y="136"/>
                </a:cxn>
                <a:cxn ang="0">
                  <a:pos x="311" y="152"/>
                </a:cxn>
                <a:cxn ang="0">
                  <a:pos x="357" y="98"/>
                </a:cxn>
                <a:cxn ang="0">
                  <a:pos x="385" y="144"/>
                </a:cxn>
                <a:cxn ang="0">
                  <a:pos x="393" y="228"/>
                </a:cxn>
                <a:cxn ang="0">
                  <a:pos x="484" y="259"/>
                </a:cxn>
                <a:cxn ang="0">
                  <a:pos x="521" y="174"/>
                </a:cxn>
                <a:cxn ang="0">
                  <a:pos x="603" y="0"/>
                </a:cxn>
                <a:cxn ang="0">
                  <a:pos x="649" y="82"/>
                </a:cxn>
                <a:cxn ang="0">
                  <a:pos x="649" y="159"/>
                </a:cxn>
                <a:cxn ang="0">
                  <a:pos x="786" y="183"/>
                </a:cxn>
                <a:cxn ang="0">
                  <a:pos x="850" y="90"/>
                </a:cxn>
                <a:cxn ang="0">
                  <a:pos x="932" y="144"/>
                </a:cxn>
                <a:cxn ang="0">
                  <a:pos x="923" y="221"/>
                </a:cxn>
                <a:cxn ang="0">
                  <a:pos x="832" y="305"/>
                </a:cxn>
                <a:cxn ang="0">
                  <a:pos x="923" y="313"/>
                </a:cxn>
                <a:cxn ang="0">
                  <a:pos x="923" y="390"/>
                </a:cxn>
                <a:cxn ang="0">
                  <a:pos x="814" y="436"/>
                </a:cxn>
                <a:cxn ang="0">
                  <a:pos x="860" y="474"/>
                </a:cxn>
                <a:cxn ang="0">
                  <a:pos x="904" y="521"/>
                </a:cxn>
                <a:cxn ang="0">
                  <a:pos x="822" y="551"/>
                </a:cxn>
                <a:cxn ang="0">
                  <a:pos x="658" y="551"/>
                </a:cxn>
                <a:cxn ang="0">
                  <a:pos x="768" y="643"/>
                </a:cxn>
                <a:cxn ang="0">
                  <a:pos x="795" y="744"/>
                </a:cxn>
                <a:cxn ang="0">
                  <a:pos x="667" y="667"/>
                </a:cxn>
                <a:cxn ang="0">
                  <a:pos x="667" y="767"/>
                </a:cxn>
                <a:cxn ang="0">
                  <a:pos x="667" y="828"/>
                </a:cxn>
                <a:cxn ang="0">
                  <a:pos x="582" y="828"/>
                </a:cxn>
                <a:cxn ang="0">
                  <a:pos x="511" y="713"/>
                </a:cxn>
                <a:cxn ang="0">
                  <a:pos x="475" y="782"/>
                </a:cxn>
                <a:cxn ang="0">
                  <a:pos x="457" y="728"/>
                </a:cxn>
                <a:cxn ang="0">
                  <a:pos x="357" y="782"/>
                </a:cxn>
                <a:cxn ang="0">
                  <a:pos x="357" y="674"/>
                </a:cxn>
                <a:cxn ang="0">
                  <a:pos x="257" y="706"/>
                </a:cxn>
                <a:cxn ang="0">
                  <a:pos x="0" y="736"/>
                </a:cxn>
                <a:cxn ang="0">
                  <a:pos x="74" y="659"/>
                </a:cxn>
                <a:cxn ang="0">
                  <a:pos x="265" y="528"/>
                </a:cxn>
              </a:cxnLst>
              <a:rect l="0" t="0" r="r" b="b"/>
              <a:pathLst>
                <a:path w="932" h="828">
                  <a:moveTo>
                    <a:pt x="265" y="528"/>
                  </a:moveTo>
                  <a:lnTo>
                    <a:pt x="110" y="521"/>
                  </a:lnTo>
                  <a:lnTo>
                    <a:pt x="36" y="436"/>
                  </a:lnTo>
                  <a:lnTo>
                    <a:pt x="147" y="460"/>
                  </a:lnTo>
                  <a:lnTo>
                    <a:pt x="65" y="352"/>
                  </a:lnTo>
                  <a:lnTo>
                    <a:pt x="46" y="159"/>
                  </a:lnTo>
                  <a:lnTo>
                    <a:pt x="93" y="190"/>
                  </a:lnTo>
                  <a:lnTo>
                    <a:pt x="147" y="228"/>
                  </a:lnTo>
                  <a:lnTo>
                    <a:pt x="147" y="183"/>
                  </a:lnTo>
                  <a:lnTo>
                    <a:pt x="147" y="90"/>
                  </a:lnTo>
                  <a:lnTo>
                    <a:pt x="211" y="136"/>
                  </a:lnTo>
                  <a:lnTo>
                    <a:pt x="311" y="152"/>
                  </a:lnTo>
                  <a:lnTo>
                    <a:pt x="357" y="98"/>
                  </a:lnTo>
                  <a:lnTo>
                    <a:pt x="385" y="144"/>
                  </a:lnTo>
                  <a:lnTo>
                    <a:pt x="393" y="228"/>
                  </a:lnTo>
                  <a:lnTo>
                    <a:pt x="484" y="259"/>
                  </a:lnTo>
                  <a:lnTo>
                    <a:pt x="521" y="174"/>
                  </a:lnTo>
                  <a:lnTo>
                    <a:pt x="603" y="0"/>
                  </a:lnTo>
                  <a:lnTo>
                    <a:pt x="649" y="82"/>
                  </a:lnTo>
                  <a:lnTo>
                    <a:pt x="649" y="159"/>
                  </a:lnTo>
                  <a:lnTo>
                    <a:pt x="786" y="183"/>
                  </a:lnTo>
                  <a:lnTo>
                    <a:pt x="850" y="90"/>
                  </a:lnTo>
                  <a:lnTo>
                    <a:pt x="932" y="144"/>
                  </a:lnTo>
                  <a:lnTo>
                    <a:pt x="923" y="221"/>
                  </a:lnTo>
                  <a:lnTo>
                    <a:pt x="832" y="305"/>
                  </a:lnTo>
                  <a:lnTo>
                    <a:pt x="923" y="313"/>
                  </a:lnTo>
                  <a:lnTo>
                    <a:pt x="923" y="390"/>
                  </a:lnTo>
                  <a:lnTo>
                    <a:pt x="814" y="436"/>
                  </a:lnTo>
                  <a:lnTo>
                    <a:pt x="860" y="474"/>
                  </a:lnTo>
                  <a:lnTo>
                    <a:pt x="904" y="521"/>
                  </a:lnTo>
                  <a:lnTo>
                    <a:pt x="822" y="551"/>
                  </a:lnTo>
                  <a:lnTo>
                    <a:pt x="658" y="551"/>
                  </a:lnTo>
                  <a:lnTo>
                    <a:pt x="768" y="643"/>
                  </a:lnTo>
                  <a:lnTo>
                    <a:pt x="795" y="744"/>
                  </a:lnTo>
                  <a:lnTo>
                    <a:pt x="667" y="667"/>
                  </a:lnTo>
                  <a:lnTo>
                    <a:pt x="667" y="767"/>
                  </a:lnTo>
                  <a:lnTo>
                    <a:pt x="667" y="828"/>
                  </a:lnTo>
                  <a:lnTo>
                    <a:pt x="582" y="828"/>
                  </a:lnTo>
                  <a:lnTo>
                    <a:pt x="511" y="713"/>
                  </a:lnTo>
                  <a:lnTo>
                    <a:pt x="475" y="782"/>
                  </a:lnTo>
                  <a:lnTo>
                    <a:pt x="457" y="728"/>
                  </a:lnTo>
                  <a:lnTo>
                    <a:pt x="357" y="782"/>
                  </a:lnTo>
                  <a:lnTo>
                    <a:pt x="357" y="674"/>
                  </a:lnTo>
                  <a:lnTo>
                    <a:pt x="257" y="706"/>
                  </a:lnTo>
                  <a:lnTo>
                    <a:pt x="0" y="736"/>
                  </a:lnTo>
                  <a:lnTo>
                    <a:pt x="74" y="659"/>
                  </a:lnTo>
                  <a:lnTo>
                    <a:pt x="265" y="528"/>
                  </a:lnTo>
                  <a:close/>
                </a:path>
              </a:pathLst>
            </a:custGeom>
            <a:solidFill>
              <a:srgbClr val="289EE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2" name="Freeform 16"/>
            <p:cNvSpPr/>
            <p:nvPr/>
          </p:nvSpPr>
          <p:spPr bwMode="auto">
            <a:xfrm>
              <a:off x="4760" y="724"/>
              <a:ext cx="204" cy="196"/>
            </a:xfrm>
            <a:custGeom>
              <a:avLst/>
              <a:gdLst/>
              <a:ahLst/>
              <a:cxnLst>
                <a:cxn ang="0">
                  <a:pos x="365" y="57"/>
                </a:cxn>
                <a:cxn ang="0">
                  <a:pos x="483" y="0"/>
                </a:cxn>
                <a:cxn ang="0">
                  <a:pos x="483" y="77"/>
                </a:cxn>
                <a:cxn ang="0">
                  <a:pos x="567" y="31"/>
                </a:cxn>
                <a:cxn ang="0">
                  <a:pos x="567" y="85"/>
                </a:cxn>
                <a:cxn ang="0">
                  <a:pos x="493" y="169"/>
                </a:cxn>
                <a:cxn ang="0">
                  <a:pos x="603" y="123"/>
                </a:cxn>
                <a:cxn ang="0">
                  <a:pos x="557" y="200"/>
                </a:cxn>
                <a:cxn ang="0">
                  <a:pos x="612" y="230"/>
                </a:cxn>
                <a:cxn ang="0">
                  <a:pos x="557" y="246"/>
                </a:cxn>
                <a:cxn ang="0">
                  <a:pos x="495" y="288"/>
                </a:cxn>
                <a:cxn ang="0">
                  <a:pos x="439" y="307"/>
                </a:cxn>
                <a:cxn ang="0">
                  <a:pos x="475" y="385"/>
                </a:cxn>
                <a:cxn ang="0">
                  <a:pos x="393" y="361"/>
                </a:cxn>
                <a:cxn ang="0">
                  <a:pos x="328" y="277"/>
                </a:cxn>
                <a:cxn ang="0">
                  <a:pos x="328" y="354"/>
                </a:cxn>
                <a:cxn ang="0">
                  <a:pos x="273" y="392"/>
                </a:cxn>
                <a:cxn ang="0">
                  <a:pos x="273" y="307"/>
                </a:cxn>
                <a:cxn ang="0">
                  <a:pos x="183" y="377"/>
                </a:cxn>
                <a:cxn ang="0">
                  <a:pos x="109" y="385"/>
                </a:cxn>
                <a:cxn ang="0">
                  <a:pos x="201" y="293"/>
                </a:cxn>
                <a:cxn ang="0">
                  <a:pos x="0" y="216"/>
                </a:cxn>
                <a:cxn ang="0">
                  <a:pos x="137" y="185"/>
                </a:cxn>
                <a:cxn ang="0">
                  <a:pos x="36" y="85"/>
                </a:cxn>
                <a:cxn ang="0">
                  <a:pos x="118" y="99"/>
                </a:cxn>
                <a:cxn ang="0">
                  <a:pos x="118" y="7"/>
                </a:cxn>
                <a:cxn ang="0">
                  <a:pos x="229" y="123"/>
                </a:cxn>
                <a:cxn ang="0">
                  <a:pos x="237" y="54"/>
                </a:cxn>
                <a:cxn ang="0">
                  <a:pos x="308" y="50"/>
                </a:cxn>
                <a:cxn ang="0">
                  <a:pos x="365" y="57"/>
                </a:cxn>
              </a:cxnLst>
              <a:rect l="0" t="0" r="r" b="b"/>
              <a:pathLst>
                <a:path w="612" h="392">
                  <a:moveTo>
                    <a:pt x="365" y="57"/>
                  </a:moveTo>
                  <a:lnTo>
                    <a:pt x="483" y="0"/>
                  </a:lnTo>
                  <a:lnTo>
                    <a:pt x="483" y="77"/>
                  </a:lnTo>
                  <a:lnTo>
                    <a:pt x="567" y="31"/>
                  </a:lnTo>
                  <a:lnTo>
                    <a:pt x="567" y="85"/>
                  </a:lnTo>
                  <a:lnTo>
                    <a:pt x="493" y="169"/>
                  </a:lnTo>
                  <a:lnTo>
                    <a:pt x="603" y="123"/>
                  </a:lnTo>
                  <a:lnTo>
                    <a:pt x="557" y="200"/>
                  </a:lnTo>
                  <a:lnTo>
                    <a:pt x="612" y="230"/>
                  </a:lnTo>
                  <a:lnTo>
                    <a:pt x="557" y="246"/>
                  </a:lnTo>
                  <a:lnTo>
                    <a:pt x="495" y="288"/>
                  </a:lnTo>
                  <a:lnTo>
                    <a:pt x="439" y="307"/>
                  </a:lnTo>
                  <a:lnTo>
                    <a:pt x="475" y="385"/>
                  </a:lnTo>
                  <a:lnTo>
                    <a:pt x="393" y="361"/>
                  </a:lnTo>
                  <a:lnTo>
                    <a:pt x="328" y="277"/>
                  </a:lnTo>
                  <a:lnTo>
                    <a:pt x="328" y="354"/>
                  </a:lnTo>
                  <a:lnTo>
                    <a:pt x="273" y="392"/>
                  </a:lnTo>
                  <a:lnTo>
                    <a:pt x="273" y="307"/>
                  </a:lnTo>
                  <a:lnTo>
                    <a:pt x="183" y="377"/>
                  </a:lnTo>
                  <a:lnTo>
                    <a:pt x="109" y="385"/>
                  </a:lnTo>
                  <a:lnTo>
                    <a:pt x="201" y="293"/>
                  </a:lnTo>
                  <a:lnTo>
                    <a:pt x="0" y="216"/>
                  </a:lnTo>
                  <a:lnTo>
                    <a:pt x="137" y="185"/>
                  </a:lnTo>
                  <a:lnTo>
                    <a:pt x="36" y="85"/>
                  </a:lnTo>
                  <a:lnTo>
                    <a:pt x="118" y="99"/>
                  </a:lnTo>
                  <a:lnTo>
                    <a:pt x="118" y="7"/>
                  </a:lnTo>
                  <a:lnTo>
                    <a:pt x="229" y="123"/>
                  </a:lnTo>
                  <a:lnTo>
                    <a:pt x="237" y="54"/>
                  </a:lnTo>
                  <a:lnTo>
                    <a:pt x="308" y="50"/>
                  </a:lnTo>
                  <a:lnTo>
                    <a:pt x="365" y="57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3" name="Freeform 17"/>
            <p:cNvSpPr/>
            <p:nvPr/>
          </p:nvSpPr>
          <p:spPr bwMode="auto">
            <a:xfrm>
              <a:off x="4819" y="758"/>
              <a:ext cx="114" cy="142"/>
            </a:xfrm>
            <a:custGeom>
              <a:avLst/>
              <a:gdLst/>
              <a:ahLst/>
              <a:cxnLst>
                <a:cxn ang="0">
                  <a:pos x="64" y="175"/>
                </a:cxn>
                <a:cxn ang="0">
                  <a:pos x="0" y="115"/>
                </a:cxn>
                <a:cxn ang="0">
                  <a:pos x="71" y="127"/>
                </a:cxn>
                <a:cxn ang="0">
                  <a:pos x="71" y="55"/>
                </a:cxn>
                <a:cxn ang="0">
                  <a:pos x="85" y="0"/>
                </a:cxn>
                <a:cxn ang="0">
                  <a:pos x="121" y="67"/>
                </a:cxn>
                <a:cxn ang="0">
                  <a:pos x="164" y="12"/>
                </a:cxn>
                <a:cxn ang="0">
                  <a:pos x="164" y="79"/>
                </a:cxn>
                <a:cxn ang="0">
                  <a:pos x="242" y="31"/>
                </a:cxn>
                <a:cxn ang="0">
                  <a:pos x="321" y="25"/>
                </a:cxn>
                <a:cxn ang="0">
                  <a:pos x="229" y="73"/>
                </a:cxn>
                <a:cxn ang="0">
                  <a:pos x="229" y="139"/>
                </a:cxn>
                <a:cxn ang="0">
                  <a:pos x="314" y="109"/>
                </a:cxn>
                <a:cxn ang="0">
                  <a:pos x="292" y="157"/>
                </a:cxn>
                <a:cxn ang="0">
                  <a:pos x="343" y="163"/>
                </a:cxn>
                <a:cxn ang="0">
                  <a:pos x="256" y="187"/>
                </a:cxn>
                <a:cxn ang="0">
                  <a:pos x="321" y="283"/>
                </a:cxn>
                <a:cxn ang="0">
                  <a:pos x="229" y="235"/>
                </a:cxn>
                <a:cxn ang="0">
                  <a:pos x="229" y="265"/>
                </a:cxn>
                <a:cxn ang="0">
                  <a:pos x="164" y="229"/>
                </a:cxn>
                <a:cxn ang="0">
                  <a:pos x="164" y="175"/>
                </a:cxn>
                <a:cxn ang="0">
                  <a:pos x="107" y="235"/>
                </a:cxn>
                <a:cxn ang="0">
                  <a:pos x="36" y="253"/>
                </a:cxn>
                <a:cxn ang="0">
                  <a:pos x="64" y="175"/>
                </a:cxn>
              </a:cxnLst>
              <a:rect l="0" t="0" r="r" b="b"/>
              <a:pathLst>
                <a:path w="343" h="283">
                  <a:moveTo>
                    <a:pt x="64" y="175"/>
                  </a:moveTo>
                  <a:lnTo>
                    <a:pt x="0" y="115"/>
                  </a:lnTo>
                  <a:lnTo>
                    <a:pt x="71" y="127"/>
                  </a:lnTo>
                  <a:lnTo>
                    <a:pt x="71" y="55"/>
                  </a:lnTo>
                  <a:lnTo>
                    <a:pt x="85" y="0"/>
                  </a:lnTo>
                  <a:lnTo>
                    <a:pt x="121" y="67"/>
                  </a:lnTo>
                  <a:lnTo>
                    <a:pt x="164" y="12"/>
                  </a:lnTo>
                  <a:lnTo>
                    <a:pt x="164" y="79"/>
                  </a:lnTo>
                  <a:lnTo>
                    <a:pt x="242" y="31"/>
                  </a:lnTo>
                  <a:lnTo>
                    <a:pt x="321" y="25"/>
                  </a:lnTo>
                  <a:lnTo>
                    <a:pt x="229" y="73"/>
                  </a:lnTo>
                  <a:lnTo>
                    <a:pt x="229" y="139"/>
                  </a:lnTo>
                  <a:lnTo>
                    <a:pt x="314" y="109"/>
                  </a:lnTo>
                  <a:lnTo>
                    <a:pt x="292" y="157"/>
                  </a:lnTo>
                  <a:lnTo>
                    <a:pt x="343" y="163"/>
                  </a:lnTo>
                  <a:lnTo>
                    <a:pt x="256" y="187"/>
                  </a:lnTo>
                  <a:lnTo>
                    <a:pt x="321" y="283"/>
                  </a:lnTo>
                  <a:lnTo>
                    <a:pt x="229" y="235"/>
                  </a:lnTo>
                  <a:lnTo>
                    <a:pt x="229" y="265"/>
                  </a:lnTo>
                  <a:lnTo>
                    <a:pt x="164" y="229"/>
                  </a:lnTo>
                  <a:lnTo>
                    <a:pt x="164" y="175"/>
                  </a:lnTo>
                  <a:lnTo>
                    <a:pt x="107" y="235"/>
                  </a:lnTo>
                  <a:lnTo>
                    <a:pt x="36" y="253"/>
                  </a:lnTo>
                  <a:lnTo>
                    <a:pt x="64" y="175"/>
                  </a:lnTo>
                  <a:close/>
                </a:path>
              </a:pathLst>
            </a:custGeom>
            <a:solidFill>
              <a:srgbClr val="99FF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" name="Rectangle 18"/>
            <p:cNvSpPr>
              <a:spLocks noChangeArrowheads="1"/>
            </p:cNvSpPr>
            <p:nvPr/>
          </p:nvSpPr>
          <p:spPr bwMode="auto">
            <a:xfrm>
              <a:off x="4659" y="872"/>
              <a:ext cx="76" cy="32"/>
            </a:xfrm>
            <a:prstGeom prst="rect">
              <a:avLst/>
            </a:prstGeom>
            <a:solidFill>
              <a:srgbClr val="077ABA"/>
            </a:solidFill>
            <a:ln w="9525">
              <a:noFill/>
              <a:miter lim="800000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" name="Freeform 19"/>
            <p:cNvSpPr/>
            <p:nvPr/>
          </p:nvSpPr>
          <p:spPr bwMode="auto">
            <a:xfrm>
              <a:off x="4857" y="533"/>
              <a:ext cx="6" cy="186"/>
            </a:xfrm>
            <a:custGeom>
              <a:avLst/>
              <a:gdLst/>
              <a:ahLst/>
              <a:cxnLst>
                <a:cxn ang="0">
                  <a:pos x="9" y="372"/>
                </a:cxn>
                <a:cxn ang="0">
                  <a:pos x="0" y="0"/>
                </a:cxn>
                <a:cxn ang="0">
                  <a:pos x="19" y="78"/>
                </a:cxn>
                <a:cxn ang="0">
                  <a:pos x="19" y="287"/>
                </a:cxn>
                <a:cxn ang="0">
                  <a:pos x="9" y="372"/>
                </a:cxn>
              </a:cxnLst>
              <a:rect l="0" t="0" r="r" b="b"/>
              <a:pathLst>
                <a:path w="19" h="372">
                  <a:moveTo>
                    <a:pt x="9" y="372"/>
                  </a:moveTo>
                  <a:lnTo>
                    <a:pt x="0" y="0"/>
                  </a:lnTo>
                  <a:lnTo>
                    <a:pt x="19" y="78"/>
                  </a:lnTo>
                  <a:lnTo>
                    <a:pt x="19" y="287"/>
                  </a:lnTo>
                  <a:lnTo>
                    <a:pt x="9" y="372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6" name="Freeform 20"/>
            <p:cNvSpPr/>
            <p:nvPr/>
          </p:nvSpPr>
          <p:spPr bwMode="auto">
            <a:xfrm>
              <a:off x="4925" y="490"/>
              <a:ext cx="64" cy="217"/>
            </a:xfrm>
            <a:custGeom>
              <a:avLst/>
              <a:gdLst/>
              <a:ahLst/>
              <a:cxnLst>
                <a:cxn ang="0">
                  <a:pos x="0" y="434"/>
                </a:cxn>
                <a:cxn ang="0">
                  <a:pos x="194" y="0"/>
                </a:cxn>
                <a:cxn ang="0">
                  <a:pos x="157" y="125"/>
                </a:cxn>
                <a:cxn ang="0">
                  <a:pos x="56" y="372"/>
                </a:cxn>
                <a:cxn ang="0">
                  <a:pos x="0" y="434"/>
                </a:cxn>
              </a:cxnLst>
              <a:rect l="0" t="0" r="r" b="b"/>
              <a:pathLst>
                <a:path w="194" h="434">
                  <a:moveTo>
                    <a:pt x="0" y="434"/>
                  </a:moveTo>
                  <a:lnTo>
                    <a:pt x="194" y="0"/>
                  </a:lnTo>
                  <a:lnTo>
                    <a:pt x="157" y="125"/>
                  </a:lnTo>
                  <a:lnTo>
                    <a:pt x="56" y="372"/>
                  </a:lnTo>
                  <a:lnTo>
                    <a:pt x="0" y="434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7" name="Freeform 21"/>
            <p:cNvSpPr/>
            <p:nvPr/>
          </p:nvSpPr>
          <p:spPr bwMode="auto">
            <a:xfrm>
              <a:off x="4706" y="623"/>
              <a:ext cx="83" cy="92"/>
            </a:xfrm>
            <a:custGeom>
              <a:avLst/>
              <a:gdLst/>
              <a:ahLst/>
              <a:cxnLst>
                <a:cxn ang="0">
                  <a:pos x="250" y="185"/>
                </a:cxn>
                <a:cxn ang="0">
                  <a:pos x="0" y="0"/>
                </a:cxn>
                <a:cxn ang="0">
                  <a:pos x="37" y="36"/>
                </a:cxn>
                <a:cxn ang="0">
                  <a:pos x="175" y="154"/>
                </a:cxn>
                <a:cxn ang="0">
                  <a:pos x="250" y="185"/>
                </a:cxn>
              </a:cxnLst>
              <a:rect l="0" t="0" r="r" b="b"/>
              <a:pathLst>
                <a:path w="250" h="185">
                  <a:moveTo>
                    <a:pt x="250" y="185"/>
                  </a:moveTo>
                  <a:lnTo>
                    <a:pt x="0" y="0"/>
                  </a:lnTo>
                  <a:lnTo>
                    <a:pt x="37" y="36"/>
                  </a:lnTo>
                  <a:lnTo>
                    <a:pt x="175" y="154"/>
                  </a:lnTo>
                  <a:lnTo>
                    <a:pt x="250" y="185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8" name="Freeform 22"/>
            <p:cNvSpPr/>
            <p:nvPr/>
          </p:nvSpPr>
          <p:spPr bwMode="auto">
            <a:xfrm>
              <a:off x="4731" y="443"/>
              <a:ext cx="61" cy="180"/>
            </a:xfrm>
            <a:custGeom>
              <a:avLst/>
              <a:gdLst/>
              <a:ahLst/>
              <a:cxnLst>
                <a:cxn ang="0">
                  <a:pos x="100" y="218"/>
                </a:cxn>
                <a:cxn ang="0">
                  <a:pos x="0" y="0"/>
                </a:cxn>
                <a:cxn ang="0">
                  <a:pos x="35" y="77"/>
                </a:cxn>
                <a:cxn ang="0">
                  <a:pos x="92" y="133"/>
                </a:cxn>
                <a:cxn ang="0">
                  <a:pos x="184" y="358"/>
                </a:cxn>
                <a:cxn ang="0">
                  <a:pos x="100" y="218"/>
                </a:cxn>
              </a:cxnLst>
              <a:rect l="0" t="0" r="r" b="b"/>
              <a:pathLst>
                <a:path w="184" h="358">
                  <a:moveTo>
                    <a:pt x="100" y="218"/>
                  </a:moveTo>
                  <a:lnTo>
                    <a:pt x="0" y="0"/>
                  </a:lnTo>
                  <a:lnTo>
                    <a:pt x="35" y="77"/>
                  </a:lnTo>
                  <a:lnTo>
                    <a:pt x="92" y="133"/>
                  </a:lnTo>
                  <a:lnTo>
                    <a:pt x="184" y="358"/>
                  </a:lnTo>
                  <a:lnTo>
                    <a:pt x="100" y="218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9" name="Freeform 23"/>
            <p:cNvSpPr/>
            <p:nvPr/>
          </p:nvSpPr>
          <p:spPr bwMode="auto">
            <a:xfrm>
              <a:off x="4958" y="471"/>
              <a:ext cx="16" cy="2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0" y="40"/>
                </a:cxn>
                <a:cxn ang="0">
                  <a:pos x="47" y="40"/>
                </a:cxn>
                <a:cxn ang="0">
                  <a:pos x="16" y="0"/>
                </a:cxn>
              </a:cxnLst>
              <a:rect l="0" t="0" r="r" b="b"/>
              <a:pathLst>
                <a:path w="47" h="40">
                  <a:moveTo>
                    <a:pt x="16" y="0"/>
                  </a:moveTo>
                  <a:lnTo>
                    <a:pt x="0" y="40"/>
                  </a:lnTo>
                  <a:lnTo>
                    <a:pt x="47" y="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0" name="Freeform 24"/>
            <p:cNvSpPr/>
            <p:nvPr/>
          </p:nvSpPr>
          <p:spPr bwMode="auto">
            <a:xfrm>
              <a:off x="5011" y="617"/>
              <a:ext cx="17" cy="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9"/>
                </a:cxn>
                <a:cxn ang="0">
                  <a:pos x="51" y="39"/>
                </a:cxn>
                <a:cxn ang="0">
                  <a:pos x="0" y="0"/>
                </a:cxn>
              </a:cxnLst>
              <a:rect l="0" t="0" r="r" b="b"/>
              <a:pathLst>
                <a:path w="51" h="39">
                  <a:moveTo>
                    <a:pt x="0" y="0"/>
                  </a:moveTo>
                  <a:lnTo>
                    <a:pt x="0" y="39"/>
                  </a:lnTo>
                  <a:lnTo>
                    <a:pt x="51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1" name="Freeform 25"/>
            <p:cNvSpPr/>
            <p:nvPr/>
          </p:nvSpPr>
          <p:spPr bwMode="auto">
            <a:xfrm>
              <a:off x="4748" y="345"/>
              <a:ext cx="17" cy="42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0" y="84"/>
                </a:cxn>
                <a:cxn ang="0">
                  <a:pos x="53" y="54"/>
                </a:cxn>
                <a:cxn ang="0">
                  <a:pos x="23" y="0"/>
                </a:cxn>
              </a:cxnLst>
              <a:rect l="0" t="0" r="r" b="b"/>
              <a:pathLst>
                <a:path w="53" h="84">
                  <a:moveTo>
                    <a:pt x="23" y="0"/>
                  </a:moveTo>
                  <a:lnTo>
                    <a:pt x="0" y="84"/>
                  </a:lnTo>
                  <a:lnTo>
                    <a:pt x="53" y="54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2" name="Freeform 26"/>
            <p:cNvSpPr/>
            <p:nvPr/>
          </p:nvSpPr>
          <p:spPr bwMode="auto">
            <a:xfrm>
              <a:off x="4814" y="518"/>
              <a:ext cx="12" cy="24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45"/>
                </a:cxn>
                <a:cxn ang="0">
                  <a:pos x="36" y="49"/>
                </a:cxn>
                <a:cxn ang="0">
                  <a:pos x="8" y="0"/>
                </a:cxn>
              </a:cxnLst>
              <a:rect l="0" t="0" r="r" b="b"/>
              <a:pathLst>
                <a:path w="36" h="49">
                  <a:moveTo>
                    <a:pt x="8" y="0"/>
                  </a:moveTo>
                  <a:lnTo>
                    <a:pt x="0" y="45"/>
                  </a:lnTo>
                  <a:lnTo>
                    <a:pt x="36" y="4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3" name="Freeform 27"/>
            <p:cNvSpPr/>
            <p:nvPr/>
          </p:nvSpPr>
          <p:spPr bwMode="auto">
            <a:xfrm>
              <a:off x="4677" y="564"/>
              <a:ext cx="20" cy="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60"/>
                </a:cxn>
                <a:cxn ang="0">
                  <a:pos x="59" y="0"/>
                </a:cxn>
                <a:cxn ang="0">
                  <a:pos x="0" y="0"/>
                </a:cxn>
              </a:cxnLst>
              <a:rect l="0" t="0" r="r" b="b"/>
              <a:pathLst>
                <a:path w="59" h="60">
                  <a:moveTo>
                    <a:pt x="0" y="0"/>
                  </a:moveTo>
                  <a:lnTo>
                    <a:pt x="6" y="60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4" name="Freeform 28"/>
            <p:cNvSpPr/>
            <p:nvPr/>
          </p:nvSpPr>
          <p:spPr bwMode="auto">
            <a:xfrm>
              <a:off x="4958" y="1005"/>
              <a:ext cx="20" cy="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1"/>
                </a:cxn>
                <a:cxn ang="0">
                  <a:pos x="60" y="61"/>
                </a:cxn>
                <a:cxn ang="0">
                  <a:pos x="0" y="0"/>
                </a:cxn>
              </a:cxnLst>
              <a:rect l="0" t="0" r="r" b="b"/>
              <a:pathLst>
                <a:path w="60" h="61">
                  <a:moveTo>
                    <a:pt x="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65" name="Group 29"/>
          <p:cNvGrpSpPr/>
          <p:nvPr/>
        </p:nvGrpSpPr>
        <p:grpSpPr bwMode="auto">
          <a:xfrm>
            <a:off x="4932076" y="4221088"/>
            <a:ext cx="1109663" cy="1219200"/>
            <a:chOff x="4896" y="0"/>
            <a:chExt cx="699" cy="768"/>
          </a:xfrm>
        </p:grpSpPr>
        <p:sp>
          <p:nvSpPr>
            <p:cNvPr id="66" name="Freeform 30"/>
            <p:cNvSpPr/>
            <p:nvPr/>
          </p:nvSpPr>
          <p:spPr bwMode="auto">
            <a:xfrm>
              <a:off x="4896" y="624"/>
              <a:ext cx="181" cy="144"/>
            </a:xfrm>
            <a:custGeom>
              <a:avLst/>
              <a:gdLst/>
              <a:ahLst/>
              <a:cxnLst>
                <a:cxn ang="0">
                  <a:pos x="542" y="48"/>
                </a:cxn>
                <a:cxn ang="0">
                  <a:pos x="477" y="0"/>
                </a:cxn>
                <a:cxn ang="0">
                  <a:pos x="0" y="282"/>
                </a:cxn>
                <a:cxn ang="0">
                  <a:pos x="28" y="288"/>
                </a:cxn>
                <a:cxn ang="0">
                  <a:pos x="449" y="66"/>
                </a:cxn>
                <a:cxn ang="0">
                  <a:pos x="506" y="108"/>
                </a:cxn>
                <a:cxn ang="0">
                  <a:pos x="542" y="48"/>
                </a:cxn>
              </a:cxnLst>
              <a:rect l="0" t="0" r="r" b="b"/>
              <a:pathLst>
                <a:path w="542" h="288">
                  <a:moveTo>
                    <a:pt x="542" y="48"/>
                  </a:moveTo>
                  <a:lnTo>
                    <a:pt x="477" y="0"/>
                  </a:lnTo>
                  <a:lnTo>
                    <a:pt x="0" y="282"/>
                  </a:lnTo>
                  <a:lnTo>
                    <a:pt x="28" y="288"/>
                  </a:lnTo>
                  <a:lnTo>
                    <a:pt x="449" y="66"/>
                  </a:lnTo>
                  <a:lnTo>
                    <a:pt x="506" y="108"/>
                  </a:lnTo>
                  <a:lnTo>
                    <a:pt x="542" y="48"/>
                  </a:lnTo>
                  <a:close/>
                </a:path>
              </a:pathLst>
            </a:custGeom>
            <a:solidFill>
              <a:srgbClr val="000016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67" name="Group 31"/>
            <p:cNvGrpSpPr/>
            <p:nvPr/>
          </p:nvGrpSpPr>
          <p:grpSpPr bwMode="auto">
            <a:xfrm>
              <a:off x="4992" y="0"/>
              <a:ext cx="603" cy="718"/>
              <a:chOff x="5011" y="188"/>
              <a:chExt cx="603" cy="718"/>
            </a:xfrm>
          </p:grpSpPr>
          <p:sp>
            <p:nvSpPr>
              <p:cNvPr id="68" name="Freeform 32"/>
              <p:cNvSpPr/>
              <p:nvPr/>
            </p:nvSpPr>
            <p:spPr bwMode="auto">
              <a:xfrm>
                <a:off x="5011" y="188"/>
                <a:ext cx="522" cy="713"/>
              </a:xfrm>
              <a:custGeom>
                <a:avLst/>
                <a:gdLst/>
                <a:ahLst/>
                <a:cxnLst>
                  <a:cxn ang="0">
                    <a:pos x="250" y="37"/>
                  </a:cxn>
                  <a:cxn ang="0">
                    <a:pos x="293" y="16"/>
                  </a:cxn>
                  <a:cxn ang="0">
                    <a:pos x="338" y="8"/>
                  </a:cxn>
                  <a:cxn ang="0">
                    <a:pos x="391" y="3"/>
                  </a:cxn>
                  <a:cxn ang="0">
                    <a:pos x="474" y="19"/>
                  </a:cxn>
                  <a:cxn ang="0">
                    <a:pos x="497" y="101"/>
                  </a:cxn>
                  <a:cxn ang="0">
                    <a:pos x="544" y="160"/>
                  </a:cxn>
                  <a:cxn ang="0">
                    <a:pos x="647" y="155"/>
                  </a:cxn>
                  <a:cxn ang="0">
                    <a:pos x="1076" y="213"/>
                  </a:cxn>
                  <a:cxn ang="0">
                    <a:pos x="1267" y="329"/>
                  </a:cxn>
                  <a:cxn ang="0">
                    <a:pos x="1380" y="418"/>
                  </a:cxn>
                  <a:cxn ang="0">
                    <a:pos x="1416" y="434"/>
                  </a:cxn>
                  <a:cxn ang="0">
                    <a:pos x="1427" y="451"/>
                  </a:cxn>
                  <a:cxn ang="0">
                    <a:pos x="1426" y="473"/>
                  </a:cxn>
                  <a:cxn ang="0">
                    <a:pos x="1423" y="509"/>
                  </a:cxn>
                  <a:cxn ang="0">
                    <a:pos x="1475" y="562"/>
                  </a:cxn>
                  <a:cxn ang="0">
                    <a:pos x="1492" y="630"/>
                  </a:cxn>
                  <a:cxn ang="0">
                    <a:pos x="1567" y="708"/>
                  </a:cxn>
                  <a:cxn ang="0">
                    <a:pos x="1555" y="810"/>
                  </a:cxn>
                  <a:cxn ang="0">
                    <a:pos x="1567" y="911"/>
                  </a:cxn>
                  <a:cxn ang="0">
                    <a:pos x="1558" y="971"/>
                  </a:cxn>
                  <a:cxn ang="0">
                    <a:pos x="1537" y="1020"/>
                  </a:cxn>
                  <a:cxn ang="0">
                    <a:pos x="1495" y="1072"/>
                  </a:cxn>
                  <a:cxn ang="0">
                    <a:pos x="1406" y="1183"/>
                  </a:cxn>
                  <a:cxn ang="0">
                    <a:pos x="1375" y="1419"/>
                  </a:cxn>
                  <a:cxn ang="0">
                    <a:pos x="500" y="1264"/>
                  </a:cxn>
                  <a:cxn ang="0">
                    <a:pos x="483" y="1175"/>
                  </a:cxn>
                  <a:cxn ang="0">
                    <a:pos x="438" y="1219"/>
                  </a:cxn>
                  <a:cxn ang="0">
                    <a:pos x="377" y="1285"/>
                  </a:cxn>
                  <a:cxn ang="0">
                    <a:pos x="175" y="1271"/>
                  </a:cxn>
                  <a:cxn ang="0">
                    <a:pos x="87" y="1211"/>
                  </a:cxn>
                  <a:cxn ang="0">
                    <a:pos x="228" y="1093"/>
                  </a:cxn>
                  <a:cxn ang="0">
                    <a:pos x="387" y="1005"/>
                  </a:cxn>
                  <a:cxn ang="0">
                    <a:pos x="359" y="946"/>
                  </a:cxn>
                  <a:cxn ang="0">
                    <a:pos x="359" y="822"/>
                  </a:cxn>
                  <a:cxn ang="0">
                    <a:pos x="333" y="666"/>
                  </a:cxn>
                  <a:cxn ang="0">
                    <a:pos x="192" y="608"/>
                  </a:cxn>
                  <a:cxn ang="0">
                    <a:pos x="96" y="505"/>
                  </a:cxn>
                  <a:cxn ang="0">
                    <a:pos x="0" y="349"/>
                  </a:cxn>
                  <a:cxn ang="0">
                    <a:pos x="70" y="179"/>
                  </a:cxn>
                  <a:cxn ang="0">
                    <a:pos x="184" y="68"/>
                  </a:cxn>
                </a:cxnLst>
                <a:rect l="0" t="0" r="r" b="b"/>
                <a:pathLst>
                  <a:path w="1567" h="1426">
                    <a:moveTo>
                      <a:pt x="227" y="54"/>
                    </a:moveTo>
                    <a:lnTo>
                      <a:pt x="250" y="37"/>
                    </a:lnTo>
                    <a:lnTo>
                      <a:pt x="272" y="25"/>
                    </a:lnTo>
                    <a:lnTo>
                      <a:pt x="293" y="16"/>
                    </a:lnTo>
                    <a:lnTo>
                      <a:pt x="315" y="12"/>
                    </a:lnTo>
                    <a:lnTo>
                      <a:pt x="338" y="8"/>
                    </a:lnTo>
                    <a:lnTo>
                      <a:pt x="364" y="6"/>
                    </a:lnTo>
                    <a:lnTo>
                      <a:pt x="391" y="3"/>
                    </a:lnTo>
                    <a:lnTo>
                      <a:pt x="423" y="0"/>
                    </a:lnTo>
                    <a:lnTo>
                      <a:pt x="474" y="19"/>
                    </a:lnTo>
                    <a:lnTo>
                      <a:pt x="497" y="54"/>
                    </a:lnTo>
                    <a:lnTo>
                      <a:pt x="497" y="101"/>
                    </a:lnTo>
                    <a:lnTo>
                      <a:pt x="544" y="116"/>
                    </a:lnTo>
                    <a:lnTo>
                      <a:pt x="544" y="160"/>
                    </a:lnTo>
                    <a:lnTo>
                      <a:pt x="572" y="175"/>
                    </a:lnTo>
                    <a:lnTo>
                      <a:pt x="647" y="155"/>
                    </a:lnTo>
                    <a:lnTo>
                      <a:pt x="886" y="155"/>
                    </a:lnTo>
                    <a:lnTo>
                      <a:pt x="1076" y="213"/>
                    </a:lnTo>
                    <a:lnTo>
                      <a:pt x="1134" y="253"/>
                    </a:lnTo>
                    <a:lnTo>
                      <a:pt x="1267" y="329"/>
                    </a:lnTo>
                    <a:lnTo>
                      <a:pt x="1319" y="374"/>
                    </a:lnTo>
                    <a:lnTo>
                      <a:pt x="1380" y="418"/>
                    </a:lnTo>
                    <a:lnTo>
                      <a:pt x="1401" y="425"/>
                    </a:lnTo>
                    <a:lnTo>
                      <a:pt x="1416" y="434"/>
                    </a:lnTo>
                    <a:lnTo>
                      <a:pt x="1423" y="441"/>
                    </a:lnTo>
                    <a:lnTo>
                      <a:pt x="1427" y="451"/>
                    </a:lnTo>
                    <a:lnTo>
                      <a:pt x="1427" y="461"/>
                    </a:lnTo>
                    <a:lnTo>
                      <a:pt x="1426" y="473"/>
                    </a:lnTo>
                    <a:lnTo>
                      <a:pt x="1424" y="490"/>
                    </a:lnTo>
                    <a:lnTo>
                      <a:pt x="1423" y="509"/>
                    </a:lnTo>
                    <a:lnTo>
                      <a:pt x="1475" y="529"/>
                    </a:lnTo>
                    <a:lnTo>
                      <a:pt x="1475" y="562"/>
                    </a:lnTo>
                    <a:lnTo>
                      <a:pt x="1492" y="597"/>
                    </a:lnTo>
                    <a:lnTo>
                      <a:pt x="1492" y="630"/>
                    </a:lnTo>
                    <a:lnTo>
                      <a:pt x="1509" y="664"/>
                    </a:lnTo>
                    <a:lnTo>
                      <a:pt x="1567" y="708"/>
                    </a:lnTo>
                    <a:lnTo>
                      <a:pt x="1567" y="752"/>
                    </a:lnTo>
                    <a:lnTo>
                      <a:pt x="1555" y="810"/>
                    </a:lnTo>
                    <a:lnTo>
                      <a:pt x="1567" y="873"/>
                    </a:lnTo>
                    <a:lnTo>
                      <a:pt x="1567" y="911"/>
                    </a:lnTo>
                    <a:lnTo>
                      <a:pt x="1564" y="944"/>
                    </a:lnTo>
                    <a:lnTo>
                      <a:pt x="1558" y="971"/>
                    </a:lnTo>
                    <a:lnTo>
                      <a:pt x="1550" y="996"/>
                    </a:lnTo>
                    <a:lnTo>
                      <a:pt x="1537" y="1020"/>
                    </a:lnTo>
                    <a:lnTo>
                      <a:pt x="1519" y="1045"/>
                    </a:lnTo>
                    <a:lnTo>
                      <a:pt x="1495" y="1072"/>
                    </a:lnTo>
                    <a:lnTo>
                      <a:pt x="1463" y="1103"/>
                    </a:lnTo>
                    <a:lnTo>
                      <a:pt x="1406" y="1183"/>
                    </a:lnTo>
                    <a:lnTo>
                      <a:pt x="1358" y="1296"/>
                    </a:lnTo>
                    <a:lnTo>
                      <a:pt x="1375" y="1419"/>
                    </a:lnTo>
                    <a:lnTo>
                      <a:pt x="492" y="1426"/>
                    </a:lnTo>
                    <a:lnTo>
                      <a:pt x="500" y="1264"/>
                    </a:lnTo>
                    <a:lnTo>
                      <a:pt x="552" y="1167"/>
                    </a:lnTo>
                    <a:lnTo>
                      <a:pt x="483" y="1175"/>
                    </a:lnTo>
                    <a:lnTo>
                      <a:pt x="438" y="1167"/>
                    </a:lnTo>
                    <a:lnTo>
                      <a:pt x="438" y="1219"/>
                    </a:lnTo>
                    <a:lnTo>
                      <a:pt x="395" y="1227"/>
                    </a:lnTo>
                    <a:lnTo>
                      <a:pt x="377" y="1285"/>
                    </a:lnTo>
                    <a:lnTo>
                      <a:pt x="237" y="1315"/>
                    </a:lnTo>
                    <a:lnTo>
                      <a:pt x="175" y="1271"/>
                    </a:lnTo>
                    <a:lnTo>
                      <a:pt x="96" y="1271"/>
                    </a:lnTo>
                    <a:lnTo>
                      <a:pt x="87" y="1211"/>
                    </a:lnTo>
                    <a:lnTo>
                      <a:pt x="132" y="1159"/>
                    </a:lnTo>
                    <a:lnTo>
                      <a:pt x="228" y="1093"/>
                    </a:lnTo>
                    <a:lnTo>
                      <a:pt x="308" y="1078"/>
                    </a:lnTo>
                    <a:lnTo>
                      <a:pt x="387" y="1005"/>
                    </a:lnTo>
                    <a:lnTo>
                      <a:pt x="387" y="982"/>
                    </a:lnTo>
                    <a:lnTo>
                      <a:pt x="359" y="946"/>
                    </a:lnTo>
                    <a:lnTo>
                      <a:pt x="359" y="888"/>
                    </a:lnTo>
                    <a:lnTo>
                      <a:pt x="359" y="822"/>
                    </a:lnTo>
                    <a:lnTo>
                      <a:pt x="333" y="755"/>
                    </a:lnTo>
                    <a:lnTo>
                      <a:pt x="333" y="666"/>
                    </a:lnTo>
                    <a:lnTo>
                      <a:pt x="237" y="603"/>
                    </a:lnTo>
                    <a:lnTo>
                      <a:pt x="192" y="608"/>
                    </a:lnTo>
                    <a:lnTo>
                      <a:pt x="84" y="560"/>
                    </a:lnTo>
                    <a:lnTo>
                      <a:pt x="96" y="505"/>
                    </a:lnTo>
                    <a:lnTo>
                      <a:pt x="36" y="437"/>
                    </a:lnTo>
                    <a:lnTo>
                      <a:pt x="0" y="349"/>
                    </a:lnTo>
                    <a:lnTo>
                      <a:pt x="17" y="245"/>
                    </a:lnTo>
                    <a:lnTo>
                      <a:pt x="70" y="179"/>
                    </a:lnTo>
                    <a:lnTo>
                      <a:pt x="141" y="98"/>
                    </a:lnTo>
                    <a:lnTo>
                      <a:pt x="184" y="68"/>
                    </a:lnTo>
                    <a:lnTo>
                      <a:pt x="227" y="54"/>
                    </a:lnTo>
                    <a:close/>
                  </a:path>
                </a:pathLst>
              </a:custGeom>
              <a:solidFill>
                <a:srgbClr val="00000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69" name="Freeform 33"/>
              <p:cNvSpPr/>
              <p:nvPr/>
            </p:nvSpPr>
            <p:spPr bwMode="auto">
              <a:xfrm>
                <a:off x="5011" y="344"/>
                <a:ext cx="192" cy="183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0" y="90"/>
                  </a:cxn>
                  <a:cxn ang="0">
                    <a:pos x="41" y="147"/>
                  </a:cxn>
                  <a:cxn ang="0">
                    <a:pos x="120" y="195"/>
                  </a:cxn>
                  <a:cxn ang="0">
                    <a:pos x="200" y="186"/>
                  </a:cxn>
                  <a:cxn ang="0">
                    <a:pos x="311" y="152"/>
                  </a:cxn>
                  <a:cxn ang="0">
                    <a:pos x="425" y="200"/>
                  </a:cxn>
                  <a:cxn ang="0">
                    <a:pos x="385" y="263"/>
                  </a:cxn>
                  <a:cxn ang="0">
                    <a:pos x="341" y="266"/>
                  </a:cxn>
                  <a:cxn ang="0">
                    <a:pos x="232" y="290"/>
                  </a:cxn>
                  <a:cxn ang="0">
                    <a:pos x="317" y="347"/>
                  </a:cxn>
                  <a:cxn ang="0">
                    <a:pos x="419" y="365"/>
                  </a:cxn>
                  <a:cxn ang="0">
                    <a:pos x="487" y="365"/>
                  </a:cxn>
                  <a:cxn ang="0">
                    <a:pos x="576" y="323"/>
                  </a:cxn>
                  <a:cxn ang="0">
                    <a:pos x="537" y="247"/>
                  </a:cxn>
                  <a:cxn ang="0">
                    <a:pos x="475" y="147"/>
                  </a:cxn>
                  <a:cxn ang="0">
                    <a:pos x="317" y="33"/>
                  </a:cxn>
                  <a:cxn ang="0">
                    <a:pos x="203" y="0"/>
                  </a:cxn>
                  <a:cxn ang="0">
                    <a:pos x="74" y="14"/>
                  </a:cxn>
                  <a:cxn ang="0">
                    <a:pos x="71" y="14"/>
                  </a:cxn>
                  <a:cxn ang="0">
                    <a:pos x="61" y="15"/>
                  </a:cxn>
                  <a:cxn ang="0">
                    <a:pos x="48" y="18"/>
                  </a:cxn>
                  <a:cxn ang="0">
                    <a:pos x="34" y="19"/>
                  </a:cxn>
                  <a:cxn ang="0">
                    <a:pos x="19" y="20"/>
                  </a:cxn>
                  <a:cxn ang="0">
                    <a:pos x="8" y="2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576" h="365">
                    <a:moveTo>
                      <a:pt x="0" y="24"/>
                    </a:moveTo>
                    <a:lnTo>
                      <a:pt x="0" y="90"/>
                    </a:lnTo>
                    <a:lnTo>
                      <a:pt x="41" y="147"/>
                    </a:lnTo>
                    <a:lnTo>
                      <a:pt x="120" y="195"/>
                    </a:lnTo>
                    <a:lnTo>
                      <a:pt x="200" y="186"/>
                    </a:lnTo>
                    <a:lnTo>
                      <a:pt x="311" y="152"/>
                    </a:lnTo>
                    <a:lnTo>
                      <a:pt x="425" y="200"/>
                    </a:lnTo>
                    <a:lnTo>
                      <a:pt x="385" y="263"/>
                    </a:lnTo>
                    <a:lnTo>
                      <a:pt x="341" y="266"/>
                    </a:lnTo>
                    <a:lnTo>
                      <a:pt x="232" y="290"/>
                    </a:lnTo>
                    <a:lnTo>
                      <a:pt x="317" y="347"/>
                    </a:lnTo>
                    <a:lnTo>
                      <a:pt x="419" y="365"/>
                    </a:lnTo>
                    <a:lnTo>
                      <a:pt x="487" y="365"/>
                    </a:lnTo>
                    <a:lnTo>
                      <a:pt x="576" y="323"/>
                    </a:lnTo>
                    <a:lnTo>
                      <a:pt x="537" y="247"/>
                    </a:lnTo>
                    <a:lnTo>
                      <a:pt x="475" y="147"/>
                    </a:lnTo>
                    <a:lnTo>
                      <a:pt x="317" y="33"/>
                    </a:lnTo>
                    <a:lnTo>
                      <a:pt x="203" y="0"/>
                    </a:lnTo>
                    <a:lnTo>
                      <a:pt x="74" y="14"/>
                    </a:lnTo>
                    <a:lnTo>
                      <a:pt x="71" y="14"/>
                    </a:lnTo>
                    <a:lnTo>
                      <a:pt x="61" y="15"/>
                    </a:lnTo>
                    <a:lnTo>
                      <a:pt x="48" y="18"/>
                    </a:lnTo>
                    <a:lnTo>
                      <a:pt x="34" y="19"/>
                    </a:lnTo>
                    <a:lnTo>
                      <a:pt x="19" y="20"/>
                    </a:lnTo>
                    <a:lnTo>
                      <a:pt x="8" y="2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0" name="Freeform 34"/>
              <p:cNvSpPr/>
              <p:nvPr/>
            </p:nvSpPr>
            <p:spPr bwMode="auto">
              <a:xfrm>
                <a:off x="5046" y="454"/>
                <a:ext cx="83" cy="33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174" y="0"/>
                  </a:cxn>
                  <a:cxn ang="0">
                    <a:pos x="249" y="42"/>
                  </a:cxn>
                  <a:cxn ang="0">
                    <a:pos x="100" y="66"/>
                  </a:cxn>
                  <a:cxn ang="0">
                    <a:pos x="0" y="23"/>
                  </a:cxn>
                </a:cxnLst>
                <a:rect l="0" t="0" r="r" b="b"/>
                <a:pathLst>
                  <a:path w="249" h="66">
                    <a:moveTo>
                      <a:pt x="0" y="23"/>
                    </a:moveTo>
                    <a:lnTo>
                      <a:pt x="174" y="0"/>
                    </a:lnTo>
                    <a:lnTo>
                      <a:pt x="249" y="42"/>
                    </a:lnTo>
                    <a:lnTo>
                      <a:pt x="100" y="66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87F7F7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1" name="Freeform 35"/>
              <p:cNvSpPr/>
              <p:nvPr/>
            </p:nvSpPr>
            <p:spPr bwMode="auto">
              <a:xfrm>
                <a:off x="5158" y="501"/>
                <a:ext cx="174" cy="142"/>
              </a:xfrm>
              <a:custGeom>
                <a:avLst/>
                <a:gdLst/>
                <a:ahLst/>
                <a:cxnLst>
                  <a:cxn ang="0">
                    <a:pos x="152" y="109"/>
                  </a:cxn>
                  <a:cxn ang="0">
                    <a:pos x="108" y="90"/>
                  </a:cxn>
                  <a:cxn ang="0">
                    <a:pos x="52" y="0"/>
                  </a:cxn>
                  <a:cxn ang="0">
                    <a:pos x="0" y="9"/>
                  </a:cxn>
                  <a:cxn ang="0">
                    <a:pos x="0" y="51"/>
                  </a:cxn>
                  <a:cxn ang="0">
                    <a:pos x="52" y="85"/>
                  </a:cxn>
                  <a:cxn ang="0">
                    <a:pos x="52" y="143"/>
                  </a:cxn>
                  <a:cxn ang="0">
                    <a:pos x="96" y="189"/>
                  </a:cxn>
                  <a:cxn ang="0">
                    <a:pos x="135" y="228"/>
                  </a:cxn>
                  <a:cxn ang="0">
                    <a:pos x="175" y="247"/>
                  </a:cxn>
                  <a:cxn ang="0">
                    <a:pos x="232" y="242"/>
                  </a:cxn>
                  <a:cxn ang="0">
                    <a:pos x="314" y="242"/>
                  </a:cxn>
                  <a:cxn ang="0">
                    <a:pos x="381" y="283"/>
                  </a:cxn>
                  <a:cxn ang="0">
                    <a:pos x="522" y="283"/>
                  </a:cxn>
                  <a:cxn ang="0">
                    <a:pos x="501" y="209"/>
                  </a:cxn>
                  <a:cxn ang="0">
                    <a:pos x="393" y="204"/>
                  </a:cxn>
                  <a:cxn ang="0">
                    <a:pos x="275" y="199"/>
                  </a:cxn>
                  <a:cxn ang="0">
                    <a:pos x="246" y="167"/>
                  </a:cxn>
                  <a:cxn ang="0">
                    <a:pos x="187" y="157"/>
                  </a:cxn>
                  <a:cxn ang="0">
                    <a:pos x="152" y="109"/>
                  </a:cxn>
                </a:cxnLst>
                <a:rect l="0" t="0" r="r" b="b"/>
                <a:pathLst>
                  <a:path w="522" h="283">
                    <a:moveTo>
                      <a:pt x="152" y="109"/>
                    </a:moveTo>
                    <a:lnTo>
                      <a:pt x="108" y="90"/>
                    </a:lnTo>
                    <a:lnTo>
                      <a:pt x="52" y="0"/>
                    </a:lnTo>
                    <a:lnTo>
                      <a:pt x="0" y="9"/>
                    </a:lnTo>
                    <a:lnTo>
                      <a:pt x="0" y="51"/>
                    </a:lnTo>
                    <a:lnTo>
                      <a:pt x="52" y="85"/>
                    </a:lnTo>
                    <a:lnTo>
                      <a:pt x="52" y="143"/>
                    </a:lnTo>
                    <a:lnTo>
                      <a:pt x="96" y="189"/>
                    </a:lnTo>
                    <a:lnTo>
                      <a:pt x="135" y="228"/>
                    </a:lnTo>
                    <a:lnTo>
                      <a:pt x="175" y="247"/>
                    </a:lnTo>
                    <a:lnTo>
                      <a:pt x="232" y="242"/>
                    </a:lnTo>
                    <a:lnTo>
                      <a:pt x="314" y="242"/>
                    </a:lnTo>
                    <a:lnTo>
                      <a:pt x="381" y="283"/>
                    </a:lnTo>
                    <a:lnTo>
                      <a:pt x="522" y="283"/>
                    </a:lnTo>
                    <a:lnTo>
                      <a:pt x="501" y="209"/>
                    </a:lnTo>
                    <a:lnTo>
                      <a:pt x="393" y="204"/>
                    </a:lnTo>
                    <a:lnTo>
                      <a:pt x="275" y="199"/>
                    </a:lnTo>
                    <a:lnTo>
                      <a:pt x="246" y="167"/>
                    </a:lnTo>
                    <a:lnTo>
                      <a:pt x="187" y="157"/>
                    </a:lnTo>
                    <a:lnTo>
                      <a:pt x="152" y="109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2" name="Freeform 36"/>
              <p:cNvSpPr/>
              <p:nvPr/>
            </p:nvSpPr>
            <p:spPr bwMode="auto">
              <a:xfrm>
                <a:off x="5202" y="485"/>
                <a:ext cx="48" cy="83"/>
              </a:xfrm>
              <a:custGeom>
                <a:avLst/>
                <a:gdLst/>
                <a:ahLst/>
                <a:cxnLst>
                  <a:cxn ang="0">
                    <a:pos x="44" y="0"/>
                  </a:cxn>
                  <a:cxn ang="0">
                    <a:pos x="0" y="0"/>
                  </a:cxn>
                  <a:cxn ang="0">
                    <a:pos x="0" y="43"/>
                  </a:cxn>
                  <a:cxn ang="0">
                    <a:pos x="44" y="72"/>
                  </a:cxn>
                  <a:cxn ang="0">
                    <a:pos x="73" y="119"/>
                  </a:cxn>
                  <a:cxn ang="0">
                    <a:pos x="73" y="157"/>
                  </a:cxn>
                  <a:cxn ang="0">
                    <a:pos x="121" y="167"/>
                  </a:cxn>
                  <a:cxn ang="0">
                    <a:pos x="144" y="143"/>
                  </a:cxn>
                  <a:cxn ang="0">
                    <a:pos x="144" y="82"/>
                  </a:cxn>
                  <a:cxn ang="0">
                    <a:pos x="105" y="63"/>
                  </a:cxn>
                  <a:cxn ang="0">
                    <a:pos x="73" y="34"/>
                  </a:cxn>
                  <a:cxn ang="0">
                    <a:pos x="44" y="0"/>
                  </a:cxn>
                </a:cxnLst>
                <a:rect l="0" t="0" r="r" b="b"/>
                <a:pathLst>
                  <a:path w="144" h="167">
                    <a:moveTo>
                      <a:pt x="44" y="0"/>
                    </a:moveTo>
                    <a:lnTo>
                      <a:pt x="0" y="0"/>
                    </a:lnTo>
                    <a:lnTo>
                      <a:pt x="0" y="43"/>
                    </a:lnTo>
                    <a:lnTo>
                      <a:pt x="44" y="72"/>
                    </a:lnTo>
                    <a:lnTo>
                      <a:pt x="73" y="119"/>
                    </a:lnTo>
                    <a:lnTo>
                      <a:pt x="73" y="157"/>
                    </a:lnTo>
                    <a:lnTo>
                      <a:pt x="121" y="167"/>
                    </a:lnTo>
                    <a:lnTo>
                      <a:pt x="144" y="143"/>
                    </a:lnTo>
                    <a:lnTo>
                      <a:pt x="144" y="82"/>
                    </a:lnTo>
                    <a:lnTo>
                      <a:pt x="105" y="63"/>
                    </a:lnTo>
                    <a:lnTo>
                      <a:pt x="73" y="34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3" name="Freeform 37"/>
              <p:cNvSpPr/>
              <p:nvPr/>
            </p:nvSpPr>
            <p:spPr bwMode="auto">
              <a:xfrm>
                <a:off x="5263" y="534"/>
                <a:ext cx="47" cy="41"/>
              </a:xfrm>
              <a:custGeom>
                <a:avLst/>
                <a:gdLst/>
                <a:ahLst/>
                <a:cxnLst>
                  <a:cxn ang="0">
                    <a:pos x="0" y="43"/>
                  </a:cxn>
                  <a:cxn ang="0">
                    <a:pos x="56" y="0"/>
                  </a:cxn>
                  <a:cxn ang="0">
                    <a:pos x="119" y="33"/>
                  </a:cxn>
                  <a:cxn ang="0">
                    <a:pos x="141" y="72"/>
                  </a:cxn>
                  <a:cxn ang="0">
                    <a:pos x="102" y="81"/>
                  </a:cxn>
                  <a:cxn ang="0">
                    <a:pos x="56" y="81"/>
                  </a:cxn>
                  <a:cxn ang="0">
                    <a:pos x="0" y="43"/>
                  </a:cxn>
                </a:cxnLst>
                <a:rect l="0" t="0" r="r" b="b"/>
                <a:pathLst>
                  <a:path w="141" h="81">
                    <a:moveTo>
                      <a:pt x="0" y="43"/>
                    </a:moveTo>
                    <a:lnTo>
                      <a:pt x="56" y="0"/>
                    </a:lnTo>
                    <a:lnTo>
                      <a:pt x="119" y="33"/>
                    </a:lnTo>
                    <a:lnTo>
                      <a:pt x="141" y="72"/>
                    </a:lnTo>
                    <a:lnTo>
                      <a:pt x="102" y="81"/>
                    </a:lnTo>
                    <a:lnTo>
                      <a:pt x="56" y="81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4" name="Freeform 38"/>
              <p:cNvSpPr/>
              <p:nvPr/>
            </p:nvSpPr>
            <p:spPr bwMode="auto">
              <a:xfrm>
                <a:off x="5299" y="527"/>
                <a:ext cx="29" cy="41"/>
              </a:xfrm>
              <a:custGeom>
                <a:avLst/>
                <a:gdLst/>
                <a:ahLst/>
                <a:cxnLst>
                  <a:cxn ang="0">
                    <a:pos x="0" y="29"/>
                  </a:cxn>
                  <a:cxn ang="0">
                    <a:pos x="6" y="0"/>
                  </a:cxn>
                  <a:cxn ang="0">
                    <a:pos x="45" y="15"/>
                  </a:cxn>
                  <a:cxn ang="0">
                    <a:pos x="87" y="82"/>
                  </a:cxn>
                  <a:cxn ang="0">
                    <a:pos x="45" y="48"/>
                  </a:cxn>
                  <a:cxn ang="0">
                    <a:pos x="0" y="29"/>
                  </a:cxn>
                </a:cxnLst>
                <a:rect l="0" t="0" r="r" b="b"/>
                <a:pathLst>
                  <a:path w="87" h="82">
                    <a:moveTo>
                      <a:pt x="0" y="29"/>
                    </a:moveTo>
                    <a:lnTo>
                      <a:pt x="6" y="0"/>
                    </a:lnTo>
                    <a:lnTo>
                      <a:pt x="45" y="15"/>
                    </a:lnTo>
                    <a:lnTo>
                      <a:pt x="87" y="82"/>
                    </a:lnTo>
                    <a:lnTo>
                      <a:pt x="45" y="48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5" name="Freeform 39"/>
              <p:cNvSpPr/>
              <p:nvPr/>
            </p:nvSpPr>
            <p:spPr bwMode="auto">
              <a:xfrm>
                <a:off x="5253" y="331"/>
                <a:ext cx="86" cy="175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60"/>
                  </a:cxn>
                  <a:cxn ang="0">
                    <a:pos x="6" y="119"/>
                  </a:cxn>
                  <a:cxn ang="0">
                    <a:pos x="20" y="173"/>
                  </a:cxn>
                  <a:cxn ang="0">
                    <a:pos x="41" y="203"/>
                  </a:cxn>
                  <a:cxn ang="0">
                    <a:pos x="121" y="271"/>
                  </a:cxn>
                  <a:cxn ang="0">
                    <a:pos x="126" y="313"/>
                  </a:cxn>
                  <a:cxn ang="0">
                    <a:pos x="167" y="351"/>
                  </a:cxn>
                  <a:cxn ang="0">
                    <a:pos x="193" y="326"/>
                  </a:cxn>
                  <a:cxn ang="0">
                    <a:pos x="193" y="266"/>
                  </a:cxn>
                  <a:cxn ang="0">
                    <a:pos x="242" y="224"/>
                  </a:cxn>
                  <a:cxn ang="0">
                    <a:pos x="256" y="186"/>
                  </a:cxn>
                  <a:cxn ang="0">
                    <a:pos x="256" y="119"/>
                  </a:cxn>
                  <a:cxn ang="0">
                    <a:pos x="223" y="144"/>
                  </a:cxn>
                  <a:cxn ang="0">
                    <a:pos x="185" y="169"/>
                  </a:cxn>
                  <a:cxn ang="0">
                    <a:pos x="141" y="208"/>
                  </a:cxn>
                  <a:cxn ang="0">
                    <a:pos x="136" y="178"/>
                  </a:cxn>
                  <a:cxn ang="0">
                    <a:pos x="157" y="136"/>
                  </a:cxn>
                  <a:cxn ang="0">
                    <a:pos x="162" y="85"/>
                  </a:cxn>
                  <a:cxn ang="0">
                    <a:pos x="151" y="47"/>
                  </a:cxn>
                  <a:cxn ang="0">
                    <a:pos x="121" y="68"/>
                  </a:cxn>
                  <a:cxn ang="0">
                    <a:pos x="86" y="85"/>
                  </a:cxn>
                  <a:cxn ang="0">
                    <a:pos x="60" y="88"/>
                  </a:cxn>
                  <a:cxn ang="0">
                    <a:pos x="43" y="38"/>
                  </a:cxn>
                  <a:cxn ang="0">
                    <a:pos x="30" y="0"/>
                  </a:cxn>
                  <a:cxn ang="0">
                    <a:pos x="0" y="5"/>
                  </a:cxn>
                </a:cxnLst>
                <a:rect l="0" t="0" r="r" b="b"/>
                <a:pathLst>
                  <a:path w="256" h="351">
                    <a:moveTo>
                      <a:pt x="0" y="5"/>
                    </a:moveTo>
                    <a:lnTo>
                      <a:pt x="0" y="60"/>
                    </a:lnTo>
                    <a:lnTo>
                      <a:pt x="6" y="119"/>
                    </a:lnTo>
                    <a:lnTo>
                      <a:pt x="20" y="173"/>
                    </a:lnTo>
                    <a:lnTo>
                      <a:pt x="41" y="203"/>
                    </a:lnTo>
                    <a:lnTo>
                      <a:pt x="121" y="271"/>
                    </a:lnTo>
                    <a:lnTo>
                      <a:pt x="126" y="313"/>
                    </a:lnTo>
                    <a:lnTo>
                      <a:pt x="167" y="351"/>
                    </a:lnTo>
                    <a:lnTo>
                      <a:pt x="193" y="326"/>
                    </a:lnTo>
                    <a:lnTo>
                      <a:pt x="193" y="266"/>
                    </a:lnTo>
                    <a:lnTo>
                      <a:pt x="242" y="224"/>
                    </a:lnTo>
                    <a:lnTo>
                      <a:pt x="256" y="186"/>
                    </a:lnTo>
                    <a:lnTo>
                      <a:pt x="256" y="119"/>
                    </a:lnTo>
                    <a:lnTo>
                      <a:pt x="223" y="144"/>
                    </a:lnTo>
                    <a:lnTo>
                      <a:pt x="185" y="169"/>
                    </a:lnTo>
                    <a:lnTo>
                      <a:pt x="141" y="208"/>
                    </a:lnTo>
                    <a:lnTo>
                      <a:pt x="136" y="178"/>
                    </a:lnTo>
                    <a:lnTo>
                      <a:pt x="157" y="136"/>
                    </a:lnTo>
                    <a:lnTo>
                      <a:pt x="162" y="85"/>
                    </a:lnTo>
                    <a:lnTo>
                      <a:pt x="151" y="47"/>
                    </a:lnTo>
                    <a:lnTo>
                      <a:pt x="121" y="68"/>
                    </a:lnTo>
                    <a:lnTo>
                      <a:pt x="86" y="85"/>
                    </a:lnTo>
                    <a:lnTo>
                      <a:pt x="60" y="88"/>
                    </a:lnTo>
                    <a:lnTo>
                      <a:pt x="43" y="38"/>
                    </a:lnTo>
                    <a:lnTo>
                      <a:pt x="3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66ADD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6" name="Freeform 40"/>
              <p:cNvSpPr/>
              <p:nvPr/>
            </p:nvSpPr>
            <p:spPr bwMode="auto">
              <a:xfrm>
                <a:off x="5224" y="360"/>
                <a:ext cx="29" cy="135"/>
              </a:xfrm>
              <a:custGeom>
                <a:avLst/>
                <a:gdLst/>
                <a:ahLst/>
                <a:cxnLst>
                  <a:cxn ang="0">
                    <a:pos x="57" y="173"/>
                  </a:cxn>
                  <a:cxn ang="0">
                    <a:pos x="57" y="206"/>
                  </a:cxn>
                  <a:cxn ang="0">
                    <a:pos x="87" y="270"/>
                  </a:cxn>
                  <a:cxn ang="0">
                    <a:pos x="35" y="253"/>
                  </a:cxn>
                  <a:cxn ang="0">
                    <a:pos x="21" y="190"/>
                  </a:cxn>
                  <a:cxn ang="0">
                    <a:pos x="21" y="126"/>
                  </a:cxn>
                  <a:cxn ang="0">
                    <a:pos x="0" y="92"/>
                  </a:cxn>
                  <a:cxn ang="0">
                    <a:pos x="0" y="59"/>
                  </a:cxn>
                  <a:cxn ang="0">
                    <a:pos x="0" y="0"/>
                  </a:cxn>
                  <a:cxn ang="0">
                    <a:pos x="15" y="67"/>
                  </a:cxn>
                  <a:cxn ang="0">
                    <a:pos x="31" y="134"/>
                  </a:cxn>
                  <a:cxn ang="0">
                    <a:pos x="57" y="173"/>
                  </a:cxn>
                </a:cxnLst>
                <a:rect l="0" t="0" r="r" b="b"/>
                <a:pathLst>
                  <a:path w="87" h="270">
                    <a:moveTo>
                      <a:pt x="57" y="173"/>
                    </a:moveTo>
                    <a:lnTo>
                      <a:pt x="57" y="206"/>
                    </a:lnTo>
                    <a:lnTo>
                      <a:pt x="87" y="270"/>
                    </a:lnTo>
                    <a:lnTo>
                      <a:pt x="35" y="253"/>
                    </a:lnTo>
                    <a:lnTo>
                      <a:pt x="21" y="190"/>
                    </a:lnTo>
                    <a:lnTo>
                      <a:pt x="21" y="126"/>
                    </a:lnTo>
                    <a:lnTo>
                      <a:pt x="0" y="92"/>
                    </a:lnTo>
                    <a:lnTo>
                      <a:pt x="0" y="59"/>
                    </a:lnTo>
                    <a:lnTo>
                      <a:pt x="0" y="0"/>
                    </a:lnTo>
                    <a:lnTo>
                      <a:pt x="15" y="67"/>
                    </a:lnTo>
                    <a:lnTo>
                      <a:pt x="31" y="134"/>
                    </a:lnTo>
                    <a:lnTo>
                      <a:pt x="57" y="173"/>
                    </a:lnTo>
                    <a:close/>
                  </a:path>
                </a:pathLst>
              </a:custGeom>
              <a:solidFill>
                <a:srgbClr val="66ADD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7" name="Freeform 41"/>
              <p:cNvSpPr/>
              <p:nvPr/>
            </p:nvSpPr>
            <p:spPr bwMode="auto">
              <a:xfrm>
                <a:off x="5303" y="657"/>
                <a:ext cx="96" cy="249"/>
              </a:xfrm>
              <a:custGeom>
                <a:avLst/>
                <a:gdLst/>
                <a:ahLst/>
                <a:cxnLst>
                  <a:cxn ang="0">
                    <a:pos x="165" y="15"/>
                  </a:cxn>
                  <a:cxn ang="0">
                    <a:pos x="140" y="60"/>
                  </a:cxn>
                  <a:cxn ang="0">
                    <a:pos x="140" y="125"/>
                  </a:cxn>
                  <a:cxn ang="0">
                    <a:pos x="86" y="177"/>
                  </a:cxn>
                  <a:cxn ang="0">
                    <a:pos x="60" y="244"/>
                  </a:cxn>
                  <a:cxn ang="0">
                    <a:pos x="30" y="274"/>
                  </a:cxn>
                  <a:cxn ang="0">
                    <a:pos x="11" y="302"/>
                  </a:cxn>
                  <a:cxn ang="0">
                    <a:pos x="1" y="329"/>
                  </a:cxn>
                  <a:cxn ang="0">
                    <a:pos x="0" y="356"/>
                  </a:cxn>
                  <a:cxn ang="0">
                    <a:pos x="1" y="385"/>
                  </a:cxn>
                  <a:cxn ang="0">
                    <a:pos x="4" y="417"/>
                  </a:cxn>
                  <a:cxn ang="0">
                    <a:pos x="4" y="454"/>
                  </a:cxn>
                  <a:cxn ang="0">
                    <a:pos x="1" y="497"/>
                  </a:cxn>
                  <a:cxn ang="0">
                    <a:pos x="148" y="473"/>
                  </a:cxn>
                  <a:cxn ang="0">
                    <a:pos x="165" y="370"/>
                  </a:cxn>
                  <a:cxn ang="0">
                    <a:pos x="210" y="289"/>
                  </a:cxn>
                  <a:cxn ang="0">
                    <a:pos x="165" y="259"/>
                  </a:cxn>
                  <a:cxn ang="0">
                    <a:pos x="165" y="207"/>
                  </a:cxn>
                  <a:cxn ang="0">
                    <a:pos x="174" y="155"/>
                  </a:cxn>
                  <a:cxn ang="0">
                    <a:pos x="262" y="184"/>
                  </a:cxn>
                  <a:cxn ang="0">
                    <a:pos x="236" y="133"/>
                  </a:cxn>
                  <a:cxn ang="0">
                    <a:pos x="191" y="104"/>
                  </a:cxn>
                  <a:cxn ang="0">
                    <a:pos x="200" y="60"/>
                  </a:cxn>
                  <a:cxn ang="0">
                    <a:pos x="288" y="88"/>
                  </a:cxn>
                  <a:cxn ang="0">
                    <a:pos x="279" y="22"/>
                  </a:cxn>
                  <a:cxn ang="0">
                    <a:pos x="227" y="0"/>
                  </a:cxn>
                  <a:cxn ang="0">
                    <a:pos x="165" y="15"/>
                  </a:cxn>
                </a:cxnLst>
                <a:rect l="0" t="0" r="r" b="b"/>
                <a:pathLst>
                  <a:path w="288" h="497">
                    <a:moveTo>
                      <a:pt x="165" y="15"/>
                    </a:moveTo>
                    <a:lnTo>
                      <a:pt x="140" y="60"/>
                    </a:lnTo>
                    <a:lnTo>
                      <a:pt x="140" y="125"/>
                    </a:lnTo>
                    <a:lnTo>
                      <a:pt x="86" y="177"/>
                    </a:lnTo>
                    <a:lnTo>
                      <a:pt x="60" y="244"/>
                    </a:lnTo>
                    <a:lnTo>
                      <a:pt x="30" y="274"/>
                    </a:lnTo>
                    <a:lnTo>
                      <a:pt x="11" y="302"/>
                    </a:lnTo>
                    <a:lnTo>
                      <a:pt x="1" y="329"/>
                    </a:lnTo>
                    <a:lnTo>
                      <a:pt x="0" y="356"/>
                    </a:lnTo>
                    <a:lnTo>
                      <a:pt x="1" y="385"/>
                    </a:lnTo>
                    <a:lnTo>
                      <a:pt x="4" y="417"/>
                    </a:lnTo>
                    <a:lnTo>
                      <a:pt x="4" y="454"/>
                    </a:lnTo>
                    <a:lnTo>
                      <a:pt x="1" y="497"/>
                    </a:lnTo>
                    <a:lnTo>
                      <a:pt x="148" y="473"/>
                    </a:lnTo>
                    <a:lnTo>
                      <a:pt x="165" y="370"/>
                    </a:lnTo>
                    <a:lnTo>
                      <a:pt x="210" y="289"/>
                    </a:lnTo>
                    <a:lnTo>
                      <a:pt x="165" y="259"/>
                    </a:lnTo>
                    <a:lnTo>
                      <a:pt x="165" y="207"/>
                    </a:lnTo>
                    <a:lnTo>
                      <a:pt x="174" y="155"/>
                    </a:lnTo>
                    <a:lnTo>
                      <a:pt x="262" y="184"/>
                    </a:lnTo>
                    <a:lnTo>
                      <a:pt x="236" y="133"/>
                    </a:lnTo>
                    <a:lnTo>
                      <a:pt x="191" y="104"/>
                    </a:lnTo>
                    <a:lnTo>
                      <a:pt x="200" y="60"/>
                    </a:lnTo>
                    <a:lnTo>
                      <a:pt x="288" y="88"/>
                    </a:lnTo>
                    <a:lnTo>
                      <a:pt x="279" y="22"/>
                    </a:lnTo>
                    <a:lnTo>
                      <a:pt x="227" y="0"/>
                    </a:lnTo>
                    <a:lnTo>
                      <a:pt x="165" y="15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8" name="Freeform 42"/>
              <p:cNvSpPr/>
              <p:nvPr/>
            </p:nvSpPr>
            <p:spPr bwMode="auto">
              <a:xfrm>
                <a:off x="5210" y="259"/>
                <a:ext cx="268" cy="322"/>
              </a:xfrm>
              <a:custGeom>
                <a:avLst/>
                <a:gdLst/>
                <a:ahLst/>
                <a:cxnLst>
                  <a:cxn ang="0">
                    <a:pos x="0" y="31"/>
                  </a:cxn>
                  <a:cxn ang="0">
                    <a:pos x="62" y="17"/>
                  </a:cxn>
                  <a:cxn ang="0">
                    <a:pos x="155" y="0"/>
                  </a:cxn>
                  <a:cxn ang="0">
                    <a:pos x="295" y="0"/>
                  </a:cxn>
                  <a:cxn ang="0">
                    <a:pos x="436" y="45"/>
                  </a:cxn>
                  <a:cxn ang="0">
                    <a:pos x="515" y="103"/>
                  </a:cxn>
                  <a:cxn ang="0">
                    <a:pos x="665" y="192"/>
                  </a:cxn>
                  <a:cxn ang="0">
                    <a:pos x="740" y="244"/>
                  </a:cxn>
                  <a:cxn ang="0">
                    <a:pos x="804" y="288"/>
                  </a:cxn>
                  <a:cxn ang="0">
                    <a:pos x="804" y="363"/>
                  </a:cxn>
                  <a:cxn ang="0">
                    <a:pos x="734" y="363"/>
                  </a:cxn>
                  <a:cxn ang="0">
                    <a:pos x="611" y="355"/>
                  </a:cxn>
                  <a:cxn ang="0">
                    <a:pos x="655" y="318"/>
                  </a:cxn>
                  <a:cxn ang="0">
                    <a:pos x="716" y="311"/>
                  </a:cxn>
                  <a:cxn ang="0">
                    <a:pos x="673" y="258"/>
                  </a:cxn>
                  <a:cxn ang="0">
                    <a:pos x="629" y="207"/>
                  </a:cxn>
                  <a:cxn ang="0">
                    <a:pos x="577" y="229"/>
                  </a:cxn>
                  <a:cxn ang="0">
                    <a:pos x="532" y="258"/>
                  </a:cxn>
                  <a:cxn ang="0">
                    <a:pos x="532" y="222"/>
                  </a:cxn>
                  <a:cxn ang="0">
                    <a:pos x="532" y="162"/>
                  </a:cxn>
                  <a:cxn ang="0">
                    <a:pos x="470" y="111"/>
                  </a:cxn>
                  <a:cxn ang="0">
                    <a:pos x="401" y="82"/>
                  </a:cxn>
                  <a:cxn ang="0">
                    <a:pos x="436" y="155"/>
                  </a:cxn>
                  <a:cxn ang="0">
                    <a:pos x="506" y="251"/>
                  </a:cxn>
                  <a:cxn ang="0">
                    <a:pos x="506" y="333"/>
                  </a:cxn>
                  <a:cxn ang="0">
                    <a:pos x="541" y="407"/>
                  </a:cxn>
                  <a:cxn ang="0">
                    <a:pos x="567" y="503"/>
                  </a:cxn>
                  <a:cxn ang="0">
                    <a:pos x="567" y="576"/>
                  </a:cxn>
                  <a:cxn ang="0">
                    <a:pos x="532" y="643"/>
                  </a:cxn>
                  <a:cxn ang="0">
                    <a:pos x="532" y="562"/>
                  </a:cxn>
                  <a:cxn ang="0">
                    <a:pos x="532" y="458"/>
                  </a:cxn>
                  <a:cxn ang="0">
                    <a:pos x="462" y="295"/>
                  </a:cxn>
                  <a:cxn ang="0">
                    <a:pos x="444" y="215"/>
                  </a:cxn>
                  <a:cxn ang="0">
                    <a:pos x="401" y="148"/>
                  </a:cxn>
                  <a:cxn ang="0">
                    <a:pos x="348" y="178"/>
                  </a:cxn>
                  <a:cxn ang="0">
                    <a:pos x="348" y="118"/>
                  </a:cxn>
                  <a:cxn ang="0">
                    <a:pos x="339" y="66"/>
                  </a:cxn>
                  <a:cxn ang="0">
                    <a:pos x="295" y="73"/>
                  </a:cxn>
                  <a:cxn ang="0">
                    <a:pos x="278" y="133"/>
                  </a:cxn>
                  <a:cxn ang="0">
                    <a:pos x="226" y="52"/>
                  </a:cxn>
                  <a:cxn ang="0">
                    <a:pos x="147" y="52"/>
                  </a:cxn>
                  <a:cxn ang="0">
                    <a:pos x="102" y="73"/>
                  </a:cxn>
                  <a:cxn ang="0">
                    <a:pos x="26" y="118"/>
                  </a:cxn>
                  <a:cxn ang="0">
                    <a:pos x="0" y="31"/>
                  </a:cxn>
                </a:cxnLst>
                <a:rect l="0" t="0" r="r" b="b"/>
                <a:pathLst>
                  <a:path w="804" h="643">
                    <a:moveTo>
                      <a:pt x="0" y="31"/>
                    </a:moveTo>
                    <a:lnTo>
                      <a:pt x="62" y="17"/>
                    </a:lnTo>
                    <a:lnTo>
                      <a:pt x="155" y="0"/>
                    </a:lnTo>
                    <a:lnTo>
                      <a:pt x="295" y="0"/>
                    </a:lnTo>
                    <a:lnTo>
                      <a:pt x="436" y="45"/>
                    </a:lnTo>
                    <a:lnTo>
                      <a:pt x="515" y="103"/>
                    </a:lnTo>
                    <a:lnTo>
                      <a:pt x="665" y="192"/>
                    </a:lnTo>
                    <a:lnTo>
                      <a:pt x="740" y="244"/>
                    </a:lnTo>
                    <a:lnTo>
                      <a:pt x="804" y="288"/>
                    </a:lnTo>
                    <a:lnTo>
                      <a:pt x="804" y="363"/>
                    </a:lnTo>
                    <a:lnTo>
                      <a:pt x="734" y="363"/>
                    </a:lnTo>
                    <a:lnTo>
                      <a:pt x="611" y="355"/>
                    </a:lnTo>
                    <a:lnTo>
                      <a:pt x="655" y="318"/>
                    </a:lnTo>
                    <a:lnTo>
                      <a:pt x="716" y="311"/>
                    </a:lnTo>
                    <a:lnTo>
                      <a:pt x="673" y="258"/>
                    </a:lnTo>
                    <a:lnTo>
                      <a:pt x="629" y="207"/>
                    </a:lnTo>
                    <a:lnTo>
                      <a:pt x="577" y="229"/>
                    </a:lnTo>
                    <a:lnTo>
                      <a:pt x="532" y="258"/>
                    </a:lnTo>
                    <a:lnTo>
                      <a:pt x="532" y="222"/>
                    </a:lnTo>
                    <a:lnTo>
                      <a:pt x="532" y="162"/>
                    </a:lnTo>
                    <a:lnTo>
                      <a:pt x="470" y="111"/>
                    </a:lnTo>
                    <a:lnTo>
                      <a:pt x="401" y="82"/>
                    </a:lnTo>
                    <a:lnTo>
                      <a:pt x="436" y="155"/>
                    </a:lnTo>
                    <a:lnTo>
                      <a:pt x="506" y="251"/>
                    </a:lnTo>
                    <a:lnTo>
                      <a:pt x="506" y="333"/>
                    </a:lnTo>
                    <a:lnTo>
                      <a:pt x="541" y="407"/>
                    </a:lnTo>
                    <a:lnTo>
                      <a:pt x="567" y="503"/>
                    </a:lnTo>
                    <a:lnTo>
                      <a:pt x="567" y="576"/>
                    </a:lnTo>
                    <a:lnTo>
                      <a:pt x="532" y="643"/>
                    </a:lnTo>
                    <a:lnTo>
                      <a:pt x="532" y="562"/>
                    </a:lnTo>
                    <a:lnTo>
                      <a:pt x="532" y="458"/>
                    </a:lnTo>
                    <a:lnTo>
                      <a:pt x="462" y="295"/>
                    </a:lnTo>
                    <a:lnTo>
                      <a:pt x="444" y="215"/>
                    </a:lnTo>
                    <a:lnTo>
                      <a:pt x="401" y="148"/>
                    </a:lnTo>
                    <a:lnTo>
                      <a:pt x="348" y="178"/>
                    </a:lnTo>
                    <a:lnTo>
                      <a:pt x="348" y="118"/>
                    </a:lnTo>
                    <a:lnTo>
                      <a:pt x="339" y="66"/>
                    </a:lnTo>
                    <a:lnTo>
                      <a:pt x="295" y="73"/>
                    </a:lnTo>
                    <a:lnTo>
                      <a:pt x="278" y="133"/>
                    </a:lnTo>
                    <a:lnTo>
                      <a:pt x="226" y="52"/>
                    </a:lnTo>
                    <a:lnTo>
                      <a:pt x="147" y="52"/>
                    </a:lnTo>
                    <a:lnTo>
                      <a:pt x="102" y="73"/>
                    </a:lnTo>
                    <a:lnTo>
                      <a:pt x="26" y="118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9" name="Freeform 43"/>
              <p:cNvSpPr/>
              <p:nvPr/>
            </p:nvSpPr>
            <p:spPr bwMode="auto">
              <a:xfrm>
                <a:off x="5431" y="455"/>
                <a:ext cx="91" cy="92"/>
              </a:xfrm>
              <a:custGeom>
                <a:avLst/>
                <a:gdLst/>
                <a:ahLst/>
                <a:cxnLst>
                  <a:cxn ang="0">
                    <a:pos x="210" y="0"/>
                  </a:cxn>
                  <a:cxn ang="0">
                    <a:pos x="244" y="37"/>
                  </a:cxn>
                  <a:cxn ang="0">
                    <a:pos x="244" y="97"/>
                  </a:cxn>
                  <a:cxn ang="0">
                    <a:pos x="227" y="133"/>
                  </a:cxn>
                  <a:cxn ang="0">
                    <a:pos x="272" y="185"/>
                  </a:cxn>
                  <a:cxn ang="0">
                    <a:pos x="193" y="185"/>
                  </a:cxn>
                  <a:cxn ang="0">
                    <a:pos x="193" y="133"/>
                  </a:cxn>
                  <a:cxn ang="0">
                    <a:pos x="193" y="60"/>
                  </a:cxn>
                  <a:cxn ang="0">
                    <a:pos x="165" y="112"/>
                  </a:cxn>
                  <a:cxn ang="0">
                    <a:pos x="105" y="119"/>
                  </a:cxn>
                  <a:cxn ang="0">
                    <a:pos x="0" y="97"/>
                  </a:cxn>
                  <a:cxn ang="0">
                    <a:pos x="87" y="75"/>
                  </a:cxn>
                  <a:cxn ang="0">
                    <a:pos x="165" y="37"/>
                  </a:cxn>
                  <a:cxn ang="0">
                    <a:pos x="210" y="0"/>
                  </a:cxn>
                </a:cxnLst>
                <a:rect l="0" t="0" r="r" b="b"/>
                <a:pathLst>
                  <a:path w="272" h="185">
                    <a:moveTo>
                      <a:pt x="210" y="0"/>
                    </a:moveTo>
                    <a:lnTo>
                      <a:pt x="244" y="37"/>
                    </a:lnTo>
                    <a:lnTo>
                      <a:pt x="244" y="97"/>
                    </a:lnTo>
                    <a:lnTo>
                      <a:pt x="227" y="133"/>
                    </a:lnTo>
                    <a:lnTo>
                      <a:pt x="272" y="185"/>
                    </a:lnTo>
                    <a:lnTo>
                      <a:pt x="193" y="185"/>
                    </a:lnTo>
                    <a:lnTo>
                      <a:pt x="193" y="133"/>
                    </a:lnTo>
                    <a:lnTo>
                      <a:pt x="193" y="60"/>
                    </a:lnTo>
                    <a:lnTo>
                      <a:pt x="165" y="112"/>
                    </a:lnTo>
                    <a:lnTo>
                      <a:pt x="105" y="119"/>
                    </a:lnTo>
                    <a:lnTo>
                      <a:pt x="0" y="97"/>
                    </a:lnTo>
                    <a:lnTo>
                      <a:pt x="87" y="75"/>
                    </a:lnTo>
                    <a:lnTo>
                      <a:pt x="165" y="37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0" name="Freeform 44"/>
              <p:cNvSpPr/>
              <p:nvPr/>
            </p:nvSpPr>
            <p:spPr bwMode="auto">
              <a:xfrm>
                <a:off x="5034" y="218"/>
                <a:ext cx="158" cy="181"/>
              </a:xfrm>
              <a:custGeom>
                <a:avLst/>
                <a:gdLst/>
                <a:ahLst/>
                <a:cxnLst>
                  <a:cxn ang="0">
                    <a:pos x="122" y="0"/>
                  </a:cxn>
                  <a:cxn ang="0">
                    <a:pos x="263" y="0"/>
                  </a:cxn>
                  <a:cxn ang="0">
                    <a:pos x="334" y="30"/>
                  </a:cxn>
                  <a:cxn ang="0">
                    <a:pos x="394" y="126"/>
                  </a:cxn>
                  <a:cxn ang="0">
                    <a:pos x="439" y="243"/>
                  </a:cxn>
                  <a:cxn ang="0">
                    <a:pos x="474" y="362"/>
                  </a:cxn>
                  <a:cxn ang="0">
                    <a:pos x="394" y="288"/>
                  </a:cxn>
                  <a:cxn ang="0">
                    <a:pos x="334" y="140"/>
                  </a:cxn>
                  <a:cxn ang="0">
                    <a:pos x="246" y="96"/>
                  </a:cxn>
                  <a:cxn ang="0">
                    <a:pos x="141" y="96"/>
                  </a:cxn>
                  <a:cxn ang="0">
                    <a:pos x="0" y="126"/>
                  </a:cxn>
                  <a:cxn ang="0">
                    <a:pos x="35" y="74"/>
                  </a:cxn>
                  <a:cxn ang="0">
                    <a:pos x="122" y="0"/>
                  </a:cxn>
                </a:cxnLst>
                <a:rect l="0" t="0" r="r" b="b"/>
                <a:pathLst>
                  <a:path w="474" h="362">
                    <a:moveTo>
                      <a:pt x="122" y="0"/>
                    </a:moveTo>
                    <a:lnTo>
                      <a:pt x="263" y="0"/>
                    </a:lnTo>
                    <a:lnTo>
                      <a:pt x="334" y="30"/>
                    </a:lnTo>
                    <a:lnTo>
                      <a:pt x="394" y="126"/>
                    </a:lnTo>
                    <a:lnTo>
                      <a:pt x="439" y="243"/>
                    </a:lnTo>
                    <a:lnTo>
                      <a:pt x="474" y="362"/>
                    </a:lnTo>
                    <a:lnTo>
                      <a:pt x="394" y="288"/>
                    </a:lnTo>
                    <a:lnTo>
                      <a:pt x="334" y="140"/>
                    </a:lnTo>
                    <a:lnTo>
                      <a:pt x="246" y="96"/>
                    </a:lnTo>
                    <a:lnTo>
                      <a:pt x="141" y="96"/>
                    </a:lnTo>
                    <a:lnTo>
                      <a:pt x="0" y="126"/>
                    </a:lnTo>
                    <a:lnTo>
                      <a:pt x="35" y="74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1" name="Freeform 45"/>
              <p:cNvSpPr/>
              <p:nvPr/>
            </p:nvSpPr>
            <p:spPr bwMode="auto">
              <a:xfrm>
                <a:off x="5177" y="709"/>
                <a:ext cx="75" cy="188"/>
              </a:xfrm>
              <a:custGeom>
                <a:avLst/>
                <a:gdLst/>
                <a:ahLst/>
                <a:cxnLst>
                  <a:cxn ang="0">
                    <a:pos x="88" y="89"/>
                  </a:cxn>
                  <a:cxn ang="0">
                    <a:pos x="64" y="128"/>
                  </a:cxn>
                  <a:cxn ang="0">
                    <a:pos x="44" y="163"/>
                  </a:cxn>
                  <a:cxn ang="0">
                    <a:pos x="29" y="194"/>
                  </a:cxn>
                  <a:cxn ang="0">
                    <a:pos x="18" y="224"/>
                  </a:cxn>
                  <a:cxn ang="0">
                    <a:pos x="9" y="254"/>
                  </a:cxn>
                  <a:cxn ang="0">
                    <a:pos x="5" y="288"/>
                  </a:cxn>
                  <a:cxn ang="0">
                    <a:pos x="2" y="325"/>
                  </a:cxn>
                  <a:cxn ang="0">
                    <a:pos x="0" y="369"/>
                  </a:cxn>
                  <a:cxn ang="0">
                    <a:pos x="159" y="377"/>
                  </a:cxn>
                  <a:cxn ang="0">
                    <a:pos x="159" y="281"/>
                  </a:cxn>
                  <a:cxn ang="0">
                    <a:pos x="159" y="236"/>
                  </a:cxn>
                  <a:cxn ang="0">
                    <a:pos x="225" y="133"/>
                  </a:cxn>
                  <a:cxn ang="0">
                    <a:pos x="140" y="162"/>
                  </a:cxn>
                  <a:cxn ang="0">
                    <a:pos x="150" y="89"/>
                  </a:cxn>
                  <a:cxn ang="0">
                    <a:pos x="167" y="0"/>
                  </a:cxn>
                  <a:cxn ang="0">
                    <a:pos x="123" y="36"/>
                  </a:cxn>
                  <a:cxn ang="0">
                    <a:pos x="88" y="89"/>
                  </a:cxn>
                </a:cxnLst>
                <a:rect l="0" t="0" r="r" b="b"/>
                <a:pathLst>
                  <a:path w="225" h="377">
                    <a:moveTo>
                      <a:pt x="88" y="89"/>
                    </a:moveTo>
                    <a:lnTo>
                      <a:pt x="64" y="128"/>
                    </a:lnTo>
                    <a:lnTo>
                      <a:pt x="44" y="163"/>
                    </a:lnTo>
                    <a:lnTo>
                      <a:pt x="29" y="194"/>
                    </a:lnTo>
                    <a:lnTo>
                      <a:pt x="18" y="224"/>
                    </a:lnTo>
                    <a:lnTo>
                      <a:pt x="9" y="254"/>
                    </a:lnTo>
                    <a:lnTo>
                      <a:pt x="5" y="288"/>
                    </a:lnTo>
                    <a:lnTo>
                      <a:pt x="2" y="325"/>
                    </a:lnTo>
                    <a:lnTo>
                      <a:pt x="0" y="369"/>
                    </a:lnTo>
                    <a:lnTo>
                      <a:pt x="159" y="377"/>
                    </a:lnTo>
                    <a:lnTo>
                      <a:pt x="159" y="281"/>
                    </a:lnTo>
                    <a:lnTo>
                      <a:pt x="159" y="236"/>
                    </a:lnTo>
                    <a:lnTo>
                      <a:pt x="225" y="133"/>
                    </a:lnTo>
                    <a:lnTo>
                      <a:pt x="140" y="162"/>
                    </a:lnTo>
                    <a:lnTo>
                      <a:pt x="150" y="89"/>
                    </a:lnTo>
                    <a:lnTo>
                      <a:pt x="167" y="0"/>
                    </a:lnTo>
                    <a:lnTo>
                      <a:pt x="123" y="36"/>
                    </a:lnTo>
                    <a:lnTo>
                      <a:pt x="88" y="89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2" name="Freeform 46"/>
              <p:cNvSpPr/>
              <p:nvPr/>
            </p:nvSpPr>
            <p:spPr bwMode="auto">
              <a:xfrm>
                <a:off x="5039" y="531"/>
                <a:ext cx="136" cy="270"/>
              </a:xfrm>
              <a:custGeom>
                <a:avLst/>
                <a:gdLst/>
                <a:ahLst/>
                <a:cxnLst>
                  <a:cxn ang="0">
                    <a:pos x="243" y="0"/>
                  </a:cxn>
                  <a:cxn ang="0">
                    <a:pos x="243" y="60"/>
                  </a:cxn>
                  <a:cxn ang="0">
                    <a:pos x="259" y="98"/>
                  </a:cxn>
                  <a:cxn ang="0">
                    <a:pos x="269" y="129"/>
                  </a:cxn>
                  <a:cxn ang="0">
                    <a:pos x="269" y="189"/>
                  </a:cxn>
                  <a:cxn ang="0">
                    <a:pos x="269" y="229"/>
                  </a:cxn>
                  <a:cxn ang="0">
                    <a:pos x="269" y="259"/>
                  </a:cxn>
                  <a:cxn ang="0">
                    <a:pos x="305" y="302"/>
                  </a:cxn>
                  <a:cxn ang="0">
                    <a:pos x="285" y="324"/>
                  </a:cxn>
                  <a:cxn ang="0">
                    <a:pos x="219" y="384"/>
                  </a:cxn>
                  <a:cxn ang="0">
                    <a:pos x="142" y="388"/>
                  </a:cxn>
                  <a:cxn ang="0">
                    <a:pos x="76" y="440"/>
                  </a:cxn>
                  <a:cxn ang="0">
                    <a:pos x="20" y="478"/>
                  </a:cxn>
                  <a:cxn ang="0">
                    <a:pos x="0" y="522"/>
                  </a:cxn>
                  <a:cxn ang="0">
                    <a:pos x="45" y="517"/>
                  </a:cxn>
                  <a:cxn ang="0">
                    <a:pos x="76" y="478"/>
                  </a:cxn>
                  <a:cxn ang="0">
                    <a:pos x="91" y="448"/>
                  </a:cxn>
                  <a:cxn ang="0">
                    <a:pos x="137" y="444"/>
                  </a:cxn>
                  <a:cxn ang="0">
                    <a:pos x="127" y="478"/>
                  </a:cxn>
                  <a:cxn ang="0">
                    <a:pos x="127" y="508"/>
                  </a:cxn>
                  <a:cxn ang="0">
                    <a:pos x="173" y="538"/>
                  </a:cxn>
                  <a:cxn ang="0">
                    <a:pos x="183" y="517"/>
                  </a:cxn>
                  <a:cxn ang="0">
                    <a:pos x="157" y="504"/>
                  </a:cxn>
                  <a:cxn ang="0">
                    <a:pos x="157" y="465"/>
                  </a:cxn>
                  <a:cxn ang="0">
                    <a:pos x="203" y="435"/>
                  </a:cxn>
                  <a:cxn ang="0">
                    <a:pos x="243" y="435"/>
                  </a:cxn>
                  <a:cxn ang="0">
                    <a:pos x="275" y="435"/>
                  </a:cxn>
                  <a:cxn ang="0">
                    <a:pos x="275" y="400"/>
                  </a:cxn>
                  <a:cxn ang="0">
                    <a:pos x="296" y="367"/>
                  </a:cxn>
                  <a:cxn ang="0">
                    <a:pos x="335" y="345"/>
                  </a:cxn>
                  <a:cxn ang="0">
                    <a:pos x="381" y="367"/>
                  </a:cxn>
                  <a:cxn ang="0">
                    <a:pos x="387" y="319"/>
                  </a:cxn>
                  <a:cxn ang="0">
                    <a:pos x="361" y="269"/>
                  </a:cxn>
                  <a:cxn ang="0">
                    <a:pos x="335" y="255"/>
                  </a:cxn>
                  <a:cxn ang="0">
                    <a:pos x="361" y="225"/>
                  </a:cxn>
                  <a:cxn ang="0">
                    <a:pos x="407" y="225"/>
                  </a:cxn>
                  <a:cxn ang="0">
                    <a:pos x="407" y="189"/>
                  </a:cxn>
                  <a:cxn ang="0">
                    <a:pos x="351" y="189"/>
                  </a:cxn>
                  <a:cxn ang="0">
                    <a:pos x="327" y="189"/>
                  </a:cxn>
                  <a:cxn ang="0">
                    <a:pos x="327" y="163"/>
                  </a:cxn>
                  <a:cxn ang="0">
                    <a:pos x="345" y="116"/>
                  </a:cxn>
                  <a:cxn ang="0">
                    <a:pos x="309" y="141"/>
                  </a:cxn>
                  <a:cxn ang="0">
                    <a:pos x="299" y="116"/>
                  </a:cxn>
                  <a:cxn ang="0">
                    <a:pos x="299" y="86"/>
                  </a:cxn>
                  <a:cxn ang="0">
                    <a:pos x="289" y="13"/>
                  </a:cxn>
                  <a:cxn ang="0">
                    <a:pos x="243" y="0"/>
                  </a:cxn>
                </a:cxnLst>
                <a:rect l="0" t="0" r="r" b="b"/>
                <a:pathLst>
                  <a:path w="407" h="538">
                    <a:moveTo>
                      <a:pt x="243" y="0"/>
                    </a:moveTo>
                    <a:lnTo>
                      <a:pt x="243" y="60"/>
                    </a:lnTo>
                    <a:lnTo>
                      <a:pt x="259" y="98"/>
                    </a:lnTo>
                    <a:lnTo>
                      <a:pt x="269" y="129"/>
                    </a:lnTo>
                    <a:lnTo>
                      <a:pt x="269" y="189"/>
                    </a:lnTo>
                    <a:lnTo>
                      <a:pt x="269" y="229"/>
                    </a:lnTo>
                    <a:lnTo>
                      <a:pt x="269" y="259"/>
                    </a:lnTo>
                    <a:lnTo>
                      <a:pt x="305" y="302"/>
                    </a:lnTo>
                    <a:lnTo>
                      <a:pt x="285" y="324"/>
                    </a:lnTo>
                    <a:lnTo>
                      <a:pt x="219" y="384"/>
                    </a:lnTo>
                    <a:lnTo>
                      <a:pt x="142" y="388"/>
                    </a:lnTo>
                    <a:lnTo>
                      <a:pt x="76" y="440"/>
                    </a:lnTo>
                    <a:lnTo>
                      <a:pt x="20" y="478"/>
                    </a:lnTo>
                    <a:lnTo>
                      <a:pt x="0" y="522"/>
                    </a:lnTo>
                    <a:lnTo>
                      <a:pt x="45" y="517"/>
                    </a:lnTo>
                    <a:lnTo>
                      <a:pt x="76" y="478"/>
                    </a:lnTo>
                    <a:lnTo>
                      <a:pt x="91" y="448"/>
                    </a:lnTo>
                    <a:lnTo>
                      <a:pt x="137" y="444"/>
                    </a:lnTo>
                    <a:lnTo>
                      <a:pt x="127" y="478"/>
                    </a:lnTo>
                    <a:lnTo>
                      <a:pt x="127" y="508"/>
                    </a:lnTo>
                    <a:lnTo>
                      <a:pt x="173" y="538"/>
                    </a:lnTo>
                    <a:lnTo>
                      <a:pt x="183" y="517"/>
                    </a:lnTo>
                    <a:lnTo>
                      <a:pt x="157" y="504"/>
                    </a:lnTo>
                    <a:lnTo>
                      <a:pt x="157" y="465"/>
                    </a:lnTo>
                    <a:lnTo>
                      <a:pt x="203" y="435"/>
                    </a:lnTo>
                    <a:lnTo>
                      <a:pt x="243" y="435"/>
                    </a:lnTo>
                    <a:lnTo>
                      <a:pt x="275" y="435"/>
                    </a:lnTo>
                    <a:lnTo>
                      <a:pt x="275" y="400"/>
                    </a:lnTo>
                    <a:lnTo>
                      <a:pt x="296" y="367"/>
                    </a:lnTo>
                    <a:lnTo>
                      <a:pt x="335" y="345"/>
                    </a:lnTo>
                    <a:lnTo>
                      <a:pt x="381" y="367"/>
                    </a:lnTo>
                    <a:lnTo>
                      <a:pt x="387" y="319"/>
                    </a:lnTo>
                    <a:lnTo>
                      <a:pt x="361" y="269"/>
                    </a:lnTo>
                    <a:lnTo>
                      <a:pt x="335" y="255"/>
                    </a:lnTo>
                    <a:lnTo>
                      <a:pt x="361" y="225"/>
                    </a:lnTo>
                    <a:lnTo>
                      <a:pt x="407" y="225"/>
                    </a:lnTo>
                    <a:lnTo>
                      <a:pt x="407" y="189"/>
                    </a:lnTo>
                    <a:lnTo>
                      <a:pt x="351" y="189"/>
                    </a:lnTo>
                    <a:lnTo>
                      <a:pt x="327" y="189"/>
                    </a:lnTo>
                    <a:lnTo>
                      <a:pt x="327" y="163"/>
                    </a:lnTo>
                    <a:lnTo>
                      <a:pt x="345" y="116"/>
                    </a:lnTo>
                    <a:lnTo>
                      <a:pt x="309" y="141"/>
                    </a:lnTo>
                    <a:lnTo>
                      <a:pt x="299" y="116"/>
                    </a:lnTo>
                    <a:lnTo>
                      <a:pt x="299" y="86"/>
                    </a:lnTo>
                    <a:lnTo>
                      <a:pt x="289" y="13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3" name="Rectangle 47"/>
              <p:cNvSpPr>
                <a:spLocks noChangeArrowheads="1"/>
              </p:cNvSpPr>
              <p:nvPr/>
            </p:nvSpPr>
            <p:spPr bwMode="auto">
              <a:xfrm>
                <a:off x="5360" y="873"/>
                <a:ext cx="254" cy="30"/>
              </a:xfrm>
              <a:prstGeom prst="rect">
                <a:avLst/>
              </a:prstGeom>
              <a:solidFill>
                <a:srgbClr val="077ABA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4" name="Freeform 48"/>
              <p:cNvSpPr/>
              <p:nvPr/>
            </p:nvSpPr>
            <p:spPr bwMode="auto">
              <a:xfrm>
                <a:off x="5240" y="386"/>
                <a:ext cx="44" cy="13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" y="72"/>
                  </a:cxn>
                  <a:cxn ang="0">
                    <a:pos x="45" y="120"/>
                  </a:cxn>
                  <a:cxn ang="0">
                    <a:pos x="45" y="162"/>
                  </a:cxn>
                  <a:cxn ang="0">
                    <a:pos x="72" y="226"/>
                  </a:cxn>
                  <a:cxn ang="0">
                    <a:pos x="91" y="238"/>
                  </a:cxn>
                  <a:cxn ang="0">
                    <a:pos x="91" y="263"/>
                  </a:cxn>
                  <a:cxn ang="0">
                    <a:pos x="133" y="263"/>
                  </a:cxn>
                  <a:cxn ang="0">
                    <a:pos x="114" y="216"/>
                  </a:cxn>
                  <a:cxn ang="0">
                    <a:pos x="80" y="168"/>
                  </a:cxn>
                  <a:cxn ang="0">
                    <a:pos x="84" y="124"/>
                  </a:cxn>
                  <a:cxn ang="0">
                    <a:pos x="35" y="80"/>
                  </a:cxn>
                  <a:cxn ang="0">
                    <a:pos x="19" y="41"/>
                  </a:cxn>
                  <a:cxn ang="0">
                    <a:pos x="0" y="0"/>
                  </a:cxn>
                </a:cxnLst>
                <a:rect l="0" t="0" r="r" b="b"/>
                <a:pathLst>
                  <a:path w="133" h="263">
                    <a:moveTo>
                      <a:pt x="0" y="0"/>
                    </a:moveTo>
                    <a:lnTo>
                      <a:pt x="12" y="72"/>
                    </a:lnTo>
                    <a:lnTo>
                      <a:pt x="45" y="120"/>
                    </a:lnTo>
                    <a:lnTo>
                      <a:pt x="45" y="162"/>
                    </a:lnTo>
                    <a:lnTo>
                      <a:pt x="72" y="226"/>
                    </a:lnTo>
                    <a:lnTo>
                      <a:pt x="91" y="238"/>
                    </a:lnTo>
                    <a:lnTo>
                      <a:pt x="91" y="263"/>
                    </a:lnTo>
                    <a:lnTo>
                      <a:pt x="133" y="263"/>
                    </a:lnTo>
                    <a:lnTo>
                      <a:pt x="114" y="216"/>
                    </a:lnTo>
                    <a:lnTo>
                      <a:pt x="80" y="168"/>
                    </a:lnTo>
                    <a:lnTo>
                      <a:pt x="84" y="124"/>
                    </a:lnTo>
                    <a:lnTo>
                      <a:pt x="35" y="80"/>
                    </a:lnTo>
                    <a:lnTo>
                      <a:pt x="19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ADD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85" name="Group 14"/>
          <p:cNvGrpSpPr/>
          <p:nvPr/>
        </p:nvGrpSpPr>
        <p:grpSpPr bwMode="auto">
          <a:xfrm>
            <a:off x="2411761" y="5373288"/>
            <a:ext cx="585788" cy="1095375"/>
            <a:chOff x="4659" y="345"/>
            <a:chExt cx="369" cy="690"/>
          </a:xfrm>
        </p:grpSpPr>
        <p:sp>
          <p:nvSpPr>
            <p:cNvPr id="86" name="Freeform 15"/>
            <p:cNvSpPr/>
            <p:nvPr/>
          </p:nvSpPr>
          <p:spPr bwMode="auto">
            <a:xfrm>
              <a:off x="4708" y="602"/>
              <a:ext cx="310" cy="414"/>
            </a:xfrm>
            <a:custGeom>
              <a:avLst/>
              <a:gdLst/>
              <a:ahLst/>
              <a:cxnLst>
                <a:cxn ang="0">
                  <a:pos x="265" y="528"/>
                </a:cxn>
                <a:cxn ang="0">
                  <a:pos x="110" y="521"/>
                </a:cxn>
                <a:cxn ang="0">
                  <a:pos x="36" y="436"/>
                </a:cxn>
                <a:cxn ang="0">
                  <a:pos x="147" y="460"/>
                </a:cxn>
                <a:cxn ang="0">
                  <a:pos x="65" y="352"/>
                </a:cxn>
                <a:cxn ang="0">
                  <a:pos x="46" y="159"/>
                </a:cxn>
                <a:cxn ang="0">
                  <a:pos x="93" y="190"/>
                </a:cxn>
                <a:cxn ang="0">
                  <a:pos x="147" y="228"/>
                </a:cxn>
                <a:cxn ang="0">
                  <a:pos x="147" y="183"/>
                </a:cxn>
                <a:cxn ang="0">
                  <a:pos x="147" y="90"/>
                </a:cxn>
                <a:cxn ang="0">
                  <a:pos x="211" y="136"/>
                </a:cxn>
                <a:cxn ang="0">
                  <a:pos x="311" y="152"/>
                </a:cxn>
                <a:cxn ang="0">
                  <a:pos x="357" y="98"/>
                </a:cxn>
                <a:cxn ang="0">
                  <a:pos x="385" y="144"/>
                </a:cxn>
                <a:cxn ang="0">
                  <a:pos x="393" y="228"/>
                </a:cxn>
                <a:cxn ang="0">
                  <a:pos x="484" y="259"/>
                </a:cxn>
                <a:cxn ang="0">
                  <a:pos x="521" y="174"/>
                </a:cxn>
                <a:cxn ang="0">
                  <a:pos x="603" y="0"/>
                </a:cxn>
                <a:cxn ang="0">
                  <a:pos x="649" y="82"/>
                </a:cxn>
                <a:cxn ang="0">
                  <a:pos x="649" y="159"/>
                </a:cxn>
                <a:cxn ang="0">
                  <a:pos x="786" y="183"/>
                </a:cxn>
                <a:cxn ang="0">
                  <a:pos x="850" y="90"/>
                </a:cxn>
                <a:cxn ang="0">
                  <a:pos x="932" y="144"/>
                </a:cxn>
                <a:cxn ang="0">
                  <a:pos x="923" y="221"/>
                </a:cxn>
                <a:cxn ang="0">
                  <a:pos x="832" y="305"/>
                </a:cxn>
                <a:cxn ang="0">
                  <a:pos x="923" y="313"/>
                </a:cxn>
                <a:cxn ang="0">
                  <a:pos x="923" y="390"/>
                </a:cxn>
                <a:cxn ang="0">
                  <a:pos x="814" y="436"/>
                </a:cxn>
                <a:cxn ang="0">
                  <a:pos x="860" y="474"/>
                </a:cxn>
                <a:cxn ang="0">
                  <a:pos x="904" y="521"/>
                </a:cxn>
                <a:cxn ang="0">
                  <a:pos x="822" y="551"/>
                </a:cxn>
                <a:cxn ang="0">
                  <a:pos x="658" y="551"/>
                </a:cxn>
                <a:cxn ang="0">
                  <a:pos x="768" y="643"/>
                </a:cxn>
                <a:cxn ang="0">
                  <a:pos x="795" y="744"/>
                </a:cxn>
                <a:cxn ang="0">
                  <a:pos x="667" y="667"/>
                </a:cxn>
                <a:cxn ang="0">
                  <a:pos x="667" y="767"/>
                </a:cxn>
                <a:cxn ang="0">
                  <a:pos x="667" y="828"/>
                </a:cxn>
                <a:cxn ang="0">
                  <a:pos x="582" y="828"/>
                </a:cxn>
                <a:cxn ang="0">
                  <a:pos x="511" y="713"/>
                </a:cxn>
                <a:cxn ang="0">
                  <a:pos x="475" y="782"/>
                </a:cxn>
                <a:cxn ang="0">
                  <a:pos x="457" y="728"/>
                </a:cxn>
                <a:cxn ang="0">
                  <a:pos x="357" y="782"/>
                </a:cxn>
                <a:cxn ang="0">
                  <a:pos x="357" y="674"/>
                </a:cxn>
                <a:cxn ang="0">
                  <a:pos x="257" y="706"/>
                </a:cxn>
                <a:cxn ang="0">
                  <a:pos x="0" y="736"/>
                </a:cxn>
                <a:cxn ang="0">
                  <a:pos x="74" y="659"/>
                </a:cxn>
                <a:cxn ang="0">
                  <a:pos x="265" y="528"/>
                </a:cxn>
              </a:cxnLst>
              <a:rect l="0" t="0" r="r" b="b"/>
              <a:pathLst>
                <a:path w="932" h="828">
                  <a:moveTo>
                    <a:pt x="265" y="528"/>
                  </a:moveTo>
                  <a:lnTo>
                    <a:pt x="110" y="521"/>
                  </a:lnTo>
                  <a:lnTo>
                    <a:pt x="36" y="436"/>
                  </a:lnTo>
                  <a:lnTo>
                    <a:pt x="147" y="460"/>
                  </a:lnTo>
                  <a:lnTo>
                    <a:pt x="65" y="352"/>
                  </a:lnTo>
                  <a:lnTo>
                    <a:pt x="46" y="159"/>
                  </a:lnTo>
                  <a:lnTo>
                    <a:pt x="93" y="190"/>
                  </a:lnTo>
                  <a:lnTo>
                    <a:pt x="147" y="228"/>
                  </a:lnTo>
                  <a:lnTo>
                    <a:pt x="147" y="183"/>
                  </a:lnTo>
                  <a:lnTo>
                    <a:pt x="147" y="90"/>
                  </a:lnTo>
                  <a:lnTo>
                    <a:pt x="211" y="136"/>
                  </a:lnTo>
                  <a:lnTo>
                    <a:pt x="311" y="152"/>
                  </a:lnTo>
                  <a:lnTo>
                    <a:pt x="357" y="98"/>
                  </a:lnTo>
                  <a:lnTo>
                    <a:pt x="385" y="144"/>
                  </a:lnTo>
                  <a:lnTo>
                    <a:pt x="393" y="228"/>
                  </a:lnTo>
                  <a:lnTo>
                    <a:pt x="484" y="259"/>
                  </a:lnTo>
                  <a:lnTo>
                    <a:pt x="521" y="174"/>
                  </a:lnTo>
                  <a:lnTo>
                    <a:pt x="603" y="0"/>
                  </a:lnTo>
                  <a:lnTo>
                    <a:pt x="649" y="82"/>
                  </a:lnTo>
                  <a:lnTo>
                    <a:pt x="649" y="159"/>
                  </a:lnTo>
                  <a:lnTo>
                    <a:pt x="786" y="183"/>
                  </a:lnTo>
                  <a:lnTo>
                    <a:pt x="850" y="90"/>
                  </a:lnTo>
                  <a:lnTo>
                    <a:pt x="932" y="144"/>
                  </a:lnTo>
                  <a:lnTo>
                    <a:pt x="923" y="221"/>
                  </a:lnTo>
                  <a:lnTo>
                    <a:pt x="832" y="305"/>
                  </a:lnTo>
                  <a:lnTo>
                    <a:pt x="923" y="313"/>
                  </a:lnTo>
                  <a:lnTo>
                    <a:pt x="923" y="390"/>
                  </a:lnTo>
                  <a:lnTo>
                    <a:pt x="814" y="436"/>
                  </a:lnTo>
                  <a:lnTo>
                    <a:pt x="860" y="474"/>
                  </a:lnTo>
                  <a:lnTo>
                    <a:pt x="904" y="521"/>
                  </a:lnTo>
                  <a:lnTo>
                    <a:pt x="822" y="551"/>
                  </a:lnTo>
                  <a:lnTo>
                    <a:pt x="658" y="551"/>
                  </a:lnTo>
                  <a:lnTo>
                    <a:pt x="768" y="643"/>
                  </a:lnTo>
                  <a:lnTo>
                    <a:pt x="795" y="744"/>
                  </a:lnTo>
                  <a:lnTo>
                    <a:pt x="667" y="667"/>
                  </a:lnTo>
                  <a:lnTo>
                    <a:pt x="667" y="767"/>
                  </a:lnTo>
                  <a:lnTo>
                    <a:pt x="667" y="828"/>
                  </a:lnTo>
                  <a:lnTo>
                    <a:pt x="582" y="828"/>
                  </a:lnTo>
                  <a:lnTo>
                    <a:pt x="511" y="713"/>
                  </a:lnTo>
                  <a:lnTo>
                    <a:pt x="475" y="782"/>
                  </a:lnTo>
                  <a:lnTo>
                    <a:pt x="457" y="728"/>
                  </a:lnTo>
                  <a:lnTo>
                    <a:pt x="357" y="782"/>
                  </a:lnTo>
                  <a:lnTo>
                    <a:pt x="357" y="674"/>
                  </a:lnTo>
                  <a:lnTo>
                    <a:pt x="257" y="706"/>
                  </a:lnTo>
                  <a:lnTo>
                    <a:pt x="0" y="736"/>
                  </a:lnTo>
                  <a:lnTo>
                    <a:pt x="74" y="659"/>
                  </a:lnTo>
                  <a:lnTo>
                    <a:pt x="265" y="528"/>
                  </a:lnTo>
                  <a:close/>
                </a:path>
              </a:pathLst>
            </a:custGeom>
            <a:solidFill>
              <a:srgbClr val="289EE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7" name="Freeform 16"/>
            <p:cNvSpPr/>
            <p:nvPr/>
          </p:nvSpPr>
          <p:spPr bwMode="auto">
            <a:xfrm>
              <a:off x="4760" y="724"/>
              <a:ext cx="204" cy="196"/>
            </a:xfrm>
            <a:custGeom>
              <a:avLst/>
              <a:gdLst/>
              <a:ahLst/>
              <a:cxnLst>
                <a:cxn ang="0">
                  <a:pos x="365" y="57"/>
                </a:cxn>
                <a:cxn ang="0">
                  <a:pos x="483" y="0"/>
                </a:cxn>
                <a:cxn ang="0">
                  <a:pos x="483" y="77"/>
                </a:cxn>
                <a:cxn ang="0">
                  <a:pos x="567" y="31"/>
                </a:cxn>
                <a:cxn ang="0">
                  <a:pos x="567" y="85"/>
                </a:cxn>
                <a:cxn ang="0">
                  <a:pos x="493" y="169"/>
                </a:cxn>
                <a:cxn ang="0">
                  <a:pos x="603" y="123"/>
                </a:cxn>
                <a:cxn ang="0">
                  <a:pos x="557" y="200"/>
                </a:cxn>
                <a:cxn ang="0">
                  <a:pos x="612" y="230"/>
                </a:cxn>
                <a:cxn ang="0">
                  <a:pos x="557" y="246"/>
                </a:cxn>
                <a:cxn ang="0">
                  <a:pos x="495" y="288"/>
                </a:cxn>
                <a:cxn ang="0">
                  <a:pos x="439" y="307"/>
                </a:cxn>
                <a:cxn ang="0">
                  <a:pos x="475" y="385"/>
                </a:cxn>
                <a:cxn ang="0">
                  <a:pos x="393" y="361"/>
                </a:cxn>
                <a:cxn ang="0">
                  <a:pos x="328" y="277"/>
                </a:cxn>
                <a:cxn ang="0">
                  <a:pos x="328" y="354"/>
                </a:cxn>
                <a:cxn ang="0">
                  <a:pos x="273" y="392"/>
                </a:cxn>
                <a:cxn ang="0">
                  <a:pos x="273" y="307"/>
                </a:cxn>
                <a:cxn ang="0">
                  <a:pos x="183" y="377"/>
                </a:cxn>
                <a:cxn ang="0">
                  <a:pos x="109" y="385"/>
                </a:cxn>
                <a:cxn ang="0">
                  <a:pos x="201" y="293"/>
                </a:cxn>
                <a:cxn ang="0">
                  <a:pos x="0" y="216"/>
                </a:cxn>
                <a:cxn ang="0">
                  <a:pos x="137" y="185"/>
                </a:cxn>
                <a:cxn ang="0">
                  <a:pos x="36" y="85"/>
                </a:cxn>
                <a:cxn ang="0">
                  <a:pos x="118" y="99"/>
                </a:cxn>
                <a:cxn ang="0">
                  <a:pos x="118" y="7"/>
                </a:cxn>
                <a:cxn ang="0">
                  <a:pos x="229" y="123"/>
                </a:cxn>
                <a:cxn ang="0">
                  <a:pos x="237" y="54"/>
                </a:cxn>
                <a:cxn ang="0">
                  <a:pos x="308" y="50"/>
                </a:cxn>
                <a:cxn ang="0">
                  <a:pos x="365" y="57"/>
                </a:cxn>
              </a:cxnLst>
              <a:rect l="0" t="0" r="r" b="b"/>
              <a:pathLst>
                <a:path w="612" h="392">
                  <a:moveTo>
                    <a:pt x="365" y="57"/>
                  </a:moveTo>
                  <a:lnTo>
                    <a:pt x="483" y="0"/>
                  </a:lnTo>
                  <a:lnTo>
                    <a:pt x="483" y="77"/>
                  </a:lnTo>
                  <a:lnTo>
                    <a:pt x="567" y="31"/>
                  </a:lnTo>
                  <a:lnTo>
                    <a:pt x="567" y="85"/>
                  </a:lnTo>
                  <a:lnTo>
                    <a:pt x="493" y="169"/>
                  </a:lnTo>
                  <a:lnTo>
                    <a:pt x="603" y="123"/>
                  </a:lnTo>
                  <a:lnTo>
                    <a:pt x="557" y="200"/>
                  </a:lnTo>
                  <a:lnTo>
                    <a:pt x="612" y="230"/>
                  </a:lnTo>
                  <a:lnTo>
                    <a:pt x="557" y="246"/>
                  </a:lnTo>
                  <a:lnTo>
                    <a:pt x="495" y="288"/>
                  </a:lnTo>
                  <a:lnTo>
                    <a:pt x="439" y="307"/>
                  </a:lnTo>
                  <a:lnTo>
                    <a:pt x="475" y="385"/>
                  </a:lnTo>
                  <a:lnTo>
                    <a:pt x="393" y="361"/>
                  </a:lnTo>
                  <a:lnTo>
                    <a:pt x="328" y="277"/>
                  </a:lnTo>
                  <a:lnTo>
                    <a:pt x="328" y="354"/>
                  </a:lnTo>
                  <a:lnTo>
                    <a:pt x="273" y="392"/>
                  </a:lnTo>
                  <a:lnTo>
                    <a:pt x="273" y="307"/>
                  </a:lnTo>
                  <a:lnTo>
                    <a:pt x="183" y="377"/>
                  </a:lnTo>
                  <a:lnTo>
                    <a:pt x="109" y="385"/>
                  </a:lnTo>
                  <a:lnTo>
                    <a:pt x="201" y="293"/>
                  </a:lnTo>
                  <a:lnTo>
                    <a:pt x="0" y="216"/>
                  </a:lnTo>
                  <a:lnTo>
                    <a:pt x="137" y="185"/>
                  </a:lnTo>
                  <a:lnTo>
                    <a:pt x="36" y="85"/>
                  </a:lnTo>
                  <a:lnTo>
                    <a:pt x="118" y="99"/>
                  </a:lnTo>
                  <a:lnTo>
                    <a:pt x="118" y="7"/>
                  </a:lnTo>
                  <a:lnTo>
                    <a:pt x="229" y="123"/>
                  </a:lnTo>
                  <a:lnTo>
                    <a:pt x="237" y="54"/>
                  </a:lnTo>
                  <a:lnTo>
                    <a:pt x="308" y="50"/>
                  </a:lnTo>
                  <a:lnTo>
                    <a:pt x="365" y="57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8" name="Freeform 17"/>
            <p:cNvSpPr/>
            <p:nvPr/>
          </p:nvSpPr>
          <p:spPr bwMode="auto">
            <a:xfrm>
              <a:off x="4819" y="758"/>
              <a:ext cx="114" cy="142"/>
            </a:xfrm>
            <a:custGeom>
              <a:avLst/>
              <a:gdLst/>
              <a:ahLst/>
              <a:cxnLst>
                <a:cxn ang="0">
                  <a:pos x="64" y="175"/>
                </a:cxn>
                <a:cxn ang="0">
                  <a:pos x="0" y="115"/>
                </a:cxn>
                <a:cxn ang="0">
                  <a:pos x="71" y="127"/>
                </a:cxn>
                <a:cxn ang="0">
                  <a:pos x="71" y="55"/>
                </a:cxn>
                <a:cxn ang="0">
                  <a:pos x="85" y="0"/>
                </a:cxn>
                <a:cxn ang="0">
                  <a:pos x="121" y="67"/>
                </a:cxn>
                <a:cxn ang="0">
                  <a:pos x="164" y="12"/>
                </a:cxn>
                <a:cxn ang="0">
                  <a:pos x="164" y="79"/>
                </a:cxn>
                <a:cxn ang="0">
                  <a:pos x="242" y="31"/>
                </a:cxn>
                <a:cxn ang="0">
                  <a:pos x="321" y="25"/>
                </a:cxn>
                <a:cxn ang="0">
                  <a:pos x="229" y="73"/>
                </a:cxn>
                <a:cxn ang="0">
                  <a:pos x="229" y="139"/>
                </a:cxn>
                <a:cxn ang="0">
                  <a:pos x="314" y="109"/>
                </a:cxn>
                <a:cxn ang="0">
                  <a:pos x="292" y="157"/>
                </a:cxn>
                <a:cxn ang="0">
                  <a:pos x="343" y="163"/>
                </a:cxn>
                <a:cxn ang="0">
                  <a:pos x="256" y="187"/>
                </a:cxn>
                <a:cxn ang="0">
                  <a:pos x="321" y="283"/>
                </a:cxn>
                <a:cxn ang="0">
                  <a:pos x="229" y="235"/>
                </a:cxn>
                <a:cxn ang="0">
                  <a:pos x="229" y="265"/>
                </a:cxn>
                <a:cxn ang="0">
                  <a:pos x="164" y="229"/>
                </a:cxn>
                <a:cxn ang="0">
                  <a:pos x="164" y="175"/>
                </a:cxn>
                <a:cxn ang="0">
                  <a:pos x="107" y="235"/>
                </a:cxn>
                <a:cxn ang="0">
                  <a:pos x="36" y="253"/>
                </a:cxn>
                <a:cxn ang="0">
                  <a:pos x="64" y="175"/>
                </a:cxn>
              </a:cxnLst>
              <a:rect l="0" t="0" r="r" b="b"/>
              <a:pathLst>
                <a:path w="343" h="283">
                  <a:moveTo>
                    <a:pt x="64" y="175"/>
                  </a:moveTo>
                  <a:lnTo>
                    <a:pt x="0" y="115"/>
                  </a:lnTo>
                  <a:lnTo>
                    <a:pt x="71" y="127"/>
                  </a:lnTo>
                  <a:lnTo>
                    <a:pt x="71" y="55"/>
                  </a:lnTo>
                  <a:lnTo>
                    <a:pt x="85" y="0"/>
                  </a:lnTo>
                  <a:lnTo>
                    <a:pt x="121" y="67"/>
                  </a:lnTo>
                  <a:lnTo>
                    <a:pt x="164" y="12"/>
                  </a:lnTo>
                  <a:lnTo>
                    <a:pt x="164" y="79"/>
                  </a:lnTo>
                  <a:lnTo>
                    <a:pt x="242" y="31"/>
                  </a:lnTo>
                  <a:lnTo>
                    <a:pt x="321" y="25"/>
                  </a:lnTo>
                  <a:lnTo>
                    <a:pt x="229" y="73"/>
                  </a:lnTo>
                  <a:lnTo>
                    <a:pt x="229" y="139"/>
                  </a:lnTo>
                  <a:lnTo>
                    <a:pt x="314" y="109"/>
                  </a:lnTo>
                  <a:lnTo>
                    <a:pt x="292" y="157"/>
                  </a:lnTo>
                  <a:lnTo>
                    <a:pt x="343" y="163"/>
                  </a:lnTo>
                  <a:lnTo>
                    <a:pt x="256" y="187"/>
                  </a:lnTo>
                  <a:lnTo>
                    <a:pt x="321" y="283"/>
                  </a:lnTo>
                  <a:lnTo>
                    <a:pt x="229" y="235"/>
                  </a:lnTo>
                  <a:lnTo>
                    <a:pt x="229" y="265"/>
                  </a:lnTo>
                  <a:lnTo>
                    <a:pt x="164" y="229"/>
                  </a:lnTo>
                  <a:lnTo>
                    <a:pt x="164" y="175"/>
                  </a:lnTo>
                  <a:lnTo>
                    <a:pt x="107" y="235"/>
                  </a:lnTo>
                  <a:lnTo>
                    <a:pt x="36" y="253"/>
                  </a:lnTo>
                  <a:lnTo>
                    <a:pt x="64" y="175"/>
                  </a:lnTo>
                  <a:close/>
                </a:path>
              </a:pathLst>
            </a:custGeom>
            <a:solidFill>
              <a:srgbClr val="99FF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9" name="Rectangle 18"/>
            <p:cNvSpPr>
              <a:spLocks noChangeArrowheads="1"/>
            </p:cNvSpPr>
            <p:nvPr/>
          </p:nvSpPr>
          <p:spPr bwMode="auto">
            <a:xfrm>
              <a:off x="4659" y="872"/>
              <a:ext cx="76" cy="32"/>
            </a:xfrm>
            <a:prstGeom prst="rect">
              <a:avLst/>
            </a:prstGeom>
            <a:solidFill>
              <a:srgbClr val="077ABA"/>
            </a:solidFill>
            <a:ln w="9525">
              <a:noFill/>
              <a:miter lim="800000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0" name="Freeform 19"/>
            <p:cNvSpPr/>
            <p:nvPr/>
          </p:nvSpPr>
          <p:spPr bwMode="auto">
            <a:xfrm>
              <a:off x="4857" y="533"/>
              <a:ext cx="6" cy="186"/>
            </a:xfrm>
            <a:custGeom>
              <a:avLst/>
              <a:gdLst/>
              <a:ahLst/>
              <a:cxnLst>
                <a:cxn ang="0">
                  <a:pos x="9" y="372"/>
                </a:cxn>
                <a:cxn ang="0">
                  <a:pos x="0" y="0"/>
                </a:cxn>
                <a:cxn ang="0">
                  <a:pos x="19" y="78"/>
                </a:cxn>
                <a:cxn ang="0">
                  <a:pos x="19" y="287"/>
                </a:cxn>
                <a:cxn ang="0">
                  <a:pos x="9" y="372"/>
                </a:cxn>
              </a:cxnLst>
              <a:rect l="0" t="0" r="r" b="b"/>
              <a:pathLst>
                <a:path w="19" h="372">
                  <a:moveTo>
                    <a:pt x="9" y="372"/>
                  </a:moveTo>
                  <a:lnTo>
                    <a:pt x="0" y="0"/>
                  </a:lnTo>
                  <a:lnTo>
                    <a:pt x="19" y="78"/>
                  </a:lnTo>
                  <a:lnTo>
                    <a:pt x="19" y="287"/>
                  </a:lnTo>
                  <a:lnTo>
                    <a:pt x="9" y="372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1" name="Freeform 20"/>
            <p:cNvSpPr/>
            <p:nvPr/>
          </p:nvSpPr>
          <p:spPr bwMode="auto">
            <a:xfrm>
              <a:off x="4925" y="490"/>
              <a:ext cx="64" cy="217"/>
            </a:xfrm>
            <a:custGeom>
              <a:avLst/>
              <a:gdLst/>
              <a:ahLst/>
              <a:cxnLst>
                <a:cxn ang="0">
                  <a:pos x="0" y="434"/>
                </a:cxn>
                <a:cxn ang="0">
                  <a:pos x="194" y="0"/>
                </a:cxn>
                <a:cxn ang="0">
                  <a:pos x="157" y="125"/>
                </a:cxn>
                <a:cxn ang="0">
                  <a:pos x="56" y="372"/>
                </a:cxn>
                <a:cxn ang="0">
                  <a:pos x="0" y="434"/>
                </a:cxn>
              </a:cxnLst>
              <a:rect l="0" t="0" r="r" b="b"/>
              <a:pathLst>
                <a:path w="194" h="434">
                  <a:moveTo>
                    <a:pt x="0" y="434"/>
                  </a:moveTo>
                  <a:lnTo>
                    <a:pt x="194" y="0"/>
                  </a:lnTo>
                  <a:lnTo>
                    <a:pt x="157" y="125"/>
                  </a:lnTo>
                  <a:lnTo>
                    <a:pt x="56" y="372"/>
                  </a:lnTo>
                  <a:lnTo>
                    <a:pt x="0" y="434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2" name="Freeform 21"/>
            <p:cNvSpPr/>
            <p:nvPr/>
          </p:nvSpPr>
          <p:spPr bwMode="auto">
            <a:xfrm>
              <a:off x="4706" y="623"/>
              <a:ext cx="83" cy="92"/>
            </a:xfrm>
            <a:custGeom>
              <a:avLst/>
              <a:gdLst/>
              <a:ahLst/>
              <a:cxnLst>
                <a:cxn ang="0">
                  <a:pos x="250" y="185"/>
                </a:cxn>
                <a:cxn ang="0">
                  <a:pos x="0" y="0"/>
                </a:cxn>
                <a:cxn ang="0">
                  <a:pos x="37" y="36"/>
                </a:cxn>
                <a:cxn ang="0">
                  <a:pos x="175" y="154"/>
                </a:cxn>
                <a:cxn ang="0">
                  <a:pos x="250" y="185"/>
                </a:cxn>
              </a:cxnLst>
              <a:rect l="0" t="0" r="r" b="b"/>
              <a:pathLst>
                <a:path w="250" h="185">
                  <a:moveTo>
                    <a:pt x="250" y="185"/>
                  </a:moveTo>
                  <a:lnTo>
                    <a:pt x="0" y="0"/>
                  </a:lnTo>
                  <a:lnTo>
                    <a:pt x="37" y="36"/>
                  </a:lnTo>
                  <a:lnTo>
                    <a:pt x="175" y="154"/>
                  </a:lnTo>
                  <a:lnTo>
                    <a:pt x="250" y="185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3" name="Freeform 22"/>
            <p:cNvSpPr/>
            <p:nvPr/>
          </p:nvSpPr>
          <p:spPr bwMode="auto">
            <a:xfrm>
              <a:off x="4731" y="443"/>
              <a:ext cx="61" cy="180"/>
            </a:xfrm>
            <a:custGeom>
              <a:avLst/>
              <a:gdLst/>
              <a:ahLst/>
              <a:cxnLst>
                <a:cxn ang="0">
                  <a:pos x="100" y="218"/>
                </a:cxn>
                <a:cxn ang="0">
                  <a:pos x="0" y="0"/>
                </a:cxn>
                <a:cxn ang="0">
                  <a:pos x="35" y="77"/>
                </a:cxn>
                <a:cxn ang="0">
                  <a:pos x="92" y="133"/>
                </a:cxn>
                <a:cxn ang="0">
                  <a:pos x="184" y="358"/>
                </a:cxn>
                <a:cxn ang="0">
                  <a:pos x="100" y="218"/>
                </a:cxn>
              </a:cxnLst>
              <a:rect l="0" t="0" r="r" b="b"/>
              <a:pathLst>
                <a:path w="184" h="358">
                  <a:moveTo>
                    <a:pt x="100" y="218"/>
                  </a:moveTo>
                  <a:lnTo>
                    <a:pt x="0" y="0"/>
                  </a:lnTo>
                  <a:lnTo>
                    <a:pt x="35" y="77"/>
                  </a:lnTo>
                  <a:lnTo>
                    <a:pt x="92" y="133"/>
                  </a:lnTo>
                  <a:lnTo>
                    <a:pt x="184" y="358"/>
                  </a:lnTo>
                  <a:lnTo>
                    <a:pt x="100" y="218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4" name="Freeform 23"/>
            <p:cNvSpPr/>
            <p:nvPr/>
          </p:nvSpPr>
          <p:spPr bwMode="auto">
            <a:xfrm>
              <a:off x="4958" y="471"/>
              <a:ext cx="16" cy="2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0" y="40"/>
                </a:cxn>
                <a:cxn ang="0">
                  <a:pos x="47" y="40"/>
                </a:cxn>
                <a:cxn ang="0">
                  <a:pos x="16" y="0"/>
                </a:cxn>
              </a:cxnLst>
              <a:rect l="0" t="0" r="r" b="b"/>
              <a:pathLst>
                <a:path w="47" h="40">
                  <a:moveTo>
                    <a:pt x="16" y="0"/>
                  </a:moveTo>
                  <a:lnTo>
                    <a:pt x="0" y="40"/>
                  </a:lnTo>
                  <a:lnTo>
                    <a:pt x="47" y="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5" name="Freeform 24"/>
            <p:cNvSpPr/>
            <p:nvPr/>
          </p:nvSpPr>
          <p:spPr bwMode="auto">
            <a:xfrm>
              <a:off x="5011" y="617"/>
              <a:ext cx="17" cy="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9"/>
                </a:cxn>
                <a:cxn ang="0">
                  <a:pos x="51" y="39"/>
                </a:cxn>
                <a:cxn ang="0">
                  <a:pos x="0" y="0"/>
                </a:cxn>
              </a:cxnLst>
              <a:rect l="0" t="0" r="r" b="b"/>
              <a:pathLst>
                <a:path w="51" h="39">
                  <a:moveTo>
                    <a:pt x="0" y="0"/>
                  </a:moveTo>
                  <a:lnTo>
                    <a:pt x="0" y="39"/>
                  </a:lnTo>
                  <a:lnTo>
                    <a:pt x="51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6" name="Freeform 25"/>
            <p:cNvSpPr/>
            <p:nvPr/>
          </p:nvSpPr>
          <p:spPr bwMode="auto">
            <a:xfrm>
              <a:off x="4748" y="345"/>
              <a:ext cx="17" cy="42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0" y="84"/>
                </a:cxn>
                <a:cxn ang="0">
                  <a:pos x="53" y="54"/>
                </a:cxn>
                <a:cxn ang="0">
                  <a:pos x="23" y="0"/>
                </a:cxn>
              </a:cxnLst>
              <a:rect l="0" t="0" r="r" b="b"/>
              <a:pathLst>
                <a:path w="53" h="84">
                  <a:moveTo>
                    <a:pt x="23" y="0"/>
                  </a:moveTo>
                  <a:lnTo>
                    <a:pt x="0" y="84"/>
                  </a:lnTo>
                  <a:lnTo>
                    <a:pt x="53" y="54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7" name="Freeform 26"/>
            <p:cNvSpPr/>
            <p:nvPr/>
          </p:nvSpPr>
          <p:spPr bwMode="auto">
            <a:xfrm>
              <a:off x="4814" y="518"/>
              <a:ext cx="12" cy="24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45"/>
                </a:cxn>
                <a:cxn ang="0">
                  <a:pos x="36" y="49"/>
                </a:cxn>
                <a:cxn ang="0">
                  <a:pos x="8" y="0"/>
                </a:cxn>
              </a:cxnLst>
              <a:rect l="0" t="0" r="r" b="b"/>
              <a:pathLst>
                <a:path w="36" h="49">
                  <a:moveTo>
                    <a:pt x="8" y="0"/>
                  </a:moveTo>
                  <a:lnTo>
                    <a:pt x="0" y="45"/>
                  </a:lnTo>
                  <a:lnTo>
                    <a:pt x="36" y="4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8" name="Freeform 27"/>
            <p:cNvSpPr/>
            <p:nvPr/>
          </p:nvSpPr>
          <p:spPr bwMode="auto">
            <a:xfrm>
              <a:off x="4677" y="564"/>
              <a:ext cx="20" cy="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60"/>
                </a:cxn>
                <a:cxn ang="0">
                  <a:pos x="59" y="0"/>
                </a:cxn>
                <a:cxn ang="0">
                  <a:pos x="0" y="0"/>
                </a:cxn>
              </a:cxnLst>
              <a:rect l="0" t="0" r="r" b="b"/>
              <a:pathLst>
                <a:path w="59" h="60">
                  <a:moveTo>
                    <a:pt x="0" y="0"/>
                  </a:moveTo>
                  <a:lnTo>
                    <a:pt x="6" y="60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9" name="Freeform 28"/>
            <p:cNvSpPr/>
            <p:nvPr/>
          </p:nvSpPr>
          <p:spPr bwMode="auto">
            <a:xfrm>
              <a:off x="4958" y="1005"/>
              <a:ext cx="20" cy="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1"/>
                </a:cxn>
                <a:cxn ang="0">
                  <a:pos x="60" y="61"/>
                </a:cxn>
                <a:cxn ang="0">
                  <a:pos x="0" y="0"/>
                </a:cxn>
              </a:cxnLst>
              <a:rect l="0" t="0" r="r" b="b"/>
              <a:pathLst>
                <a:path w="60" h="61">
                  <a:moveTo>
                    <a:pt x="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00" name="Group 29"/>
          <p:cNvGrpSpPr/>
          <p:nvPr/>
        </p:nvGrpSpPr>
        <p:grpSpPr bwMode="auto">
          <a:xfrm>
            <a:off x="2792799" y="5068410"/>
            <a:ext cx="1109663" cy="1219200"/>
            <a:chOff x="4896" y="0"/>
            <a:chExt cx="699" cy="768"/>
          </a:xfrm>
        </p:grpSpPr>
        <p:sp>
          <p:nvSpPr>
            <p:cNvPr id="101" name="Freeform 30"/>
            <p:cNvSpPr/>
            <p:nvPr/>
          </p:nvSpPr>
          <p:spPr bwMode="auto">
            <a:xfrm>
              <a:off x="4896" y="624"/>
              <a:ext cx="181" cy="144"/>
            </a:xfrm>
            <a:custGeom>
              <a:avLst/>
              <a:gdLst/>
              <a:ahLst/>
              <a:cxnLst>
                <a:cxn ang="0">
                  <a:pos x="542" y="48"/>
                </a:cxn>
                <a:cxn ang="0">
                  <a:pos x="477" y="0"/>
                </a:cxn>
                <a:cxn ang="0">
                  <a:pos x="0" y="282"/>
                </a:cxn>
                <a:cxn ang="0">
                  <a:pos x="28" y="288"/>
                </a:cxn>
                <a:cxn ang="0">
                  <a:pos x="449" y="66"/>
                </a:cxn>
                <a:cxn ang="0">
                  <a:pos x="506" y="108"/>
                </a:cxn>
                <a:cxn ang="0">
                  <a:pos x="542" y="48"/>
                </a:cxn>
              </a:cxnLst>
              <a:rect l="0" t="0" r="r" b="b"/>
              <a:pathLst>
                <a:path w="542" h="288">
                  <a:moveTo>
                    <a:pt x="542" y="48"/>
                  </a:moveTo>
                  <a:lnTo>
                    <a:pt x="477" y="0"/>
                  </a:lnTo>
                  <a:lnTo>
                    <a:pt x="0" y="282"/>
                  </a:lnTo>
                  <a:lnTo>
                    <a:pt x="28" y="288"/>
                  </a:lnTo>
                  <a:lnTo>
                    <a:pt x="449" y="66"/>
                  </a:lnTo>
                  <a:lnTo>
                    <a:pt x="506" y="108"/>
                  </a:lnTo>
                  <a:lnTo>
                    <a:pt x="542" y="48"/>
                  </a:lnTo>
                  <a:close/>
                </a:path>
              </a:pathLst>
            </a:custGeom>
            <a:solidFill>
              <a:srgbClr val="000016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102" name="Group 31"/>
            <p:cNvGrpSpPr/>
            <p:nvPr/>
          </p:nvGrpSpPr>
          <p:grpSpPr bwMode="auto">
            <a:xfrm>
              <a:off x="4992" y="0"/>
              <a:ext cx="603" cy="718"/>
              <a:chOff x="5011" y="188"/>
              <a:chExt cx="603" cy="718"/>
            </a:xfrm>
          </p:grpSpPr>
          <p:sp>
            <p:nvSpPr>
              <p:cNvPr id="103" name="Freeform 32"/>
              <p:cNvSpPr/>
              <p:nvPr/>
            </p:nvSpPr>
            <p:spPr bwMode="auto">
              <a:xfrm>
                <a:off x="5011" y="188"/>
                <a:ext cx="522" cy="713"/>
              </a:xfrm>
              <a:custGeom>
                <a:avLst/>
                <a:gdLst/>
                <a:ahLst/>
                <a:cxnLst>
                  <a:cxn ang="0">
                    <a:pos x="250" y="37"/>
                  </a:cxn>
                  <a:cxn ang="0">
                    <a:pos x="293" y="16"/>
                  </a:cxn>
                  <a:cxn ang="0">
                    <a:pos x="338" y="8"/>
                  </a:cxn>
                  <a:cxn ang="0">
                    <a:pos x="391" y="3"/>
                  </a:cxn>
                  <a:cxn ang="0">
                    <a:pos x="474" y="19"/>
                  </a:cxn>
                  <a:cxn ang="0">
                    <a:pos x="497" y="101"/>
                  </a:cxn>
                  <a:cxn ang="0">
                    <a:pos x="544" y="160"/>
                  </a:cxn>
                  <a:cxn ang="0">
                    <a:pos x="647" y="155"/>
                  </a:cxn>
                  <a:cxn ang="0">
                    <a:pos x="1076" y="213"/>
                  </a:cxn>
                  <a:cxn ang="0">
                    <a:pos x="1267" y="329"/>
                  </a:cxn>
                  <a:cxn ang="0">
                    <a:pos x="1380" y="418"/>
                  </a:cxn>
                  <a:cxn ang="0">
                    <a:pos x="1416" y="434"/>
                  </a:cxn>
                  <a:cxn ang="0">
                    <a:pos x="1427" y="451"/>
                  </a:cxn>
                  <a:cxn ang="0">
                    <a:pos x="1426" y="473"/>
                  </a:cxn>
                  <a:cxn ang="0">
                    <a:pos x="1423" y="509"/>
                  </a:cxn>
                  <a:cxn ang="0">
                    <a:pos x="1475" y="562"/>
                  </a:cxn>
                  <a:cxn ang="0">
                    <a:pos x="1492" y="630"/>
                  </a:cxn>
                  <a:cxn ang="0">
                    <a:pos x="1567" y="708"/>
                  </a:cxn>
                  <a:cxn ang="0">
                    <a:pos x="1555" y="810"/>
                  </a:cxn>
                  <a:cxn ang="0">
                    <a:pos x="1567" y="911"/>
                  </a:cxn>
                  <a:cxn ang="0">
                    <a:pos x="1558" y="971"/>
                  </a:cxn>
                  <a:cxn ang="0">
                    <a:pos x="1537" y="1020"/>
                  </a:cxn>
                  <a:cxn ang="0">
                    <a:pos x="1495" y="1072"/>
                  </a:cxn>
                  <a:cxn ang="0">
                    <a:pos x="1406" y="1183"/>
                  </a:cxn>
                  <a:cxn ang="0">
                    <a:pos x="1375" y="1419"/>
                  </a:cxn>
                  <a:cxn ang="0">
                    <a:pos x="500" y="1264"/>
                  </a:cxn>
                  <a:cxn ang="0">
                    <a:pos x="483" y="1175"/>
                  </a:cxn>
                  <a:cxn ang="0">
                    <a:pos x="438" y="1219"/>
                  </a:cxn>
                  <a:cxn ang="0">
                    <a:pos x="377" y="1285"/>
                  </a:cxn>
                  <a:cxn ang="0">
                    <a:pos x="175" y="1271"/>
                  </a:cxn>
                  <a:cxn ang="0">
                    <a:pos x="87" y="1211"/>
                  </a:cxn>
                  <a:cxn ang="0">
                    <a:pos x="228" y="1093"/>
                  </a:cxn>
                  <a:cxn ang="0">
                    <a:pos x="387" y="1005"/>
                  </a:cxn>
                  <a:cxn ang="0">
                    <a:pos x="359" y="946"/>
                  </a:cxn>
                  <a:cxn ang="0">
                    <a:pos x="359" y="822"/>
                  </a:cxn>
                  <a:cxn ang="0">
                    <a:pos x="333" y="666"/>
                  </a:cxn>
                  <a:cxn ang="0">
                    <a:pos x="192" y="608"/>
                  </a:cxn>
                  <a:cxn ang="0">
                    <a:pos x="96" y="505"/>
                  </a:cxn>
                  <a:cxn ang="0">
                    <a:pos x="0" y="349"/>
                  </a:cxn>
                  <a:cxn ang="0">
                    <a:pos x="70" y="179"/>
                  </a:cxn>
                  <a:cxn ang="0">
                    <a:pos x="184" y="68"/>
                  </a:cxn>
                </a:cxnLst>
                <a:rect l="0" t="0" r="r" b="b"/>
                <a:pathLst>
                  <a:path w="1567" h="1426">
                    <a:moveTo>
                      <a:pt x="227" y="54"/>
                    </a:moveTo>
                    <a:lnTo>
                      <a:pt x="250" y="37"/>
                    </a:lnTo>
                    <a:lnTo>
                      <a:pt x="272" y="25"/>
                    </a:lnTo>
                    <a:lnTo>
                      <a:pt x="293" y="16"/>
                    </a:lnTo>
                    <a:lnTo>
                      <a:pt x="315" y="12"/>
                    </a:lnTo>
                    <a:lnTo>
                      <a:pt x="338" y="8"/>
                    </a:lnTo>
                    <a:lnTo>
                      <a:pt x="364" y="6"/>
                    </a:lnTo>
                    <a:lnTo>
                      <a:pt x="391" y="3"/>
                    </a:lnTo>
                    <a:lnTo>
                      <a:pt x="423" y="0"/>
                    </a:lnTo>
                    <a:lnTo>
                      <a:pt x="474" y="19"/>
                    </a:lnTo>
                    <a:lnTo>
                      <a:pt x="497" y="54"/>
                    </a:lnTo>
                    <a:lnTo>
                      <a:pt x="497" y="101"/>
                    </a:lnTo>
                    <a:lnTo>
                      <a:pt x="544" y="116"/>
                    </a:lnTo>
                    <a:lnTo>
                      <a:pt x="544" y="160"/>
                    </a:lnTo>
                    <a:lnTo>
                      <a:pt x="572" y="175"/>
                    </a:lnTo>
                    <a:lnTo>
                      <a:pt x="647" y="155"/>
                    </a:lnTo>
                    <a:lnTo>
                      <a:pt x="886" y="155"/>
                    </a:lnTo>
                    <a:lnTo>
                      <a:pt x="1076" y="213"/>
                    </a:lnTo>
                    <a:lnTo>
                      <a:pt x="1134" y="253"/>
                    </a:lnTo>
                    <a:lnTo>
                      <a:pt x="1267" y="329"/>
                    </a:lnTo>
                    <a:lnTo>
                      <a:pt x="1319" y="374"/>
                    </a:lnTo>
                    <a:lnTo>
                      <a:pt x="1380" y="418"/>
                    </a:lnTo>
                    <a:lnTo>
                      <a:pt x="1401" y="425"/>
                    </a:lnTo>
                    <a:lnTo>
                      <a:pt x="1416" y="434"/>
                    </a:lnTo>
                    <a:lnTo>
                      <a:pt x="1423" y="441"/>
                    </a:lnTo>
                    <a:lnTo>
                      <a:pt x="1427" y="451"/>
                    </a:lnTo>
                    <a:lnTo>
                      <a:pt x="1427" y="461"/>
                    </a:lnTo>
                    <a:lnTo>
                      <a:pt x="1426" y="473"/>
                    </a:lnTo>
                    <a:lnTo>
                      <a:pt x="1424" y="490"/>
                    </a:lnTo>
                    <a:lnTo>
                      <a:pt x="1423" y="509"/>
                    </a:lnTo>
                    <a:lnTo>
                      <a:pt x="1475" y="529"/>
                    </a:lnTo>
                    <a:lnTo>
                      <a:pt x="1475" y="562"/>
                    </a:lnTo>
                    <a:lnTo>
                      <a:pt x="1492" y="597"/>
                    </a:lnTo>
                    <a:lnTo>
                      <a:pt x="1492" y="630"/>
                    </a:lnTo>
                    <a:lnTo>
                      <a:pt x="1509" y="664"/>
                    </a:lnTo>
                    <a:lnTo>
                      <a:pt x="1567" y="708"/>
                    </a:lnTo>
                    <a:lnTo>
                      <a:pt x="1567" y="752"/>
                    </a:lnTo>
                    <a:lnTo>
                      <a:pt x="1555" y="810"/>
                    </a:lnTo>
                    <a:lnTo>
                      <a:pt x="1567" y="873"/>
                    </a:lnTo>
                    <a:lnTo>
                      <a:pt x="1567" y="911"/>
                    </a:lnTo>
                    <a:lnTo>
                      <a:pt x="1564" y="944"/>
                    </a:lnTo>
                    <a:lnTo>
                      <a:pt x="1558" y="971"/>
                    </a:lnTo>
                    <a:lnTo>
                      <a:pt x="1550" y="996"/>
                    </a:lnTo>
                    <a:lnTo>
                      <a:pt x="1537" y="1020"/>
                    </a:lnTo>
                    <a:lnTo>
                      <a:pt x="1519" y="1045"/>
                    </a:lnTo>
                    <a:lnTo>
                      <a:pt x="1495" y="1072"/>
                    </a:lnTo>
                    <a:lnTo>
                      <a:pt x="1463" y="1103"/>
                    </a:lnTo>
                    <a:lnTo>
                      <a:pt x="1406" y="1183"/>
                    </a:lnTo>
                    <a:lnTo>
                      <a:pt x="1358" y="1296"/>
                    </a:lnTo>
                    <a:lnTo>
                      <a:pt x="1375" y="1419"/>
                    </a:lnTo>
                    <a:lnTo>
                      <a:pt x="492" y="1426"/>
                    </a:lnTo>
                    <a:lnTo>
                      <a:pt x="500" y="1264"/>
                    </a:lnTo>
                    <a:lnTo>
                      <a:pt x="552" y="1167"/>
                    </a:lnTo>
                    <a:lnTo>
                      <a:pt x="483" y="1175"/>
                    </a:lnTo>
                    <a:lnTo>
                      <a:pt x="438" y="1167"/>
                    </a:lnTo>
                    <a:lnTo>
                      <a:pt x="438" y="1219"/>
                    </a:lnTo>
                    <a:lnTo>
                      <a:pt x="395" y="1227"/>
                    </a:lnTo>
                    <a:lnTo>
                      <a:pt x="377" y="1285"/>
                    </a:lnTo>
                    <a:lnTo>
                      <a:pt x="237" y="1315"/>
                    </a:lnTo>
                    <a:lnTo>
                      <a:pt x="175" y="1271"/>
                    </a:lnTo>
                    <a:lnTo>
                      <a:pt x="96" y="1271"/>
                    </a:lnTo>
                    <a:lnTo>
                      <a:pt x="87" y="1211"/>
                    </a:lnTo>
                    <a:lnTo>
                      <a:pt x="132" y="1159"/>
                    </a:lnTo>
                    <a:lnTo>
                      <a:pt x="228" y="1093"/>
                    </a:lnTo>
                    <a:lnTo>
                      <a:pt x="308" y="1078"/>
                    </a:lnTo>
                    <a:lnTo>
                      <a:pt x="387" y="1005"/>
                    </a:lnTo>
                    <a:lnTo>
                      <a:pt x="387" y="982"/>
                    </a:lnTo>
                    <a:lnTo>
                      <a:pt x="359" y="946"/>
                    </a:lnTo>
                    <a:lnTo>
                      <a:pt x="359" y="888"/>
                    </a:lnTo>
                    <a:lnTo>
                      <a:pt x="359" y="822"/>
                    </a:lnTo>
                    <a:lnTo>
                      <a:pt x="333" y="755"/>
                    </a:lnTo>
                    <a:lnTo>
                      <a:pt x="333" y="666"/>
                    </a:lnTo>
                    <a:lnTo>
                      <a:pt x="237" y="603"/>
                    </a:lnTo>
                    <a:lnTo>
                      <a:pt x="192" y="608"/>
                    </a:lnTo>
                    <a:lnTo>
                      <a:pt x="84" y="560"/>
                    </a:lnTo>
                    <a:lnTo>
                      <a:pt x="96" y="505"/>
                    </a:lnTo>
                    <a:lnTo>
                      <a:pt x="36" y="437"/>
                    </a:lnTo>
                    <a:lnTo>
                      <a:pt x="0" y="349"/>
                    </a:lnTo>
                    <a:lnTo>
                      <a:pt x="17" y="245"/>
                    </a:lnTo>
                    <a:lnTo>
                      <a:pt x="70" y="179"/>
                    </a:lnTo>
                    <a:lnTo>
                      <a:pt x="141" y="98"/>
                    </a:lnTo>
                    <a:lnTo>
                      <a:pt x="184" y="68"/>
                    </a:lnTo>
                    <a:lnTo>
                      <a:pt x="227" y="54"/>
                    </a:lnTo>
                    <a:close/>
                  </a:path>
                </a:pathLst>
              </a:custGeom>
              <a:solidFill>
                <a:srgbClr val="00000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4" name="Freeform 33"/>
              <p:cNvSpPr/>
              <p:nvPr/>
            </p:nvSpPr>
            <p:spPr bwMode="auto">
              <a:xfrm>
                <a:off x="5011" y="344"/>
                <a:ext cx="192" cy="183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0" y="90"/>
                  </a:cxn>
                  <a:cxn ang="0">
                    <a:pos x="41" y="147"/>
                  </a:cxn>
                  <a:cxn ang="0">
                    <a:pos x="120" y="195"/>
                  </a:cxn>
                  <a:cxn ang="0">
                    <a:pos x="200" y="186"/>
                  </a:cxn>
                  <a:cxn ang="0">
                    <a:pos x="311" y="152"/>
                  </a:cxn>
                  <a:cxn ang="0">
                    <a:pos x="425" y="200"/>
                  </a:cxn>
                  <a:cxn ang="0">
                    <a:pos x="385" y="263"/>
                  </a:cxn>
                  <a:cxn ang="0">
                    <a:pos x="341" y="266"/>
                  </a:cxn>
                  <a:cxn ang="0">
                    <a:pos x="232" y="290"/>
                  </a:cxn>
                  <a:cxn ang="0">
                    <a:pos x="317" y="347"/>
                  </a:cxn>
                  <a:cxn ang="0">
                    <a:pos x="419" y="365"/>
                  </a:cxn>
                  <a:cxn ang="0">
                    <a:pos x="487" y="365"/>
                  </a:cxn>
                  <a:cxn ang="0">
                    <a:pos x="576" y="323"/>
                  </a:cxn>
                  <a:cxn ang="0">
                    <a:pos x="537" y="247"/>
                  </a:cxn>
                  <a:cxn ang="0">
                    <a:pos x="475" y="147"/>
                  </a:cxn>
                  <a:cxn ang="0">
                    <a:pos x="317" y="33"/>
                  </a:cxn>
                  <a:cxn ang="0">
                    <a:pos x="203" y="0"/>
                  </a:cxn>
                  <a:cxn ang="0">
                    <a:pos x="74" y="14"/>
                  </a:cxn>
                  <a:cxn ang="0">
                    <a:pos x="71" y="14"/>
                  </a:cxn>
                  <a:cxn ang="0">
                    <a:pos x="61" y="15"/>
                  </a:cxn>
                  <a:cxn ang="0">
                    <a:pos x="48" y="18"/>
                  </a:cxn>
                  <a:cxn ang="0">
                    <a:pos x="34" y="19"/>
                  </a:cxn>
                  <a:cxn ang="0">
                    <a:pos x="19" y="20"/>
                  </a:cxn>
                  <a:cxn ang="0">
                    <a:pos x="8" y="2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576" h="365">
                    <a:moveTo>
                      <a:pt x="0" y="24"/>
                    </a:moveTo>
                    <a:lnTo>
                      <a:pt x="0" y="90"/>
                    </a:lnTo>
                    <a:lnTo>
                      <a:pt x="41" y="147"/>
                    </a:lnTo>
                    <a:lnTo>
                      <a:pt x="120" y="195"/>
                    </a:lnTo>
                    <a:lnTo>
                      <a:pt x="200" y="186"/>
                    </a:lnTo>
                    <a:lnTo>
                      <a:pt x="311" y="152"/>
                    </a:lnTo>
                    <a:lnTo>
                      <a:pt x="425" y="200"/>
                    </a:lnTo>
                    <a:lnTo>
                      <a:pt x="385" y="263"/>
                    </a:lnTo>
                    <a:lnTo>
                      <a:pt x="341" y="266"/>
                    </a:lnTo>
                    <a:lnTo>
                      <a:pt x="232" y="290"/>
                    </a:lnTo>
                    <a:lnTo>
                      <a:pt x="317" y="347"/>
                    </a:lnTo>
                    <a:lnTo>
                      <a:pt x="419" y="365"/>
                    </a:lnTo>
                    <a:lnTo>
                      <a:pt x="487" y="365"/>
                    </a:lnTo>
                    <a:lnTo>
                      <a:pt x="576" y="323"/>
                    </a:lnTo>
                    <a:lnTo>
                      <a:pt x="537" y="247"/>
                    </a:lnTo>
                    <a:lnTo>
                      <a:pt x="475" y="147"/>
                    </a:lnTo>
                    <a:lnTo>
                      <a:pt x="317" y="33"/>
                    </a:lnTo>
                    <a:lnTo>
                      <a:pt x="203" y="0"/>
                    </a:lnTo>
                    <a:lnTo>
                      <a:pt x="74" y="14"/>
                    </a:lnTo>
                    <a:lnTo>
                      <a:pt x="71" y="14"/>
                    </a:lnTo>
                    <a:lnTo>
                      <a:pt x="61" y="15"/>
                    </a:lnTo>
                    <a:lnTo>
                      <a:pt x="48" y="18"/>
                    </a:lnTo>
                    <a:lnTo>
                      <a:pt x="34" y="19"/>
                    </a:lnTo>
                    <a:lnTo>
                      <a:pt x="19" y="20"/>
                    </a:lnTo>
                    <a:lnTo>
                      <a:pt x="8" y="2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5" name="Freeform 34"/>
              <p:cNvSpPr/>
              <p:nvPr/>
            </p:nvSpPr>
            <p:spPr bwMode="auto">
              <a:xfrm>
                <a:off x="5046" y="454"/>
                <a:ext cx="83" cy="33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174" y="0"/>
                  </a:cxn>
                  <a:cxn ang="0">
                    <a:pos x="249" y="42"/>
                  </a:cxn>
                  <a:cxn ang="0">
                    <a:pos x="100" y="66"/>
                  </a:cxn>
                  <a:cxn ang="0">
                    <a:pos x="0" y="23"/>
                  </a:cxn>
                </a:cxnLst>
                <a:rect l="0" t="0" r="r" b="b"/>
                <a:pathLst>
                  <a:path w="249" h="66">
                    <a:moveTo>
                      <a:pt x="0" y="23"/>
                    </a:moveTo>
                    <a:lnTo>
                      <a:pt x="174" y="0"/>
                    </a:lnTo>
                    <a:lnTo>
                      <a:pt x="249" y="42"/>
                    </a:lnTo>
                    <a:lnTo>
                      <a:pt x="100" y="66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87F7F7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6" name="Freeform 35"/>
              <p:cNvSpPr/>
              <p:nvPr/>
            </p:nvSpPr>
            <p:spPr bwMode="auto">
              <a:xfrm>
                <a:off x="5158" y="501"/>
                <a:ext cx="174" cy="142"/>
              </a:xfrm>
              <a:custGeom>
                <a:avLst/>
                <a:gdLst/>
                <a:ahLst/>
                <a:cxnLst>
                  <a:cxn ang="0">
                    <a:pos x="152" y="109"/>
                  </a:cxn>
                  <a:cxn ang="0">
                    <a:pos x="108" y="90"/>
                  </a:cxn>
                  <a:cxn ang="0">
                    <a:pos x="52" y="0"/>
                  </a:cxn>
                  <a:cxn ang="0">
                    <a:pos x="0" y="9"/>
                  </a:cxn>
                  <a:cxn ang="0">
                    <a:pos x="0" y="51"/>
                  </a:cxn>
                  <a:cxn ang="0">
                    <a:pos x="52" y="85"/>
                  </a:cxn>
                  <a:cxn ang="0">
                    <a:pos x="52" y="143"/>
                  </a:cxn>
                  <a:cxn ang="0">
                    <a:pos x="96" y="189"/>
                  </a:cxn>
                  <a:cxn ang="0">
                    <a:pos x="135" y="228"/>
                  </a:cxn>
                  <a:cxn ang="0">
                    <a:pos x="175" y="247"/>
                  </a:cxn>
                  <a:cxn ang="0">
                    <a:pos x="232" y="242"/>
                  </a:cxn>
                  <a:cxn ang="0">
                    <a:pos x="314" y="242"/>
                  </a:cxn>
                  <a:cxn ang="0">
                    <a:pos x="381" y="283"/>
                  </a:cxn>
                  <a:cxn ang="0">
                    <a:pos x="522" y="283"/>
                  </a:cxn>
                  <a:cxn ang="0">
                    <a:pos x="501" y="209"/>
                  </a:cxn>
                  <a:cxn ang="0">
                    <a:pos x="393" y="204"/>
                  </a:cxn>
                  <a:cxn ang="0">
                    <a:pos x="275" y="199"/>
                  </a:cxn>
                  <a:cxn ang="0">
                    <a:pos x="246" y="167"/>
                  </a:cxn>
                  <a:cxn ang="0">
                    <a:pos x="187" y="157"/>
                  </a:cxn>
                  <a:cxn ang="0">
                    <a:pos x="152" y="109"/>
                  </a:cxn>
                </a:cxnLst>
                <a:rect l="0" t="0" r="r" b="b"/>
                <a:pathLst>
                  <a:path w="522" h="283">
                    <a:moveTo>
                      <a:pt x="152" y="109"/>
                    </a:moveTo>
                    <a:lnTo>
                      <a:pt x="108" y="90"/>
                    </a:lnTo>
                    <a:lnTo>
                      <a:pt x="52" y="0"/>
                    </a:lnTo>
                    <a:lnTo>
                      <a:pt x="0" y="9"/>
                    </a:lnTo>
                    <a:lnTo>
                      <a:pt x="0" y="51"/>
                    </a:lnTo>
                    <a:lnTo>
                      <a:pt x="52" y="85"/>
                    </a:lnTo>
                    <a:lnTo>
                      <a:pt x="52" y="143"/>
                    </a:lnTo>
                    <a:lnTo>
                      <a:pt x="96" y="189"/>
                    </a:lnTo>
                    <a:lnTo>
                      <a:pt x="135" y="228"/>
                    </a:lnTo>
                    <a:lnTo>
                      <a:pt x="175" y="247"/>
                    </a:lnTo>
                    <a:lnTo>
                      <a:pt x="232" y="242"/>
                    </a:lnTo>
                    <a:lnTo>
                      <a:pt x="314" y="242"/>
                    </a:lnTo>
                    <a:lnTo>
                      <a:pt x="381" y="283"/>
                    </a:lnTo>
                    <a:lnTo>
                      <a:pt x="522" y="283"/>
                    </a:lnTo>
                    <a:lnTo>
                      <a:pt x="501" y="209"/>
                    </a:lnTo>
                    <a:lnTo>
                      <a:pt x="393" y="204"/>
                    </a:lnTo>
                    <a:lnTo>
                      <a:pt x="275" y="199"/>
                    </a:lnTo>
                    <a:lnTo>
                      <a:pt x="246" y="167"/>
                    </a:lnTo>
                    <a:lnTo>
                      <a:pt x="187" y="157"/>
                    </a:lnTo>
                    <a:lnTo>
                      <a:pt x="152" y="109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7" name="Freeform 36"/>
              <p:cNvSpPr/>
              <p:nvPr/>
            </p:nvSpPr>
            <p:spPr bwMode="auto">
              <a:xfrm>
                <a:off x="5202" y="485"/>
                <a:ext cx="48" cy="83"/>
              </a:xfrm>
              <a:custGeom>
                <a:avLst/>
                <a:gdLst/>
                <a:ahLst/>
                <a:cxnLst>
                  <a:cxn ang="0">
                    <a:pos x="44" y="0"/>
                  </a:cxn>
                  <a:cxn ang="0">
                    <a:pos x="0" y="0"/>
                  </a:cxn>
                  <a:cxn ang="0">
                    <a:pos x="0" y="43"/>
                  </a:cxn>
                  <a:cxn ang="0">
                    <a:pos x="44" y="72"/>
                  </a:cxn>
                  <a:cxn ang="0">
                    <a:pos x="73" y="119"/>
                  </a:cxn>
                  <a:cxn ang="0">
                    <a:pos x="73" y="157"/>
                  </a:cxn>
                  <a:cxn ang="0">
                    <a:pos x="121" y="167"/>
                  </a:cxn>
                  <a:cxn ang="0">
                    <a:pos x="144" y="143"/>
                  </a:cxn>
                  <a:cxn ang="0">
                    <a:pos x="144" y="82"/>
                  </a:cxn>
                  <a:cxn ang="0">
                    <a:pos x="105" y="63"/>
                  </a:cxn>
                  <a:cxn ang="0">
                    <a:pos x="73" y="34"/>
                  </a:cxn>
                  <a:cxn ang="0">
                    <a:pos x="44" y="0"/>
                  </a:cxn>
                </a:cxnLst>
                <a:rect l="0" t="0" r="r" b="b"/>
                <a:pathLst>
                  <a:path w="144" h="167">
                    <a:moveTo>
                      <a:pt x="44" y="0"/>
                    </a:moveTo>
                    <a:lnTo>
                      <a:pt x="0" y="0"/>
                    </a:lnTo>
                    <a:lnTo>
                      <a:pt x="0" y="43"/>
                    </a:lnTo>
                    <a:lnTo>
                      <a:pt x="44" y="72"/>
                    </a:lnTo>
                    <a:lnTo>
                      <a:pt x="73" y="119"/>
                    </a:lnTo>
                    <a:lnTo>
                      <a:pt x="73" y="157"/>
                    </a:lnTo>
                    <a:lnTo>
                      <a:pt x="121" y="167"/>
                    </a:lnTo>
                    <a:lnTo>
                      <a:pt x="144" y="143"/>
                    </a:lnTo>
                    <a:lnTo>
                      <a:pt x="144" y="82"/>
                    </a:lnTo>
                    <a:lnTo>
                      <a:pt x="105" y="63"/>
                    </a:lnTo>
                    <a:lnTo>
                      <a:pt x="73" y="34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8" name="Freeform 37"/>
              <p:cNvSpPr/>
              <p:nvPr/>
            </p:nvSpPr>
            <p:spPr bwMode="auto">
              <a:xfrm>
                <a:off x="5263" y="534"/>
                <a:ext cx="47" cy="41"/>
              </a:xfrm>
              <a:custGeom>
                <a:avLst/>
                <a:gdLst/>
                <a:ahLst/>
                <a:cxnLst>
                  <a:cxn ang="0">
                    <a:pos x="0" y="43"/>
                  </a:cxn>
                  <a:cxn ang="0">
                    <a:pos x="56" y="0"/>
                  </a:cxn>
                  <a:cxn ang="0">
                    <a:pos x="119" y="33"/>
                  </a:cxn>
                  <a:cxn ang="0">
                    <a:pos x="141" y="72"/>
                  </a:cxn>
                  <a:cxn ang="0">
                    <a:pos x="102" y="81"/>
                  </a:cxn>
                  <a:cxn ang="0">
                    <a:pos x="56" y="81"/>
                  </a:cxn>
                  <a:cxn ang="0">
                    <a:pos x="0" y="43"/>
                  </a:cxn>
                </a:cxnLst>
                <a:rect l="0" t="0" r="r" b="b"/>
                <a:pathLst>
                  <a:path w="141" h="81">
                    <a:moveTo>
                      <a:pt x="0" y="43"/>
                    </a:moveTo>
                    <a:lnTo>
                      <a:pt x="56" y="0"/>
                    </a:lnTo>
                    <a:lnTo>
                      <a:pt x="119" y="33"/>
                    </a:lnTo>
                    <a:lnTo>
                      <a:pt x="141" y="72"/>
                    </a:lnTo>
                    <a:lnTo>
                      <a:pt x="102" y="81"/>
                    </a:lnTo>
                    <a:lnTo>
                      <a:pt x="56" y="81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9" name="Freeform 38"/>
              <p:cNvSpPr/>
              <p:nvPr/>
            </p:nvSpPr>
            <p:spPr bwMode="auto">
              <a:xfrm>
                <a:off x="5299" y="527"/>
                <a:ext cx="29" cy="41"/>
              </a:xfrm>
              <a:custGeom>
                <a:avLst/>
                <a:gdLst/>
                <a:ahLst/>
                <a:cxnLst>
                  <a:cxn ang="0">
                    <a:pos x="0" y="29"/>
                  </a:cxn>
                  <a:cxn ang="0">
                    <a:pos x="6" y="0"/>
                  </a:cxn>
                  <a:cxn ang="0">
                    <a:pos x="45" y="15"/>
                  </a:cxn>
                  <a:cxn ang="0">
                    <a:pos x="87" y="82"/>
                  </a:cxn>
                  <a:cxn ang="0">
                    <a:pos x="45" y="48"/>
                  </a:cxn>
                  <a:cxn ang="0">
                    <a:pos x="0" y="29"/>
                  </a:cxn>
                </a:cxnLst>
                <a:rect l="0" t="0" r="r" b="b"/>
                <a:pathLst>
                  <a:path w="87" h="82">
                    <a:moveTo>
                      <a:pt x="0" y="29"/>
                    </a:moveTo>
                    <a:lnTo>
                      <a:pt x="6" y="0"/>
                    </a:lnTo>
                    <a:lnTo>
                      <a:pt x="45" y="15"/>
                    </a:lnTo>
                    <a:lnTo>
                      <a:pt x="87" y="82"/>
                    </a:lnTo>
                    <a:lnTo>
                      <a:pt x="45" y="48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0" name="Freeform 39"/>
              <p:cNvSpPr/>
              <p:nvPr/>
            </p:nvSpPr>
            <p:spPr bwMode="auto">
              <a:xfrm>
                <a:off x="5253" y="331"/>
                <a:ext cx="86" cy="175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60"/>
                  </a:cxn>
                  <a:cxn ang="0">
                    <a:pos x="6" y="119"/>
                  </a:cxn>
                  <a:cxn ang="0">
                    <a:pos x="20" y="173"/>
                  </a:cxn>
                  <a:cxn ang="0">
                    <a:pos x="41" y="203"/>
                  </a:cxn>
                  <a:cxn ang="0">
                    <a:pos x="121" y="271"/>
                  </a:cxn>
                  <a:cxn ang="0">
                    <a:pos x="126" y="313"/>
                  </a:cxn>
                  <a:cxn ang="0">
                    <a:pos x="167" y="351"/>
                  </a:cxn>
                  <a:cxn ang="0">
                    <a:pos x="193" y="326"/>
                  </a:cxn>
                  <a:cxn ang="0">
                    <a:pos x="193" y="266"/>
                  </a:cxn>
                  <a:cxn ang="0">
                    <a:pos x="242" y="224"/>
                  </a:cxn>
                  <a:cxn ang="0">
                    <a:pos x="256" y="186"/>
                  </a:cxn>
                  <a:cxn ang="0">
                    <a:pos x="256" y="119"/>
                  </a:cxn>
                  <a:cxn ang="0">
                    <a:pos x="223" y="144"/>
                  </a:cxn>
                  <a:cxn ang="0">
                    <a:pos x="185" y="169"/>
                  </a:cxn>
                  <a:cxn ang="0">
                    <a:pos x="141" y="208"/>
                  </a:cxn>
                  <a:cxn ang="0">
                    <a:pos x="136" y="178"/>
                  </a:cxn>
                  <a:cxn ang="0">
                    <a:pos x="157" y="136"/>
                  </a:cxn>
                  <a:cxn ang="0">
                    <a:pos x="162" y="85"/>
                  </a:cxn>
                  <a:cxn ang="0">
                    <a:pos x="151" y="47"/>
                  </a:cxn>
                  <a:cxn ang="0">
                    <a:pos x="121" y="68"/>
                  </a:cxn>
                  <a:cxn ang="0">
                    <a:pos x="86" y="85"/>
                  </a:cxn>
                  <a:cxn ang="0">
                    <a:pos x="60" y="88"/>
                  </a:cxn>
                  <a:cxn ang="0">
                    <a:pos x="43" y="38"/>
                  </a:cxn>
                  <a:cxn ang="0">
                    <a:pos x="30" y="0"/>
                  </a:cxn>
                  <a:cxn ang="0">
                    <a:pos x="0" y="5"/>
                  </a:cxn>
                </a:cxnLst>
                <a:rect l="0" t="0" r="r" b="b"/>
                <a:pathLst>
                  <a:path w="256" h="351">
                    <a:moveTo>
                      <a:pt x="0" y="5"/>
                    </a:moveTo>
                    <a:lnTo>
                      <a:pt x="0" y="60"/>
                    </a:lnTo>
                    <a:lnTo>
                      <a:pt x="6" y="119"/>
                    </a:lnTo>
                    <a:lnTo>
                      <a:pt x="20" y="173"/>
                    </a:lnTo>
                    <a:lnTo>
                      <a:pt x="41" y="203"/>
                    </a:lnTo>
                    <a:lnTo>
                      <a:pt x="121" y="271"/>
                    </a:lnTo>
                    <a:lnTo>
                      <a:pt x="126" y="313"/>
                    </a:lnTo>
                    <a:lnTo>
                      <a:pt x="167" y="351"/>
                    </a:lnTo>
                    <a:lnTo>
                      <a:pt x="193" y="326"/>
                    </a:lnTo>
                    <a:lnTo>
                      <a:pt x="193" y="266"/>
                    </a:lnTo>
                    <a:lnTo>
                      <a:pt x="242" y="224"/>
                    </a:lnTo>
                    <a:lnTo>
                      <a:pt x="256" y="186"/>
                    </a:lnTo>
                    <a:lnTo>
                      <a:pt x="256" y="119"/>
                    </a:lnTo>
                    <a:lnTo>
                      <a:pt x="223" y="144"/>
                    </a:lnTo>
                    <a:lnTo>
                      <a:pt x="185" y="169"/>
                    </a:lnTo>
                    <a:lnTo>
                      <a:pt x="141" y="208"/>
                    </a:lnTo>
                    <a:lnTo>
                      <a:pt x="136" y="178"/>
                    </a:lnTo>
                    <a:lnTo>
                      <a:pt x="157" y="136"/>
                    </a:lnTo>
                    <a:lnTo>
                      <a:pt x="162" y="85"/>
                    </a:lnTo>
                    <a:lnTo>
                      <a:pt x="151" y="47"/>
                    </a:lnTo>
                    <a:lnTo>
                      <a:pt x="121" y="68"/>
                    </a:lnTo>
                    <a:lnTo>
                      <a:pt x="86" y="85"/>
                    </a:lnTo>
                    <a:lnTo>
                      <a:pt x="60" y="88"/>
                    </a:lnTo>
                    <a:lnTo>
                      <a:pt x="43" y="38"/>
                    </a:lnTo>
                    <a:lnTo>
                      <a:pt x="3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66ADD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1" name="Freeform 40"/>
              <p:cNvSpPr/>
              <p:nvPr/>
            </p:nvSpPr>
            <p:spPr bwMode="auto">
              <a:xfrm>
                <a:off x="5224" y="360"/>
                <a:ext cx="29" cy="135"/>
              </a:xfrm>
              <a:custGeom>
                <a:avLst/>
                <a:gdLst/>
                <a:ahLst/>
                <a:cxnLst>
                  <a:cxn ang="0">
                    <a:pos x="57" y="173"/>
                  </a:cxn>
                  <a:cxn ang="0">
                    <a:pos x="57" y="206"/>
                  </a:cxn>
                  <a:cxn ang="0">
                    <a:pos x="87" y="270"/>
                  </a:cxn>
                  <a:cxn ang="0">
                    <a:pos x="35" y="253"/>
                  </a:cxn>
                  <a:cxn ang="0">
                    <a:pos x="21" y="190"/>
                  </a:cxn>
                  <a:cxn ang="0">
                    <a:pos x="21" y="126"/>
                  </a:cxn>
                  <a:cxn ang="0">
                    <a:pos x="0" y="92"/>
                  </a:cxn>
                  <a:cxn ang="0">
                    <a:pos x="0" y="59"/>
                  </a:cxn>
                  <a:cxn ang="0">
                    <a:pos x="0" y="0"/>
                  </a:cxn>
                  <a:cxn ang="0">
                    <a:pos x="15" y="67"/>
                  </a:cxn>
                  <a:cxn ang="0">
                    <a:pos x="31" y="134"/>
                  </a:cxn>
                  <a:cxn ang="0">
                    <a:pos x="57" y="173"/>
                  </a:cxn>
                </a:cxnLst>
                <a:rect l="0" t="0" r="r" b="b"/>
                <a:pathLst>
                  <a:path w="87" h="270">
                    <a:moveTo>
                      <a:pt x="57" y="173"/>
                    </a:moveTo>
                    <a:lnTo>
                      <a:pt x="57" y="206"/>
                    </a:lnTo>
                    <a:lnTo>
                      <a:pt x="87" y="270"/>
                    </a:lnTo>
                    <a:lnTo>
                      <a:pt x="35" y="253"/>
                    </a:lnTo>
                    <a:lnTo>
                      <a:pt x="21" y="190"/>
                    </a:lnTo>
                    <a:lnTo>
                      <a:pt x="21" y="126"/>
                    </a:lnTo>
                    <a:lnTo>
                      <a:pt x="0" y="92"/>
                    </a:lnTo>
                    <a:lnTo>
                      <a:pt x="0" y="59"/>
                    </a:lnTo>
                    <a:lnTo>
                      <a:pt x="0" y="0"/>
                    </a:lnTo>
                    <a:lnTo>
                      <a:pt x="15" y="67"/>
                    </a:lnTo>
                    <a:lnTo>
                      <a:pt x="31" y="134"/>
                    </a:lnTo>
                    <a:lnTo>
                      <a:pt x="57" y="173"/>
                    </a:lnTo>
                    <a:close/>
                  </a:path>
                </a:pathLst>
              </a:custGeom>
              <a:solidFill>
                <a:srgbClr val="66ADD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2" name="Freeform 41"/>
              <p:cNvSpPr/>
              <p:nvPr/>
            </p:nvSpPr>
            <p:spPr bwMode="auto">
              <a:xfrm>
                <a:off x="5303" y="657"/>
                <a:ext cx="96" cy="249"/>
              </a:xfrm>
              <a:custGeom>
                <a:avLst/>
                <a:gdLst/>
                <a:ahLst/>
                <a:cxnLst>
                  <a:cxn ang="0">
                    <a:pos x="165" y="15"/>
                  </a:cxn>
                  <a:cxn ang="0">
                    <a:pos x="140" y="60"/>
                  </a:cxn>
                  <a:cxn ang="0">
                    <a:pos x="140" y="125"/>
                  </a:cxn>
                  <a:cxn ang="0">
                    <a:pos x="86" y="177"/>
                  </a:cxn>
                  <a:cxn ang="0">
                    <a:pos x="60" y="244"/>
                  </a:cxn>
                  <a:cxn ang="0">
                    <a:pos x="30" y="274"/>
                  </a:cxn>
                  <a:cxn ang="0">
                    <a:pos x="11" y="302"/>
                  </a:cxn>
                  <a:cxn ang="0">
                    <a:pos x="1" y="329"/>
                  </a:cxn>
                  <a:cxn ang="0">
                    <a:pos x="0" y="356"/>
                  </a:cxn>
                  <a:cxn ang="0">
                    <a:pos x="1" y="385"/>
                  </a:cxn>
                  <a:cxn ang="0">
                    <a:pos x="4" y="417"/>
                  </a:cxn>
                  <a:cxn ang="0">
                    <a:pos x="4" y="454"/>
                  </a:cxn>
                  <a:cxn ang="0">
                    <a:pos x="1" y="497"/>
                  </a:cxn>
                  <a:cxn ang="0">
                    <a:pos x="148" y="473"/>
                  </a:cxn>
                  <a:cxn ang="0">
                    <a:pos x="165" y="370"/>
                  </a:cxn>
                  <a:cxn ang="0">
                    <a:pos x="210" y="289"/>
                  </a:cxn>
                  <a:cxn ang="0">
                    <a:pos x="165" y="259"/>
                  </a:cxn>
                  <a:cxn ang="0">
                    <a:pos x="165" y="207"/>
                  </a:cxn>
                  <a:cxn ang="0">
                    <a:pos x="174" y="155"/>
                  </a:cxn>
                  <a:cxn ang="0">
                    <a:pos x="262" y="184"/>
                  </a:cxn>
                  <a:cxn ang="0">
                    <a:pos x="236" y="133"/>
                  </a:cxn>
                  <a:cxn ang="0">
                    <a:pos x="191" y="104"/>
                  </a:cxn>
                  <a:cxn ang="0">
                    <a:pos x="200" y="60"/>
                  </a:cxn>
                  <a:cxn ang="0">
                    <a:pos x="288" y="88"/>
                  </a:cxn>
                  <a:cxn ang="0">
                    <a:pos x="279" y="22"/>
                  </a:cxn>
                  <a:cxn ang="0">
                    <a:pos x="227" y="0"/>
                  </a:cxn>
                  <a:cxn ang="0">
                    <a:pos x="165" y="15"/>
                  </a:cxn>
                </a:cxnLst>
                <a:rect l="0" t="0" r="r" b="b"/>
                <a:pathLst>
                  <a:path w="288" h="497">
                    <a:moveTo>
                      <a:pt x="165" y="15"/>
                    </a:moveTo>
                    <a:lnTo>
                      <a:pt x="140" y="60"/>
                    </a:lnTo>
                    <a:lnTo>
                      <a:pt x="140" y="125"/>
                    </a:lnTo>
                    <a:lnTo>
                      <a:pt x="86" y="177"/>
                    </a:lnTo>
                    <a:lnTo>
                      <a:pt x="60" y="244"/>
                    </a:lnTo>
                    <a:lnTo>
                      <a:pt x="30" y="274"/>
                    </a:lnTo>
                    <a:lnTo>
                      <a:pt x="11" y="302"/>
                    </a:lnTo>
                    <a:lnTo>
                      <a:pt x="1" y="329"/>
                    </a:lnTo>
                    <a:lnTo>
                      <a:pt x="0" y="356"/>
                    </a:lnTo>
                    <a:lnTo>
                      <a:pt x="1" y="385"/>
                    </a:lnTo>
                    <a:lnTo>
                      <a:pt x="4" y="417"/>
                    </a:lnTo>
                    <a:lnTo>
                      <a:pt x="4" y="454"/>
                    </a:lnTo>
                    <a:lnTo>
                      <a:pt x="1" y="497"/>
                    </a:lnTo>
                    <a:lnTo>
                      <a:pt x="148" y="473"/>
                    </a:lnTo>
                    <a:lnTo>
                      <a:pt x="165" y="370"/>
                    </a:lnTo>
                    <a:lnTo>
                      <a:pt x="210" y="289"/>
                    </a:lnTo>
                    <a:lnTo>
                      <a:pt x="165" y="259"/>
                    </a:lnTo>
                    <a:lnTo>
                      <a:pt x="165" y="207"/>
                    </a:lnTo>
                    <a:lnTo>
                      <a:pt x="174" y="155"/>
                    </a:lnTo>
                    <a:lnTo>
                      <a:pt x="262" y="184"/>
                    </a:lnTo>
                    <a:lnTo>
                      <a:pt x="236" y="133"/>
                    </a:lnTo>
                    <a:lnTo>
                      <a:pt x="191" y="104"/>
                    </a:lnTo>
                    <a:lnTo>
                      <a:pt x="200" y="60"/>
                    </a:lnTo>
                    <a:lnTo>
                      <a:pt x="288" y="88"/>
                    </a:lnTo>
                    <a:lnTo>
                      <a:pt x="279" y="22"/>
                    </a:lnTo>
                    <a:lnTo>
                      <a:pt x="227" y="0"/>
                    </a:lnTo>
                    <a:lnTo>
                      <a:pt x="165" y="15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3" name="Freeform 42"/>
              <p:cNvSpPr/>
              <p:nvPr/>
            </p:nvSpPr>
            <p:spPr bwMode="auto">
              <a:xfrm>
                <a:off x="5210" y="259"/>
                <a:ext cx="268" cy="322"/>
              </a:xfrm>
              <a:custGeom>
                <a:avLst/>
                <a:gdLst/>
                <a:ahLst/>
                <a:cxnLst>
                  <a:cxn ang="0">
                    <a:pos x="0" y="31"/>
                  </a:cxn>
                  <a:cxn ang="0">
                    <a:pos x="62" y="17"/>
                  </a:cxn>
                  <a:cxn ang="0">
                    <a:pos x="155" y="0"/>
                  </a:cxn>
                  <a:cxn ang="0">
                    <a:pos x="295" y="0"/>
                  </a:cxn>
                  <a:cxn ang="0">
                    <a:pos x="436" y="45"/>
                  </a:cxn>
                  <a:cxn ang="0">
                    <a:pos x="515" y="103"/>
                  </a:cxn>
                  <a:cxn ang="0">
                    <a:pos x="665" y="192"/>
                  </a:cxn>
                  <a:cxn ang="0">
                    <a:pos x="740" y="244"/>
                  </a:cxn>
                  <a:cxn ang="0">
                    <a:pos x="804" y="288"/>
                  </a:cxn>
                  <a:cxn ang="0">
                    <a:pos x="804" y="363"/>
                  </a:cxn>
                  <a:cxn ang="0">
                    <a:pos x="734" y="363"/>
                  </a:cxn>
                  <a:cxn ang="0">
                    <a:pos x="611" y="355"/>
                  </a:cxn>
                  <a:cxn ang="0">
                    <a:pos x="655" y="318"/>
                  </a:cxn>
                  <a:cxn ang="0">
                    <a:pos x="716" y="311"/>
                  </a:cxn>
                  <a:cxn ang="0">
                    <a:pos x="673" y="258"/>
                  </a:cxn>
                  <a:cxn ang="0">
                    <a:pos x="629" y="207"/>
                  </a:cxn>
                  <a:cxn ang="0">
                    <a:pos x="577" y="229"/>
                  </a:cxn>
                  <a:cxn ang="0">
                    <a:pos x="532" y="258"/>
                  </a:cxn>
                  <a:cxn ang="0">
                    <a:pos x="532" y="222"/>
                  </a:cxn>
                  <a:cxn ang="0">
                    <a:pos x="532" y="162"/>
                  </a:cxn>
                  <a:cxn ang="0">
                    <a:pos x="470" y="111"/>
                  </a:cxn>
                  <a:cxn ang="0">
                    <a:pos x="401" y="82"/>
                  </a:cxn>
                  <a:cxn ang="0">
                    <a:pos x="436" y="155"/>
                  </a:cxn>
                  <a:cxn ang="0">
                    <a:pos x="506" y="251"/>
                  </a:cxn>
                  <a:cxn ang="0">
                    <a:pos x="506" y="333"/>
                  </a:cxn>
                  <a:cxn ang="0">
                    <a:pos x="541" y="407"/>
                  </a:cxn>
                  <a:cxn ang="0">
                    <a:pos x="567" y="503"/>
                  </a:cxn>
                  <a:cxn ang="0">
                    <a:pos x="567" y="576"/>
                  </a:cxn>
                  <a:cxn ang="0">
                    <a:pos x="532" y="643"/>
                  </a:cxn>
                  <a:cxn ang="0">
                    <a:pos x="532" y="562"/>
                  </a:cxn>
                  <a:cxn ang="0">
                    <a:pos x="532" y="458"/>
                  </a:cxn>
                  <a:cxn ang="0">
                    <a:pos x="462" y="295"/>
                  </a:cxn>
                  <a:cxn ang="0">
                    <a:pos x="444" y="215"/>
                  </a:cxn>
                  <a:cxn ang="0">
                    <a:pos x="401" y="148"/>
                  </a:cxn>
                  <a:cxn ang="0">
                    <a:pos x="348" y="178"/>
                  </a:cxn>
                  <a:cxn ang="0">
                    <a:pos x="348" y="118"/>
                  </a:cxn>
                  <a:cxn ang="0">
                    <a:pos x="339" y="66"/>
                  </a:cxn>
                  <a:cxn ang="0">
                    <a:pos x="295" y="73"/>
                  </a:cxn>
                  <a:cxn ang="0">
                    <a:pos x="278" y="133"/>
                  </a:cxn>
                  <a:cxn ang="0">
                    <a:pos x="226" y="52"/>
                  </a:cxn>
                  <a:cxn ang="0">
                    <a:pos x="147" y="52"/>
                  </a:cxn>
                  <a:cxn ang="0">
                    <a:pos x="102" y="73"/>
                  </a:cxn>
                  <a:cxn ang="0">
                    <a:pos x="26" y="118"/>
                  </a:cxn>
                  <a:cxn ang="0">
                    <a:pos x="0" y="31"/>
                  </a:cxn>
                </a:cxnLst>
                <a:rect l="0" t="0" r="r" b="b"/>
                <a:pathLst>
                  <a:path w="804" h="643">
                    <a:moveTo>
                      <a:pt x="0" y="31"/>
                    </a:moveTo>
                    <a:lnTo>
                      <a:pt x="62" y="17"/>
                    </a:lnTo>
                    <a:lnTo>
                      <a:pt x="155" y="0"/>
                    </a:lnTo>
                    <a:lnTo>
                      <a:pt x="295" y="0"/>
                    </a:lnTo>
                    <a:lnTo>
                      <a:pt x="436" y="45"/>
                    </a:lnTo>
                    <a:lnTo>
                      <a:pt x="515" y="103"/>
                    </a:lnTo>
                    <a:lnTo>
                      <a:pt x="665" y="192"/>
                    </a:lnTo>
                    <a:lnTo>
                      <a:pt x="740" y="244"/>
                    </a:lnTo>
                    <a:lnTo>
                      <a:pt x="804" y="288"/>
                    </a:lnTo>
                    <a:lnTo>
                      <a:pt x="804" y="363"/>
                    </a:lnTo>
                    <a:lnTo>
                      <a:pt x="734" y="363"/>
                    </a:lnTo>
                    <a:lnTo>
                      <a:pt x="611" y="355"/>
                    </a:lnTo>
                    <a:lnTo>
                      <a:pt x="655" y="318"/>
                    </a:lnTo>
                    <a:lnTo>
                      <a:pt x="716" y="311"/>
                    </a:lnTo>
                    <a:lnTo>
                      <a:pt x="673" y="258"/>
                    </a:lnTo>
                    <a:lnTo>
                      <a:pt x="629" y="207"/>
                    </a:lnTo>
                    <a:lnTo>
                      <a:pt x="577" y="229"/>
                    </a:lnTo>
                    <a:lnTo>
                      <a:pt x="532" y="258"/>
                    </a:lnTo>
                    <a:lnTo>
                      <a:pt x="532" y="222"/>
                    </a:lnTo>
                    <a:lnTo>
                      <a:pt x="532" y="162"/>
                    </a:lnTo>
                    <a:lnTo>
                      <a:pt x="470" y="111"/>
                    </a:lnTo>
                    <a:lnTo>
                      <a:pt x="401" y="82"/>
                    </a:lnTo>
                    <a:lnTo>
                      <a:pt x="436" y="155"/>
                    </a:lnTo>
                    <a:lnTo>
                      <a:pt x="506" y="251"/>
                    </a:lnTo>
                    <a:lnTo>
                      <a:pt x="506" y="333"/>
                    </a:lnTo>
                    <a:lnTo>
                      <a:pt x="541" y="407"/>
                    </a:lnTo>
                    <a:lnTo>
                      <a:pt x="567" y="503"/>
                    </a:lnTo>
                    <a:lnTo>
                      <a:pt x="567" y="576"/>
                    </a:lnTo>
                    <a:lnTo>
                      <a:pt x="532" y="643"/>
                    </a:lnTo>
                    <a:lnTo>
                      <a:pt x="532" y="562"/>
                    </a:lnTo>
                    <a:lnTo>
                      <a:pt x="532" y="458"/>
                    </a:lnTo>
                    <a:lnTo>
                      <a:pt x="462" y="295"/>
                    </a:lnTo>
                    <a:lnTo>
                      <a:pt x="444" y="215"/>
                    </a:lnTo>
                    <a:lnTo>
                      <a:pt x="401" y="148"/>
                    </a:lnTo>
                    <a:lnTo>
                      <a:pt x="348" y="178"/>
                    </a:lnTo>
                    <a:lnTo>
                      <a:pt x="348" y="118"/>
                    </a:lnTo>
                    <a:lnTo>
                      <a:pt x="339" y="66"/>
                    </a:lnTo>
                    <a:lnTo>
                      <a:pt x="295" y="73"/>
                    </a:lnTo>
                    <a:lnTo>
                      <a:pt x="278" y="133"/>
                    </a:lnTo>
                    <a:lnTo>
                      <a:pt x="226" y="52"/>
                    </a:lnTo>
                    <a:lnTo>
                      <a:pt x="147" y="52"/>
                    </a:lnTo>
                    <a:lnTo>
                      <a:pt x="102" y="73"/>
                    </a:lnTo>
                    <a:lnTo>
                      <a:pt x="26" y="118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4" name="Freeform 43"/>
              <p:cNvSpPr/>
              <p:nvPr/>
            </p:nvSpPr>
            <p:spPr bwMode="auto">
              <a:xfrm>
                <a:off x="5431" y="455"/>
                <a:ext cx="91" cy="92"/>
              </a:xfrm>
              <a:custGeom>
                <a:avLst/>
                <a:gdLst/>
                <a:ahLst/>
                <a:cxnLst>
                  <a:cxn ang="0">
                    <a:pos x="210" y="0"/>
                  </a:cxn>
                  <a:cxn ang="0">
                    <a:pos x="244" y="37"/>
                  </a:cxn>
                  <a:cxn ang="0">
                    <a:pos x="244" y="97"/>
                  </a:cxn>
                  <a:cxn ang="0">
                    <a:pos x="227" y="133"/>
                  </a:cxn>
                  <a:cxn ang="0">
                    <a:pos x="272" y="185"/>
                  </a:cxn>
                  <a:cxn ang="0">
                    <a:pos x="193" y="185"/>
                  </a:cxn>
                  <a:cxn ang="0">
                    <a:pos x="193" y="133"/>
                  </a:cxn>
                  <a:cxn ang="0">
                    <a:pos x="193" y="60"/>
                  </a:cxn>
                  <a:cxn ang="0">
                    <a:pos x="165" y="112"/>
                  </a:cxn>
                  <a:cxn ang="0">
                    <a:pos x="105" y="119"/>
                  </a:cxn>
                  <a:cxn ang="0">
                    <a:pos x="0" y="97"/>
                  </a:cxn>
                  <a:cxn ang="0">
                    <a:pos x="87" y="75"/>
                  </a:cxn>
                  <a:cxn ang="0">
                    <a:pos x="165" y="37"/>
                  </a:cxn>
                  <a:cxn ang="0">
                    <a:pos x="210" y="0"/>
                  </a:cxn>
                </a:cxnLst>
                <a:rect l="0" t="0" r="r" b="b"/>
                <a:pathLst>
                  <a:path w="272" h="185">
                    <a:moveTo>
                      <a:pt x="210" y="0"/>
                    </a:moveTo>
                    <a:lnTo>
                      <a:pt x="244" y="37"/>
                    </a:lnTo>
                    <a:lnTo>
                      <a:pt x="244" y="97"/>
                    </a:lnTo>
                    <a:lnTo>
                      <a:pt x="227" y="133"/>
                    </a:lnTo>
                    <a:lnTo>
                      <a:pt x="272" y="185"/>
                    </a:lnTo>
                    <a:lnTo>
                      <a:pt x="193" y="185"/>
                    </a:lnTo>
                    <a:lnTo>
                      <a:pt x="193" y="133"/>
                    </a:lnTo>
                    <a:lnTo>
                      <a:pt x="193" y="60"/>
                    </a:lnTo>
                    <a:lnTo>
                      <a:pt x="165" y="112"/>
                    </a:lnTo>
                    <a:lnTo>
                      <a:pt x="105" y="119"/>
                    </a:lnTo>
                    <a:lnTo>
                      <a:pt x="0" y="97"/>
                    </a:lnTo>
                    <a:lnTo>
                      <a:pt x="87" y="75"/>
                    </a:lnTo>
                    <a:lnTo>
                      <a:pt x="165" y="37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5" name="Freeform 44"/>
              <p:cNvSpPr/>
              <p:nvPr/>
            </p:nvSpPr>
            <p:spPr bwMode="auto">
              <a:xfrm>
                <a:off x="5034" y="218"/>
                <a:ext cx="158" cy="181"/>
              </a:xfrm>
              <a:custGeom>
                <a:avLst/>
                <a:gdLst/>
                <a:ahLst/>
                <a:cxnLst>
                  <a:cxn ang="0">
                    <a:pos x="122" y="0"/>
                  </a:cxn>
                  <a:cxn ang="0">
                    <a:pos x="263" y="0"/>
                  </a:cxn>
                  <a:cxn ang="0">
                    <a:pos x="334" y="30"/>
                  </a:cxn>
                  <a:cxn ang="0">
                    <a:pos x="394" y="126"/>
                  </a:cxn>
                  <a:cxn ang="0">
                    <a:pos x="439" y="243"/>
                  </a:cxn>
                  <a:cxn ang="0">
                    <a:pos x="474" y="362"/>
                  </a:cxn>
                  <a:cxn ang="0">
                    <a:pos x="394" y="288"/>
                  </a:cxn>
                  <a:cxn ang="0">
                    <a:pos x="334" y="140"/>
                  </a:cxn>
                  <a:cxn ang="0">
                    <a:pos x="246" y="96"/>
                  </a:cxn>
                  <a:cxn ang="0">
                    <a:pos x="141" y="96"/>
                  </a:cxn>
                  <a:cxn ang="0">
                    <a:pos x="0" y="126"/>
                  </a:cxn>
                  <a:cxn ang="0">
                    <a:pos x="35" y="74"/>
                  </a:cxn>
                  <a:cxn ang="0">
                    <a:pos x="122" y="0"/>
                  </a:cxn>
                </a:cxnLst>
                <a:rect l="0" t="0" r="r" b="b"/>
                <a:pathLst>
                  <a:path w="474" h="362">
                    <a:moveTo>
                      <a:pt x="122" y="0"/>
                    </a:moveTo>
                    <a:lnTo>
                      <a:pt x="263" y="0"/>
                    </a:lnTo>
                    <a:lnTo>
                      <a:pt x="334" y="30"/>
                    </a:lnTo>
                    <a:lnTo>
                      <a:pt x="394" y="126"/>
                    </a:lnTo>
                    <a:lnTo>
                      <a:pt x="439" y="243"/>
                    </a:lnTo>
                    <a:lnTo>
                      <a:pt x="474" y="362"/>
                    </a:lnTo>
                    <a:lnTo>
                      <a:pt x="394" y="288"/>
                    </a:lnTo>
                    <a:lnTo>
                      <a:pt x="334" y="140"/>
                    </a:lnTo>
                    <a:lnTo>
                      <a:pt x="246" y="96"/>
                    </a:lnTo>
                    <a:lnTo>
                      <a:pt x="141" y="96"/>
                    </a:lnTo>
                    <a:lnTo>
                      <a:pt x="0" y="126"/>
                    </a:lnTo>
                    <a:lnTo>
                      <a:pt x="35" y="74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6" name="Freeform 45"/>
              <p:cNvSpPr/>
              <p:nvPr/>
            </p:nvSpPr>
            <p:spPr bwMode="auto">
              <a:xfrm>
                <a:off x="5177" y="709"/>
                <a:ext cx="75" cy="188"/>
              </a:xfrm>
              <a:custGeom>
                <a:avLst/>
                <a:gdLst/>
                <a:ahLst/>
                <a:cxnLst>
                  <a:cxn ang="0">
                    <a:pos x="88" y="89"/>
                  </a:cxn>
                  <a:cxn ang="0">
                    <a:pos x="64" y="128"/>
                  </a:cxn>
                  <a:cxn ang="0">
                    <a:pos x="44" y="163"/>
                  </a:cxn>
                  <a:cxn ang="0">
                    <a:pos x="29" y="194"/>
                  </a:cxn>
                  <a:cxn ang="0">
                    <a:pos x="18" y="224"/>
                  </a:cxn>
                  <a:cxn ang="0">
                    <a:pos x="9" y="254"/>
                  </a:cxn>
                  <a:cxn ang="0">
                    <a:pos x="5" y="288"/>
                  </a:cxn>
                  <a:cxn ang="0">
                    <a:pos x="2" y="325"/>
                  </a:cxn>
                  <a:cxn ang="0">
                    <a:pos x="0" y="369"/>
                  </a:cxn>
                  <a:cxn ang="0">
                    <a:pos x="159" y="377"/>
                  </a:cxn>
                  <a:cxn ang="0">
                    <a:pos x="159" y="281"/>
                  </a:cxn>
                  <a:cxn ang="0">
                    <a:pos x="159" y="236"/>
                  </a:cxn>
                  <a:cxn ang="0">
                    <a:pos x="225" y="133"/>
                  </a:cxn>
                  <a:cxn ang="0">
                    <a:pos x="140" y="162"/>
                  </a:cxn>
                  <a:cxn ang="0">
                    <a:pos x="150" y="89"/>
                  </a:cxn>
                  <a:cxn ang="0">
                    <a:pos x="167" y="0"/>
                  </a:cxn>
                  <a:cxn ang="0">
                    <a:pos x="123" y="36"/>
                  </a:cxn>
                  <a:cxn ang="0">
                    <a:pos x="88" y="89"/>
                  </a:cxn>
                </a:cxnLst>
                <a:rect l="0" t="0" r="r" b="b"/>
                <a:pathLst>
                  <a:path w="225" h="377">
                    <a:moveTo>
                      <a:pt x="88" y="89"/>
                    </a:moveTo>
                    <a:lnTo>
                      <a:pt x="64" y="128"/>
                    </a:lnTo>
                    <a:lnTo>
                      <a:pt x="44" y="163"/>
                    </a:lnTo>
                    <a:lnTo>
                      <a:pt x="29" y="194"/>
                    </a:lnTo>
                    <a:lnTo>
                      <a:pt x="18" y="224"/>
                    </a:lnTo>
                    <a:lnTo>
                      <a:pt x="9" y="254"/>
                    </a:lnTo>
                    <a:lnTo>
                      <a:pt x="5" y="288"/>
                    </a:lnTo>
                    <a:lnTo>
                      <a:pt x="2" y="325"/>
                    </a:lnTo>
                    <a:lnTo>
                      <a:pt x="0" y="369"/>
                    </a:lnTo>
                    <a:lnTo>
                      <a:pt x="159" y="377"/>
                    </a:lnTo>
                    <a:lnTo>
                      <a:pt x="159" y="281"/>
                    </a:lnTo>
                    <a:lnTo>
                      <a:pt x="159" y="236"/>
                    </a:lnTo>
                    <a:lnTo>
                      <a:pt x="225" y="133"/>
                    </a:lnTo>
                    <a:lnTo>
                      <a:pt x="140" y="162"/>
                    </a:lnTo>
                    <a:lnTo>
                      <a:pt x="150" y="89"/>
                    </a:lnTo>
                    <a:lnTo>
                      <a:pt x="167" y="0"/>
                    </a:lnTo>
                    <a:lnTo>
                      <a:pt x="123" y="36"/>
                    </a:lnTo>
                    <a:lnTo>
                      <a:pt x="88" y="89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7" name="Freeform 46"/>
              <p:cNvSpPr/>
              <p:nvPr/>
            </p:nvSpPr>
            <p:spPr bwMode="auto">
              <a:xfrm>
                <a:off x="5039" y="531"/>
                <a:ext cx="136" cy="270"/>
              </a:xfrm>
              <a:custGeom>
                <a:avLst/>
                <a:gdLst/>
                <a:ahLst/>
                <a:cxnLst>
                  <a:cxn ang="0">
                    <a:pos x="243" y="0"/>
                  </a:cxn>
                  <a:cxn ang="0">
                    <a:pos x="243" y="60"/>
                  </a:cxn>
                  <a:cxn ang="0">
                    <a:pos x="259" y="98"/>
                  </a:cxn>
                  <a:cxn ang="0">
                    <a:pos x="269" y="129"/>
                  </a:cxn>
                  <a:cxn ang="0">
                    <a:pos x="269" y="189"/>
                  </a:cxn>
                  <a:cxn ang="0">
                    <a:pos x="269" y="229"/>
                  </a:cxn>
                  <a:cxn ang="0">
                    <a:pos x="269" y="259"/>
                  </a:cxn>
                  <a:cxn ang="0">
                    <a:pos x="305" y="302"/>
                  </a:cxn>
                  <a:cxn ang="0">
                    <a:pos x="285" y="324"/>
                  </a:cxn>
                  <a:cxn ang="0">
                    <a:pos x="219" y="384"/>
                  </a:cxn>
                  <a:cxn ang="0">
                    <a:pos x="142" y="388"/>
                  </a:cxn>
                  <a:cxn ang="0">
                    <a:pos x="76" y="440"/>
                  </a:cxn>
                  <a:cxn ang="0">
                    <a:pos x="20" y="478"/>
                  </a:cxn>
                  <a:cxn ang="0">
                    <a:pos x="0" y="522"/>
                  </a:cxn>
                  <a:cxn ang="0">
                    <a:pos x="45" y="517"/>
                  </a:cxn>
                  <a:cxn ang="0">
                    <a:pos x="76" y="478"/>
                  </a:cxn>
                  <a:cxn ang="0">
                    <a:pos x="91" y="448"/>
                  </a:cxn>
                  <a:cxn ang="0">
                    <a:pos x="137" y="444"/>
                  </a:cxn>
                  <a:cxn ang="0">
                    <a:pos x="127" y="478"/>
                  </a:cxn>
                  <a:cxn ang="0">
                    <a:pos x="127" y="508"/>
                  </a:cxn>
                  <a:cxn ang="0">
                    <a:pos x="173" y="538"/>
                  </a:cxn>
                  <a:cxn ang="0">
                    <a:pos x="183" y="517"/>
                  </a:cxn>
                  <a:cxn ang="0">
                    <a:pos x="157" y="504"/>
                  </a:cxn>
                  <a:cxn ang="0">
                    <a:pos x="157" y="465"/>
                  </a:cxn>
                  <a:cxn ang="0">
                    <a:pos x="203" y="435"/>
                  </a:cxn>
                  <a:cxn ang="0">
                    <a:pos x="243" y="435"/>
                  </a:cxn>
                  <a:cxn ang="0">
                    <a:pos x="275" y="435"/>
                  </a:cxn>
                  <a:cxn ang="0">
                    <a:pos x="275" y="400"/>
                  </a:cxn>
                  <a:cxn ang="0">
                    <a:pos x="296" y="367"/>
                  </a:cxn>
                  <a:cxn ang="0">
                    <a:pos x="335" y="345"/>
                  </a:cxn>
                  <a:cxn ang="0">
                    <a:pos x="381" y="367"/>
                  </a:cxn>
                  <a:cxn ang="0">
                    <a:pos x="387" y="319"/>
                  </a:cxn>
                  <a:cxn ang="0">
                    <a:pos x="361" y="269"/>
                  </a:cxn>
                  <a:cxn ang="0">
                    <a:pos x="335" y="255"/>
                  </a:cxn>
                  <a:cxn ang="0">
                    <a:pos x="361" y="225"/>
                  </a:cxn>
                  <a:cxn ang="0">
                    <a:pos x="407" y="225"/>
                  </a:cxn>
                  <a:cxn ang="0">
                    <a:pos x="407" y="189"/>
                  </a:cxn>
                  <a:cxn ang="0">
                    <a:pos x="351" y="189"/>
                  </a:cxn>
                  <a:cxn ang="0">
                    <a:pos x="327" y="189"/>
                  </a:cxn>
                  <a:cxn ang="0">
                    <a:pos x="327" y="163"/>
                  </a:cxn>
                  <a:cxn ang="0">
                    <a:pos x="345" y="116"/>
                  </a:cxn>
                  <a:cxn ang="0">
                    <a:pos x="309" y="141"/>
                  </a:cxn>
                  <a:cxn ang="0">
                    <a:pos x="299" y="116"/>
                  </a:cxn>
                  <a:cxn ang="0">
                    <a:pos x="299" y="86"/>
                  </a:cxn>
                  <a:cxn ang="0">
                    <a:pos x="289" y="13"/>
                  </a:cxn>
                  <a:cxn ang="0">
                    <a:pos x="243" y="0"/>
                  </a:cxn>
                </a:cxnLst>
                <a:rect l="0" t="0" r="r" b="b"/>
                <a:pathLst>
                  <a:path w="407" h="538">
                    <a:moveTo>
                      <a:pt x="243" y="0"/>
                    </a:moveTo>
                    <a:lnTo>
                      <a:pt x="243" y="60"/>
                    </a:lnTo>
                    <a:lnTo>
                      <a:pt x="259" y="98"/>
                    </a:lnTo>
                    <a:lnTo>
                      <a:pt x="269" y="129"/>
                    </a:lnTo>
                    <a:lnTo>
                      <a:pt x="269" y="189"/>
                    </a:lnTo>
                    <a:lnTo>
                      <a:pt x="269" y="229"/>
                    </a:lnTo>
                    <a:lnTo>
                      <a:pt x="269" y="259"/>
                    </a:lnTo>
                    <a:lnTo>
                      <a:pt x="305" y="302"/>
                    </a:lnTo>
                    <a:lnTo>
                      <a:pt x="285" y="324"/>
                    </a:lnTo>
                    <a:lnTo>
                      <a:pt x="219" y="384"/>
                    </a:lnTo>
                    <a:lnTo>
                      <a:pt x="142" y="388"/>
                    </a:lnTo>
                    <a:lnTo>
                      <a:pt x="76" y="440"/>
                    </a:lnTo>
                    <a:lnTo>
                      <a:pt x="20" y="478"/>
                    </a:lnTo>
                    <a:lnTo>
                      <a:pt x="0" y="522"/>
                    </a:lnTo>
                    <a:lnTo>
                      <a:pt x="45" y="517"/>
                    </a:lnTo>
                    <a:lnTo>
                      <a:pt x="76" y="478"/>
                    </a:lnTo>
                    <a:lnTo>
                      <a:pt x="91" y="448"/>
                    </a:lnTo>
                    <a:lnTo>
                      <a:pt x="137" y="444"/>
                    </a:lnTo>
                    <a:lnTo>
                      <a:pt x="127" y="478"/>
                    </a:lnTo>
                    <a:lnTo>
                      <a:pt x="127" y="508"/>
                    </a:lnTo>
                    <a:lnTo>
                      <a:pt x="173" y="538"/>
                    </a:lnTo>
                    <a:lnTo>
                      <a:pt x="183" y="517"/>
                    </a:lnTo>
                    <a:lnTo>
                      <a:pt x="157" y="504"/>
                    </a:lnTo>
                    <a:lnTo>
                      <a:pt x="157" y="465"/>
                    </a:lnTo>
                    <a:lnTo>
                      <a:pt x="203" y="435"/>
                    </a:lnTo>
                    <a:lnTo>
                      <a:pt x="243" y="435"/>
                    </a:lnTo>
                    <a:lnTo>
                      <a:pt x="275" y="435"/>
                    </a:lnTo>
                    <a:lnTo>
                      <a:pt x="275" y="400"/>
                    </a:lnTo>
                    <a:lnTo>
                      <a:pt x="296" y="367"/>
                    </a:lnTo>
                    <a:lnTo>
                      <a:pt x="335" y="345"/>
                    </a:lnTo>
                    <a:lnTo>
                      <a:pt x="381" y="367"/>
                    </a:lnTo>
                    <a:lnTo>
                      <a:pt x="387" y="319"/>
                    </a:lnTo>
                    <a:lnTo>
                      <a:pt x="361" y="269"/>
                    </a:lnTo>
                    <a:lnTo>
                      <a:pt x="335" y="255"/>
                    </a:lnTo>
                    <a:lnTo>
                      <a:pt x="361" y="225"/>
                    </a:lnTo>
                    <a:lnTo>
                      <a:pt x="407" y="225"/>
                    </a:lnTo>
                    <a:lnTo>
                      <a:pt x="407" y="189"/>
                    </a:lnTo>
                    <a:lnTo>
                      <a:pt x="351" y="189"/>
                    </a:lnTo>
                    <a:lnTo>
                      <a:pt x="327" y="189"/>
                    </a:lnTo>
                    <a:lnTo>
                      <a:pt x="327" y="163"/>
                    </a:lnTo>
                    <a:lnTo>
                      <a:pt x="345" y="116"/>
                    </a:lnTo>
                    <a:lnTo>
                      <a:pt x="309" y="141"/>
                    </a:lnTo>
                    <a:lnTo>
                      <a:pt x="299" y="116"/>
                    </a:lnTo>
                    <a:lnTo>
                      <a:pt x="299" y="86"/>
                    </a:lnTo>
                    <a:lnTo>
                      <a:pt x="289" y="13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8" name="Rectangle 47"/>
              <p:cNvSpPr>
                <a:spLocks noChangeArrowheads="1"/>
              </p:cNvSpPr>
              <p:nvPr/>
            </p:nvSpPr>
            <p:spPr bwMode="auto">
              <a:xfrm>
                <a:off x="5360" y="873"/>
                <a:ext cx="254" cy="30"/>
              </a:xfrm>
              <a:prstGeom prst="rect">
                <a:avLst/>
              </a:prstGeom>
              <a:solidFill>
                <a:srgbClr val="077ABA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Freeform 48"/>
              <p:cNvSpPr/>
              <p:nvPr/>
            </p:nvSpPr>
            <p:spPr bwMode="auto">
              <a:xfrm>
                <a:off x="5240" y="386"/>
                <a:ext cx="44" cy="13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" y="72"/>
                  </a:cxn>
                  <a:cxn ang="0">
                    <a:pos x="45" y="120"/>
                  </a:cxn>
                  <a:cxn ang="0">
                    <a:pos x="45" y="162"/>
                  </a:cxn>
                  <a:cxn ang="0">
                    <a:pos x="72" y="226"/>
                  </a:cxn>
                  <a:cxn ang="0">
                    <a:pos x="91" y="238"/>
                  </a:cxn>
                  <a:cxn ang="0">
                    <a:pos x="91" y="263"/>
                  </a:cxn>
                  <a:cxn ang="0">
                    <a:pos x="133" y="263"/>
                  </a:cxn>
                  <a:cxn ang="0">
                    <a:pos x="114" y="216"/>
                  </a:cxn>
                  <a:cxn ang="0">
                    <a:pos x="80" y="168"/>
                  </a:cxn>
                  <a:cxn ang="0">
                    <a:pos x="84" y="124"/>
                  </a:cxn>
                  <a:cxn ang="0">
                    <a:pos x="35" y="80"/>
                  </a:cxn>
                  <a:cxn ang="0">
                    <a:pos x="19" y="41"/>
                  </a:cxn>
                  <a:cxn ang="0">
                    <a:pos x="0" y="0"/>
                  </a:cxn>
                </a:cxnLst>
                <a:rect l="0" t="0" r="r" b="b"/>
                <a:pathLst>
                  <a:path w="133" h="263">
                    <a:moveTo>
                      <a:pt x="0" y="0"/>
                    </a:moveTo>
                    <a:lnTo>
                      <a:pt x="12" y="72"/>
                    </a:lnTo>
                    <a:lnTo>
                      <a:pt x="45" y="120"/>
                    </a:lnTo>
                    <a:lnTo>
                      <a:pt x="45" y="162"/>
                    </a:lnTo>
                    <a:lnTo>
                      <a:pt x="72" y="226"/>
                    </a:lnTo>
                    <a:lnTo>
                      <a:pt x="91" y="238"/>
                    </a:lnTo>
                    <a:lnTo>
                      <a:pt x="91" y="263"/>
                    </a:lnTo>
                    <a:lnTo>
                      <a:pt x="133" y="263"/>
                    </a:lnTo>
                    <a:lnTo>
                      <a:pt x="114" y="216"/>
                    </a:lnTo>
                    <a:lnTo>
                      <a:pt x="80" y="168"/>
                    </a:lnTo>
                    <a:lnTo>
                      <a:pt x="84" y="124"/>
                    </a:lnTo>
                    <a:lnTo>
                      <a:pt x="35" y="80"/>
                    </a:lnTo>
                    <a:lnTo>
                      <a:pt x="19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ADD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20" name="Rectangle 119"/>
          <p:cNvSpPr/>
          <p:nvPr/>
        </p:nvSpPr>
        <p:spPr>
          <a:xfrm>
            <a:off x="4038600" y="980728"/>
            <a:ext cx="1111750" cy="86409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D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800" decel="100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800" decel="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00" decel="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00" decel="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8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800" decel="100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800" decel="100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800" decel="100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800" decel="100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800" decel="100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800" decel="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800" decel="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800" decel="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800" decel="100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800" decel="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800" decel="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800" decel="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800" decel="100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800" decel="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800" decel="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800" decel="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800" decel="100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8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8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8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4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0F2C3-4599-6D34-6E1A-4939F3609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Paradigma</a:t>
            </a:r>
            <a:r>
              <a:rPr lang="en-US" dirty="0">
                <a:solidFill>
                  <a:srgbClr val="FF0000"/>
                </a:solidFill>
              </a:rPr>
              <a:t> SEDERHANA </a:t>
            </a:r>
            <a:endParaRPr lang="en-ID" dirty="0">
              <a:solidFill>
                <a:srgbClr val="FF0000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D444C4-B598-376C-2C67-B0C85433CC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9775" y="2292627"/>
            <a:ext cx="1815547" cy="12680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65DC83-E448-B428-35F9-305507BDC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322" y="2065868"/>
            <a:ext cx="2809461" cy="20140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F6D91B-4D1E-AC38-E584-ECC65C95E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858" y="2355203"/>
            <a:ext cx="1559367" cy="126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86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861764" y="-22147"/>
            <a:ext cx="7886700" cy="1093426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>
                <a:latin typeface="Arial Rounded MT Bold" panose="020F0704030504030204" pitchFamily="34" charset="0"/>
              </a:rPr>
              <a:t>MULTI VARIABEL (2 V INDEPENDEN)</a:t>
            </a:r>
            <a:endParaRPr lang="en-US" sz="32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2129558" y="1784519"/>
            <a:ext cx="1225550" cy="1150937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>
            <a:noFill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haroni" pitchFamily="2" charset="-79"/>
                <a:ea typeface="+mn-ea"/>
                <a:cs typeface="Aharoni" pitchFamily="2" charset="-79"/>
              </a:rPr>
              <a:t>X</a:t>
            </a:r>
            <a:r>
              <a:rPr kumimoji="0" lang="en-US" sz="3600" b="0" i="0" u="none" strike="noStrike" kern="1200" cap="none" spc="0" normalizeH="0" baseline="-2500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haroni" pitchFamily="2" charset="-79"/>
                <a:ea typeface="+mn-ea"/>
                <a:cs typeface="Aharoni" pitchFamily="2" charset="-79"/>
              </a:rPr>
              <a:t>1</a:t>
            </a:r>
          </a:p>
        </p:txBody>
      </p:sp>
      <p:sp>
        <p:nvSpPr>
          <p:cNvPr id="37894" name="Rectangle 6"/>
          <p:cNvSpPr>
            <a:spLocks noChangeArrowheads="1"/>
          </p:cNvSpPr>
          <p:nvPr/>
        </p:nvSpPr>
        <p:spPr bwMode="auto">
          <a:xfrm>
            <a:off x="2093052" y="3787146"/>
            <a:ext cx="1225550" cy="1150937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haroni" pitchFamily="2" charset="-79"/>
                <a:ea typeface="+mn-ea"/>
                <a:cs typeface="Aharoni" pitchFamily="2" charset="-79"/>
              </a:rPr>
              <a:t>X</a:t>
            </a:r>
            <a:r>
              <a:rPr kumimoji="0" lang="en-US" sz="3600" b="0" i="0" u="none" strike="noStrike" kern="1200" cap="none" spc="0" normalizeH="0" baseline="-2500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haroni" pitchFamily="2" charset="-79"/>
                <a:ea typeface="+mn-ea"/>
                <a:cs typeface="Aharoni" pitchFamily="2" charset="-79"/>
              </a:rPr>
              <a:t>2</a:t>
            </a:r>
          </a:p>
        </p:txBody>
      </p:sp>
      <p:sp>
        <p:nvSpPr>
          <p:cNvPr id="37895" name="Rectangle 7"/>
          <p:cNvSpPr>
            <a:spLocks noChangeArrowheads="1"/>
          </p:cNvSpPr>
          <p:nvPr/>
        </p:nvSpPr>
        <p:spPr bwMode="auto">
          <a:xfrm>
            <a:off x="5260116" y="2993397"/>
            <a:ext cx="1225550" cy="1150937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>
            <a:noFill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haroni" pitchFamily="2" charset="-79"/>
                <a:ea typeface="+mn-ea"/>
                <a:cs typeface="Aharoni" pitchFamily="2" charset="-79"/>
              </a:rPr>
              <a:t>Y</a:t>
            </a:r>
          </a:p>
        </p:txBody>
      </p:sp>
      <p:sp>
        <p:nvSpPr>
          <p:cNvPr id="37896" name="Line 8"/>
          <p:cNvSpPr>
            <a:spLocks noChangeShapeType="1"/>
          </p:cNvSpPr>
          <p:nvPr/>
        </p:nvSpPr>
        <p:spPr bwMode="auto">
          <a:xfrm>
            <a:off x="3318602" y="2561596"/>
            <a:ext cx="1727200" cy="865187"/>
          </a:xfrm>
          <a:prstGeom prst="line">
            <a:avLst/>
          </a:prstGeom>
          <a:noFill/>
          <a:ln w="38100">
            <a:noFill/>
            <a:round/>
            <a:tailEnd type="triangl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37897" name="Line 9"/>
          <p:cNvSpPr>
            <a:spLocks noChangeShapeType="1"/>
          </p:cNvSpPr>
          <p:nvPr/>
        </p:nvSpPr>
        <p:spPr bwMode="auto">
          <a:xfrm flipV="1">
            <a:off x="3318602" y="3498221"/>
            <a:ext cx="1727200" cy="1008062"/>
          </a:xfrm>
          <a:prstGeom prst="line">
            <a:avLst/>
          </a:prstGeom>
          <a:noFill/>
          <a:ln w="38100">
            <a:noFill/>
            <a:round/>
            <a:tailEnd type="triangl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37898" name="Line 10"/>
          <p:cNvSpPr>
            <a:spLocks noChangeShapeType="1"/>
          </p:cNvSpPr>
          <p:nvPr/>
        </p:nvSpPr>
        <p:spPr bwMode="auto">
          <a:xfrm>
            <a:off x="3273428" y="-12700"/>
            <a:ext cx="215900" cy="0"/>
          </a:xfrm>
          <a:prstGeom prst="line">
            <a:avLst/>
          </a:prstGeom>
          <a:noFill/>
          <a:ln w="38100">
            <a:noFill/>
            <a:rou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37899" name="Line 11"/>
          <p:cNvSpPr>
            <a:spLocks noChangeShapeType="1"/>
          </p:cNvSpPr>
          <p:nvPr/>
        </p:nvSpPr>
        <p:spPr bwMode="auto">
          <a:xfrm>
            <a:off x="3273428" y="-12700"/>
            <a:ext cx="215900" cy="0"/>
          </a:xfrm>
          <a:prstGeom prst="line">
            <a:avLst/>
          </a:prstGeom>
          <a:noFill/>
          <a:ln w="38100">
            <a:noFill/>
            <a:rou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37900" name="Line 12"/>
          <p:cNvSpPr>
            <a:spLocks noChangeShapeType="1"/>
          </p:cNvSpPr>
          <p:nvPr/>
        </p:nvSpPr>
        <p:spPr bwMode="auto">
          <a:xfrm>
            <a:off x="-298452" y="2095142"/>
            <a:ext cx="0" cy="1295400"/>
          </a:xfrm>
          <a:prstGeom prst="line">
            <a:avLst/>
          </a:prstGeom>
          <a:noFill/>
          <a:ln w="38100">
            <a:noFill/>
            <a:rou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37901" name="Line 13"/>
          <p:cNvSpPr>
            <a:spLocks noChangeShapeType="1"/>
          </p:cNvSpPr>
          <p:nvPr/>
        </p:nvSpPr>
        <p:spPr bwMode="auto">
          <a:xfrm>
            <a:off x="3489328" y="-12700"/>
            <a:ext cx="1439862" cy="0"/>
          </a:xfrm>
          <a:prstGeom prst="line">
            <a:avLst/>
          </a:prstGeom>
          <a:noFill/>
          <a:ln w="57150">
            <a:noFill/>
            <a:round/>
            <a:tailEnd type="triangl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1759674" y="2707641"/>
            <a:ext cx="357188" cy="1588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759674" y="4350704"/>
            <a:ext cx="357188" cy="1587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938936" y="3528379"/>
            <a:ext cx="1643063" cy="1588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26"/>
          <p:cNvGrpSpPr/>
          <p:nvPr/>
        </p:nvGrpSpPr>
        <p:grpSpPr bwMode="auto">
          <a:xfrm flipH="1">
            <a:off x="3331299" y="2707641"/>
            <a:ext cx="357188" cy="1644650"/>
            <a:chOff x="3929058" y="3999710"/>
            <a:chExt cx="357984" cy="1644662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3929058" y="3999710"/>
              <a:ext cx="357984" cy="1588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929058" y="5642785"/>
              <a:ext cx="357984" cy="1587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>
              <a:off x="3109111" y="4821246"/>
              <a:ext cx="1641487" cy="1592"/>
            </a:xfrm>
            <a:prstGeom prst="line">
              <a:avLst/>
            </a:prstGeom>
            <a:ln w="571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Arrow Connector 28"/>
          <p:cNvCxnSpPr/>
          <p:nvPr/>
        </p:nvCxnSpPr>
        <p:spPr>
          <a:xfrm>
            <a:off x="3688487" y="3493454"/>
            <a:ext cx="1571625" cy="1587"/>
          </a:xfrm>
          <a:prstGeom prst="straightConnector1">
            <a:avLst/>
          </a:prstGeom>
          <a:ln w="5715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331299" y="2421891"/>
            <a:ext cx="1928813" cy="1000125"/>
          </a:xfrm>
          <a:prstGeom prst="straightConnector1">
            <a:avLst/>
          </a:prstGeom>
          <a:ln w="571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3259862" y="3636329"/>
            <a:ext cx="2071687" cy="1071562"/>
          </a:xfrm>
          <a:prstGeom prst="straightConnector1">
            <a:avLst/>
          </a:prstGeom>
          <a:ln w="571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8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7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4" dur="1000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 decel="100000"/>
                                        <p:tgtEl>
                                          <p:spTgt spid="378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378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378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378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78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78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7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7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7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78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1" dur="1000"/>
                                        <p:tgtEl>
                                          <p:spTgt spid="37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7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7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6" dur="1000"/>
                                        <p:tgtEl>
                                          <p:spTgt spid="37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7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7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1" dur="1000"/>
                                        <p:tgtEl>
                                          <p:spTgt spid="37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7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7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6" dur="1000"/>
                                        <p:tgtEl>
                                          <p:spTgt spid="37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435103" y="1628800"/>
            <a:ext cx="1225550" cy="115093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>
            <a:noFill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haroni" pitchFamily="2" charset="-79"/>
                <a:ea typeface="+mn-ea"/>
                <a:cs typeface="Aharoni" pitchFamily="2" charset="-79"/>
              </a:rPr>
              <a:t>X</a:t>
            </a:r>
            <a:r>
              <a:rPr kumimoji="0" lang="en-US" sz="3600" b="0" i="0" u="none" strike="noStrike" kern="1200" cap="none" spc="0" normalizeH="0" baseline="-2500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haroni" pitchFamily="2" charset="-79"/>
                <a:ea typeface="+mn-ea"/>
                <a:cs typeface="Aharoni" pitchFamily="2" charset="-79"/>
              </a:rPr>
              <a:t>1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35103" y="3284984"/>
            <a:ext cx="1225550" cy="1150937"/>
          </a:xfrm>
          <a:prstGeom prst="rect">
            <a:avLst/>
          </a:prstGeom>
          <a:solidFill>
            <a:srgbClr val="7030A0"/>
          </a:solidFill>
          <a:ln w="9525">
            <a:noFill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haroni" pitchFamily="2" charset="-79"/>
                <a:ea typeface="+mn-ea"/>
                <a:cs typeface="Aharoni" pitchFamily="2" charset="-79"/>
              </a:rPr>
              <a:t>X</a:t>
            </a:r>
            <a:r>
              <a:rPr kumimoji="0" lang="en-US" sz="3600" b="0" i="0" u="none" strike="noStrike" kern="1200" cap="none" spc="0" normalizeH="0" baseline="-2500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haroni" pitchFamily="2" charset="-79"/>
                <a:ea typeface="+mn-ea"/>
                <a:cs typeface="Aharoni" pitchFamily="2" charset="-79"/>
              </a:rPr>
              <a:t>2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409098" y="5013176"/>
            <a:ext cx="1225550" cy="1150937"/>
          </a:xfrm>
          <a:prstGeom prst="rect">
            <a:avLst/>
          </a:prstGeom>
          <a:solidFill>
            <a:schemeClr val="accent2">
              <a:lumMod val="50000"/>
            </a:schemeClr>
          </a:solidFill>
          <a:ln w="9525">
            <a:noFill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haroni" pitchFamily="2" charset="-79"/>
                <a:ea typeface="+mn-ea"/>
                <a:cs typeface="Aharoni" pitchFamily="2" charset="-79"/>
              </a:rPr>
              <a:t>X</a:t>
            </a:r>
            <a:r>
              <a:rPr kumimoji="0" lang="en-US" sz="3600" b="0" i="0" u="none" strike="noStrike" kern="1200" cap="none" spc="0" normalizeH="0" baseline="-2500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haroni" pitchFamily="2" charset="-79"/>
                <a:ea typeface="+mn-ea"/>
                <a:cs typeface="Aharoni" pitchFamily="2" charset="-79"/>
              </a:rPr>
              <a:t>3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364088" y="3284984"/>
            <a:ext cx="1225550" cy="1150937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haroni" pitchFamily="2" charset="-79"/>
                <a:ea typeface="+mn-ea"/>
                <a:cs typeface="Aharoni" pitchFamily="2" charset="-79"/>
              </a:rPr>
              <a:t>Y</a:t>
            </a:r>
            <a:endParaRPr kumimoji="0" lang="en-US" sz="3600" b="0" i="0" u="none" strike="noStrike" kern="1200" cap="none" spc="0" normalizeH="0" baseline="-2500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haroni" pitchFamily="2" charset="-79"/>
              <a:ea typeface="+mn-ea"/>
              <a:cs typeface="Aharoni" pitchFamily="2" charset="-79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660653" y="2204268"/>
            <a:ext cx="2703435" cy="165618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3"/>
          </p:cNvCxnSpPr>
          <p:nvPr/>
        </p:nvCxnSpPr>
        <p:spPr>
          <a:xfrm flipV="1">
            <a:off x="2660653" y="3860452"/>
            <a:ext cx="2559419" cy="1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660653" y="3860453"/>
            <a:ext cx="2703435" cy="1728191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26"/>
          <p:cNvGrpSpPr/>
          <p:nvPr/>
        </p:nvGrpSpPr>
        <p:grpSpPr bwMode="auto">
          <a:xfrm flipH="1">
            <a:off x="2675774" y="2462658"/>
            <a:ext cx="357188" cy="2694533"/>
            <a:chOff x="3929058" y="3999710"/>
            <a:chExt cx="357984" cy="1644662"/>
          </a:xfrm>
          <a:solidFill>
            <a:schemeClr val="tx1">
              <a:lumMod val="85000"/>
              <a:lumOff val="15000"/>
            </a:schemeClr>
          </a:solidFill>
        </p:grpSpPr>
        <p:cxnSp>
          <p:nvCxnSpPr>
            <p:cNvPr id="15" name="Straight Connector 14"/>
            <p:cNvCxnSpPr/>
            <p:nvPr/>
          </p:nvCxnSpPr>
          <p:spPr>
            <a:xfrm>
              <a:off x="3929058" y="3999710"/>
              <a:ext cx="357984" cy="1588"/>
            </a:xfrm>
            <a:prstGeom prst="lin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929058" y="5642785"/>
              <a:ext cx="357984" cy="1587"/>
            </a:xfrm>
            <a:prstGeom prst="lin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>
              <a:off x="3109111" y="4821246"/>
              <a:ext cx="1641487" cy="1592"/>
            </a:xfrm>
            <a:prstGeom prst="lin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/>
          <p:nvPr/>
        </p:nvCxnSpPr>
        <p:spPr>
          <a:xfrm>
            <a:off x="3059832" y="3645024"/>
            <a:ext cx="2232000" cy="72008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684539" y="292095"/>
            <a:ext cx="551663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MULTIVARIABEL ( 3  V INDEPEDEN)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PEMBUKTIAN TEORI YANG SUDAH ADA,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19124" y="3162058"/>
            <a:ext cx="1000132" cy="928694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44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id-ID" sz="4400" b="0" i="0" u="none" strike="noStrike" kern="120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19124" y="4876570"/>
            <a:ext cx="1000132" cy="928694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44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id-ID" sz="4400" b="0" i="0" u="none" strike="noStrike" kern="120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48412" y="3947876"/>
            <a:ext cx="1000132" cy="928694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</a:t>
            </a:r>
            <a:endParaRPr kumimoji="0" lang="id-ID" sz="4400" b="0" i="0" u="none" strike="noStrike" kern="120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19454" y="3947876"/>
            <a:ext cx="1000132" cy="928694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X</a:t>
            </a:r>
            <a:r>
              <a:rPr kumimoji="0" lang="en-US" sz="4400" b="0" i="0" u="none" strike="noStrike" kern="120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id-ID" sz="4400" b="0" i="0" u="none" strike="noStrike" kern="120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819275" y="3627194"/>
            <a:ext cx="1500188" cy="74930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1819275" y="4519369"/>
            <a:ext cx="1500188" cy="822325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4319588" y="4413006"/>
            <a:ext cx="1928812" cy="34925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9"/>
          <p:cNvSpPr/>
          <p:nvPr/>
        </p:nvSpPr>
        <p:spPr>
          <a:xfrm>
            <a:off x="1806575" y="3379544"/>
            <a:ext cx="4479925" cy="960437"/>
          </a:xfrm>
          <a:custGeom>
            <a:avLst/>
            <a:gdLst>
              <a:gd name="connsiteX0" fmla="*/ 0 w 4480560"/>
              <a:gd name="connsiteY0" fmla="*/ 0 h 960120"/>
              <a:gd name="connsiteX1" fmla="*/ 3307080 w 4480560"/>
              <a:gd name="connsiteY1" fmla="*/ 167640 h 960120"/>
              <a:gd name="connsiteX2" fmla="*/ 4480560 w 4480560"/>
              <a:gd name="connsiteY2" fmla="*/ 960120 h 96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80560" h="960120">
                <a:moveTo>
                  <a:pt x="0" y="0"/>
                </a:moveTo>
                <a:lnTo>
                  <a:pt x="3307080" y="167640"/>
                </a:lnTo>
                <a:lnTo>
                  <a:pt x="4480560" y="960120"/>
                </a:lnTo>
              </a:path>
            </a:pathLst>
          </a:custGeom>
          <a:ln w="571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0"/>
          <p:cNvSpPr/>
          <p:nvPr/>
        </p:nvSpPr>
        <p:spPr>
          <a:xfrm flipV="1">
            <a:off x="1819275" y="4590806"/>
            <a:ext cx="4479925" cy="960438"/>
          </a:xfrm>
          <a:custGeom>
            <a:avLst/>
            <a:gdLst>
              <a:gd name="connsiteX0" fmla="*/ 0 w 4480560"/>
              <a:gd name="connsiteY0" fmla="*/ 0 h 960120"/>
              <a:gd name="connsiteX1" fmla="*/ 3307080 w 4480560"/>
              <a:gd name="connsiteY1" fmla="*/ 167640 h 960120"/>
              <a:gd name="connsiteX2" fmla="*/ 4480560 w 4480560"/>
              <a:gd name="connsiteY2" fmla="*/ 960120 h 96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80560" h="960120">
                <a:moveTo>
                  <a:pt x="0" y="0"/>
                </a:moveTo>
                <a:lnTo>
                  <a:pt x="3307080" y="167640"/>
                </a:lnTo>
                <a:lnTo>
                  <a:pt x="4480560" y="960120"/>
                </a:lnTo>
              </a:path>
            </a:pathLst>
          </a:custGeom>
          <a:ln w="571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51657" y="452571"/>
            <a:ext cx="6840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PENGARUH X1 DAN X2 TERHADAP X3 DAN DAMPAK SELANJUTNYA TERHADAP 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6883" y="0"/>
            <a:ext cx="9457766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87626" y="620688"/>
            <a:ext cx="6768752" cy="374441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79894" y="1066872"/>
            <a:ext cx="457200" cy="4343401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51"/>
          <p:cNvGrpSpPr/>
          <p:nvPr/>
        </p:nvGrpSpPr>
        <p:grpSpPr>
          <a:xfrm>
            <a:off x="1752639" y="486724"/>
            <a:ext cx="936875" cy="6066476"/>
            <a:chOff x="1752600" y="486724"/>
            <a:chExt cx="936875" cy="6066476"/>
          </a:xfrm>
        </p:grpSpPr>
        <p:sp>
          <p:nvSpPr>
            <p:cNvPr id="8" name="Rectangle 7"/>
            <p:cNvSpPr/>
            <p:nvPr/>
          </p:nvSpPr>
          <p:spPr>
            <a:xfrm rot="378431">
              <a:off x="2232275" y="486724"/>
              <a:ext cx="457200" cy="598326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752600" y="6324600"/>
              <a:ext cx="762000" cy="228600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Group 52"/>
          <p:cNvGrpSpPr/>
          <p:nvPr/>
        </p:nvGrpSpPr>
        <p:grpSpPr>
          <a:xfrm>
            <a:off x="6342786" y="508415"/>
            <a:ext cx="896214" cy="6044793"/>
            <a:chOff x="6342786" y="508407"/>
            <a:chExt cx="896214" cy="6044793"/>
          </a:xfrm>
        </p:grpSpPr>
        <p:sp>
          <p:nvSpPr>
            <p:cNvPr id="11" name="Rectangle 10"/>
            <p:cNvSpPr/>
            <p:nvPr/>
          </p:nvSpPr>
          <p:spPr>
            <a:xfrm rot="21259376">
              <a:off x="6342786" y="508407"/>
              <a:ext cx="457200" cy="596059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477000" y="6324600"/>
              <a:ext cx="762000" cy="228600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1287749" y="733748"/>
            <a:ext cx="6553200" cy="345638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METODE PENELITIAN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EKSPERIMEN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grpSp>
        <p:nvGrpSpPr>
          <p:cNvPr id="14" name="Group 14"/>
          <p:cNvGrpSpPr/>
          <p:nvPr/>
        </p:nvGrpSpPr>
        <p:grpSpPr bwMode="auto">
          <a:xfrm>
            <a:off x="6876256" y="5301280"/>
            <a:ext cx="585788" cy="1095375"/>
            <a:chOff x="4659" y="345"/>
            <a:chExt cx="369" cy="690"/>
          </a:xfrm>
        </p:grpSpPr>
        <p:sp>
          <p:nvSpPr>
            <p:cNvPr id="15" name="Freeform 15"/>
            <p:cNvSpPr/>
            <p:nvPr/>
          </p:nvSpPr>
          <p:spPr bwMode="auto">
            <a:xfrm>
              <a:off x="4708" y="602"/>
              <a:ext cx="310" cy="414"/>
            </a:xfrm>
            <a:custGeom>
              <a:avLst/>
              <a:gdLst/>
              <a:ahLst/>
              <a:cxnLst>
                <a:cxn ang="0">
                  <a:pos x="265" y="528"/>
                </a:cxn>
                <a:cxn ang="0">
                  <a:pos x="110" y="521"/>
                </a:cxn>
                <a:cxn ang="0">
                  <a:pos x="36" y="436"/>
                </a:cxn>
                <a:cxn ang="0">
                  <a:pos x="147" y="460"/>
                </a:cxn>
                <a:cxn ang="0">
                  <a:pos x="65" y="352"/>
                </a:cxn>
                <a:cxn ang="0">
                  <a:pos x="46" y="159"/>
                </a:cxn>
                <a:cxn ang="0">
                  <a:pos x="93" y="190"/>
                </a:cxn>
                <a:cxn ang="0">
                  <a:pos x="147" y="228"/>
                </a:cxn>
                <a:cxn ang="0">
                  <a:pos x="147" y="183"/>
                </a:cxn>
                <a:cxn ang="0">
                  <a:pos x="147" y="90"/>
                </a:cxn>
                <a:cxn ang="0">
                  <a:pos x="211" y="136"/>
                </a:cxn>
                <a:cxn ang="0">
                  <a:pos x="311" y="152"/>
                </a:cxn>
                <a:cxn ang="0">
                  <a:pos x="357" y="98"/>
                </a:cxn>
                <a:cxn ang="0">
                  <a:pos x="385" y="144"/>
                </a:cxn>
                <a:cxn ang="0">
                  <a:pos x="393" y="228"/>
                </a:cxn>
                <a:cxn ang="0">
                  <a:pos x="484" y="259"/>
                </a:cxn>
                <a:cxn ang="0">
                  <a:pos x="521" y="174"/>
                </a:cxn>
                <a:cxn ang="0">
                  <a:pos x="603" y="0"/>
                </a:cxn>
                <a:cxn ang="0">
                  <a:pos x="649" y="82"/>
                </a:cxn>
                <a:cxn ang="0">
                  <a:pos x="649" y="159"/>
                </a:cxn>
                <a:cxn ang="0">
                  <a:pos x="786" y="183"/>
                </a:cxn>
                <a:cxn ang="0">
                  <a:pos x="850" y="90"/>
                </a:cxn>
                <a:cxn ang="0">
                  <a:pos x="932" y="144"/>
                </a:cxn>
                <a:cxn ang="0">
                  <a:pos x="923" y="221"/>
                </a:cxn>
                <a:cxn ang="0">
                  <a:pos x="832" y="305"/>
                </a:cxn>
                <a:cxn ang="0">
                  <a:pos x="923" y="313"/>
                </a:cxn>
                <a:cxn ang="0">
                  <a:pos x="923" y="390"/>
                </a:cxn>
                <a:cxn ang="0">
                  <a:pos x="814" y="436"/>
                </a:cxn>
                <a:cxn ang="0">
                  <a:pos x="860" y="474"/>
                </a:cxn>
                <a:cxn ang="0">
                  <a:pos x="904" y="521"/>
                </a:cxn>
                <a:cxn ang="0">
                  <a:pos x="822" y="551"/>
                </a:cxn>
                <a:cxn ang="0">
                  <a:pos x="658" y="551"/>
                </a:cxn>
                <a:cxn ang="0">
                  <a:pos x="768" y="643"/>
                </a:cxn>
                <a:cxn ang="0">
                  <a:pos x="795" y="744"/>
                </a:cxn>
                <a:cxn ang="0">
                  <a:pos x="667" y="667"/>
                </a:cxn>
                <a:cxn ang="0">
                  <a:pos x="667" y="767"/>
                </a:cxn>
                <a:cxn ang="0">
                  <a:pos x="667" y="828"/>
                </a:cxn>
                <a:cxn ang="0">
                  <a:pos x="582" y="828"/>
                </a:cxn>
                <a:cxn ang="0">
                  <a:pos x="511" y="713"/>
                </a:cxn>
                <a:cxn ang="0">
                  <a:pos x="475" y="782"/>
                </a:cxn>
                <a:cxn ang="0">
                  <a:pos x="457" y="728"/>
                </a:cxn>
                <a:cxn ang="0">
                  <a:pos x="357" y="782"/>
                </a:cxn>
                <a:cxn ang="0">
                  <a:pos x="357" y="674"/>
                </a:cxn>
                <a:cxn ang="0">
                  <a:pos x="257" y="706"/>
                </a:cxn>
                <a:cxn ang="0">
                  <a:pos x="0" y="736"/>
                </a:cxn>
                <a:cxn ang="0">
                  <a:pos x="74" y="659"/>
                </a:cxn>
                <a:cxn ang="0">
                  <a:pos x="265" y="528"/>
                </a:cxn>
              </a:cxnLst>
              <a:rect l="0" t="0" r="r" b="b"/>
              <a:pathLst>
                <a:path w="932" h="828">
                  <a:moveTo>
                    <a:pt x="265" y="528"/>
                  </a:moveTo>
                  <a:lnTo>
                    <a:pt x="110" y="521"/>
                  </a:lnTo>
                  <a:lnTo>
                    <a:pt x="36" y="436"/>
                  </a:lnTo>
                  <a:lnTo>
                    <a:pt x="147" y="460"/>
                  </a:lnTo>
                  <a:lnTo>
                    <a:pt x="65" y="352"/>
                  </a:lnTo>
                  <a:lnTo>
                    <a:pt x="46" y="159"/>
                  </a:lnTo>
                  <a:lnTo>
                    <a:pt x="93" y="190"/>
                  </a:lnTo>
                  <a:lnTo>
                    <a:pt x="147" y="228"/>
                  </a:lnTo>
                  <a:lnTo>
                    <a:pt x="147" y="183"/>
                  </a:lnTo>
                  <a:lnTo>
                    <a:pt x="147" y="90"/>
                  </a:lnTo>
                  <a:lnTo>
                    <a:pt x="211" y="136"/>
                  </a:lnTo>
                  <a:lnTo>
                    <a:pt x="311" y="152"/>
                  </a:lnTo>
                  <a:lnTo>
                    <a:pt x="357" y="98"/>
                  </a:lnTo>
                  <a:lnTo>
                    <a:pt x="385" y="144"/>
                  </a:lnTo>
                  <a:lnTo>
                    <a:pt x="393" y="228"/>
                  </a:lnTo>
                  <a:lnTo>
                    <a:pt x="484" y="259"/>
                  </a:lnTo>
                  <a:lnTo>
                    <a:pt x="521" y="174"/>
                  </a:lnTo>
                  <a:lnTo>
                    <a:pt x="603" y="0"/>
                  </a:lnTo>
                  <a:lnTo>
                    <a:pt x="649" y="82"/>
                  </a:lnTo>
                  <a:lnTo>
                    <a:pt x="649" y="159"/>
                  </a:lnTo>
                  <a:lnTo>
                    <a:pt x="786" y="183"/>
                  </a:lnTo>
                  <a:lnTo>
                    <a:pt x="850" y="90"/>
                  </a:lnTo>
                  <a:lnTo>
                    <a:pt x="932" y="144"/>
                  </a:lnTo>
                  <a:lnTo>
                    <a:pt x="923" y="221"/>
                  </a:lnTo>
                  <a:lnTo>
                    <a:pt x="832" y="305"/>
                  </a:lnTo>
                  <a:lnTo>
                    <a:pt x="923" y="313"/>
                  </a:lnTo>
                  <a:lnTo>
                    <a:pt x="923" y="390"/>
                  </a:lnTo>
                  <a:lnTo>
                    <a:pt x="814" y="436"/>
                  </a:lnTo>
                  <a:lnTo>
                    <a:pt x="860" y="474"/>
                  </a:lnTo>
                  <a:lnTo>
                    <a:pt x="904" y="521"/>
                  </a:lnTo>
                  <a:lnTo>
                    <a:pt x="822" y="551"/>
                  </a:lnTo>
                  <a:lnTo>
                    <a:pt x="658" y="551"/>
                  </a:lnTo>
                  <a:lnTo>
                    <a:pt x="768" y="643"/>
                  </a:lnTo>
                  <a:lnTo>
                    <a:pt x="795" y="744"/>
                  </a:lnTo>
                  <a:lnTo>
                    <a:pt x="667" y="667"/>
                  </a:lnTo>
                  <a:lnTo>
                    <a:pt x="667" y="767"/>
                  </a:lnTo>
                  <a:lnTo>
                    <a:pt x="667" y="828"/>
                  </a:lnTo>
                  <a:lnTo>
                    <a:pt x="582" y="828"/>
                  </a:lnTo>
                  <a:lnTo>
                    <a:pt x="511" y="713"/>
                  </a:lnTo>
                  <a:lnTo>
                    <a:pt x="475" y="782"/>
                  </a:lnTo>
                  <a:lnTo>
                    <a:pt x="457" y="728"/>
                  </a:lnTo>
                  <a:lnTo>
                    <a:pt x="357" y="782"/>
                  </a:lnTo>
                  <a:lnTo>
                    <a:pt x="357" y="674"/>
                  </a:lnTo>
                  <a:lnTo>
                    <a:pt x="257" y="706"/>
                  </a:lnTo>
                  <a:lnTo>
                    <a:pt x="0" y="736"/>
                  </a:lnTo>
                  <a:lnTo>
                    <a:pt x="74" y="659"/>
                  </a:lnTo>
                  <a:lnTo>
                    <a:pt x="265" y="528"/>
                  </a:lnTo>
                  <a:close/>
                </a:path>
              </a:pathLst>
            </a:custGeom>
            <a:solidFill>
              <a:srgbClr val="289EE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Freeform 16"/>
            <p:cNvSpPr/>
            <p:nvPr/>
          </p:nvSpPr>
          <p:spPr bwMode="auto">
            <a:xfrm>
              <a:off x="4760" y="724"/>
              <a:ext cx="204" cy="196"/>
            </a:xfrm>
            <a:custGeom>
              <a:avLst/>
              <a:gdLst/>
              <a:ahLst/>
              <a:cxnLst>
                <a:cxn ang="0">
                  <a:pos x="365" y="57"/>
                </a:cxn>
                <a:cxn ang="0">
                  <a:pos x="483" y="0"/>
                </a:cxn>
                <a:cxn ang="0">
                  <a:pos x="483" y="77"/>
                </a:cxn>
                <a:cxn ang="0">
                  <a:pos x="567" y="31"/>
                </a:cxn>
                <a:cxn ang="0">
                  <a:pos x="567" y="85"/>
                </a:cxn>
                <a:cxn ang="0">
                  <a:pos x="493" y="169"/>
                </a:cxn>
                <a:cxn ang="0">
                  <a:pos x="603" y="123"/>
                </a:cxn>
                <a:cxn ang="0">
                  <a:pos x="557" y="200"/>
                </a:cxn>
                <a:cxn ang="0">
                  <a:pos x="612" y="230"/>
                </a:cxn>
                <a:cxn ang="0">
                  <a:pos x="557" y="246"/>
                </a:cxn>
                <a:cxn ang="0">
                  <a:pos x="495" y="288"/>
                </a:cxn>
                <a:cxn ang="0">
                  <a:pos x="439" y="307"/>
                </a:cxn>
                <a:cxn ang="0">
                  <a:pos x="475" y="385"/>
                </a:cxn>
                <a:cxn ang="0">
                  <a:pos x="393" y="361"/>
                </a:cxn>
                <a:cxn ang="0">
                  <a:pos x="328" y="277"/>
                </a:cxn>
                <a:cxn ang="0">
                  <a:pos x="328" y="354"/>
                </a:cxn>
                <a:cxn ang="0">
                  <a:pos x="273" y="392"/>
                </a:cxn>
                <a:cxn ang="0">
                  <a:pos x="273" y="307"/>
                </a:cxn>
                <a:cxn ang="0">
                  <a:pos x="183" y="377"/>
                </a:cxn>
                <a:cxn ang="0">
                  <a:pos x="109" y="385"/>
                </a:cxn>
                <a:cxn ang="0">
                  <a:pos x="201" y="293"/>
                </a:cxn>
                <a:cxn ang="0">
                  <a:pos x="0" y="216"/>
                </a:cxn>
                <a:cxn ang="0">
                  <a:pos x="137" y="185"/>
                </a:cxn>
                <a:cxn ang="0">
                  <a:pos x="36" y="85"/>
                </a:cxn>
                <a:cxn ang="0">
                  <a:pos x="118" y="99"/>
                </a:cxn>
                <a:cxn ang="0">
                  <a:pos x="118" y="7"/>
                </a:cxn>
                <a:cxn ang="0">
                  <a:pos x="229" y="123"/>
                </a:cxn>
                <a:cxn ang="0">
                  <a:pos x="237" y="54"/>
                </a:cxn>
                <a:cxn ang="0">
                  <a:pos x="308" y="50"/>
                </a:cxn>
                <a:cxn ang="0">
                  <a:pos x="365" y="57"/>
                </a:cxn>
              </a:cxnLst>
              <a:rect l="0" t="0" r="r" b="b"/>
              <a:pathLst>
                <a:path w="612" h="392">
                  <a:moveTo>
                    <a:pt x="365" y="57"/>
                  </a:moveTo>
                  <a:lnTo>
                    <a:pt x="483" y="0"/>
                  </a:lnTo>
                  <a:lnTo>
                    <a:pt x="483" y="77"/>
                  </a:lnTo>
                  <a:lnTo>
                    <a:pt x="567" y="31"/>
                  </a:lnTo>
                  <a:lnTo>
                    <a:pt x="567" y="85"/>
                  </a:lnTo>
                  <a:lnTo>
                    <a:pt x="493" y="169"/>
                  </a:lnTo>
                  <a:lnTo>
                    <a:pt x="603" y="123"/>
                  </a:lnTo>
                  <a:lnTo>
                    <a:pt x="557" y="200"/>
                  </a:lnTo>
                  <a:lnTo>
                    <a:pt x="612" y="230"/>
                  </a:lnTo>
                  <a:lnTo>
                    <a:pt x="557" y="246"/>
                  </a:lnTo>
                  <a:lnTo>
                    <a:pt x="495" y="288"/>
                  </a:lnTo>
                  <a:lnTo>
                    <a:pt x="439" y="307"/>
                  </a:lnTo>
                  <a:lnTo>
                    <a:pt x="475" y="385"/>
                  </a:lnTo>
                  <a:lnTo>
                    <a:pt x="393" y="361"/>
                  </a:lnTo>
                  <a:lnTo>
                    <a:pt x="328" y="277"/>
                  </a:lnTo>
                  <a:lnTo>
                    <a:pt x="328" y="354"/>
                  </a:lnTo>
                  <a:lnTo>
                    <a:pt x="273" y="392"/>
                  </a:lnTo>
                  <a:lnTo>
                    <a:pt x="273" y="307"/>
                  </a:lnTo>
                  <a:lnTo>
                    <a:pt x="183" y="377"/>
                  </a:lnTo>
                  <a:lnTo>
                    <a:pt x="109" y="385"/>
                  </a:lnTo>
                  <a:lnTo>
                    <a:pt x="201" y="293"/>
                  </a:lnTo>
                  <a:lnTo>
                    <a:pt x="0" y="216"/>
                  </a:lnTo>
                  <a:lnTo>
                    <a:pt x="137" y="185"/>
                  </a:lnTo>
                  <a:lnTo>
                    <a:pt x="36" y="85"/>
                  </a:lnTo>
                  <a:lnTo>
                    <a:pt x="118" y="99"/>
                  </a:lnTo>
                  <a:lnTo>
                    <a:pt x="118" y="7"/>
                  </a:lnTo>
                  <a:lnTo>
                    <a:pt x="229" y="123"/>
                  </a:lnTo>
                  <a:lnTo>
                    <a:pt x="237" y="54"/>
                  </a:lnTo>
                  <a:lnTo>
                    <a:pt x="308" y="50"/>
                  </a:lnTo>
                  <a:lnTo>
                    <a:pt x="365" y="57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" name="Freeform 17"/>
            <p:cNvSpPr/>
            <p:nvPr/>
          </p:nvSpPr>
          <p:spPr bwMode="auto">
            <a:xfrm>
              <a:off x="4819" y="758"/>
              <a:ext cx="114" cy="142"/>
            </a:xfrm>
            <a:custGeom>
              <a:avLst/>
              <a:gdLst/>
              <a:ahLst/>
              <a:cxnLst>
                <a:cxn ang="0">
                  <a:pos x="64" y="175"/>
                </a:cxn>
                <a:cxn ang="0">
                  <a:pos x="0" y="115"/>
                </a:cxn>
                <a:cxn ang="0">
                  <a:pos x="71" y="127"/>
                </a:cxn>
                <a:cxn ang="0">
                  <a:pos x="71" y="55"/>
                </a:cxn>
                <a:cxn ang="0">
                  <a:pos x="85" y="0"/>
                </a:cxn>
                <a:cxn ang="0">
                  <a:pos x="121" y="67"/>
                </a:cxn>
                <a:cxn ang="0">
                  <a:pos x="164" y="12"/>
                </a:cxn>
                <a:cxn ang="0">
                  <a:pos x="164" y="79"/>
                </a:cxn>
                <a:cxn ang="0">
                  <a:pos x="242" y="31"/>
                </a:cxn>
                <a:cxn ang="0">
                  <a:pos x="321" y="25"/>
                </a:cxn>
                <a:cxn ang="0">
                  <a:pos x="229" y="73"/>
                </a:cxn>
                <a:cxn ang="0">
                  <a:pos x="229" y="139"/>
                </a:cxn>
                <a:cxn ang="0">
                  <a:pos x="314" y="109"/>
                </a:cxn>
                <a:cxn ang="0">
                  <a:pos x="292" y="157"/>
                </a:cxn>
                <a:cxn ang="0">
                  <a:pos x="343" y="163"/>
                </a:cxn>
                <a:cxn ang="0">
                  <a:pos x="256" y="187"/>
                </a:cxn>
                <a:cxn ang="0">
                  <a:pos x="321" y="283"/>
                </a:cxn>
                <a:cxn ang="0">
                  <a:pos x="229" y="235"/>
                </a:cxn>
                <a:cxn ang="0">
                  <a:pos x="229" y="265"/>
                </a:cxn>
                <a:cxn ang="0">
                  <a:pos x="164" y="229"/>
                </a:cxn>
                <a:cxn ang="0">
                  <a:pos x="164" y="175"/>
                </a:cxn>
                <a:cxn ang="0">
                  <a:pos x="107" y="235"/>
                </a:cxn>
                <a:cxn ang="0">
                  <a:pos x="36" y="253"/>
                </a:cxn>
                <a:cxn ang="0">
                  <a:pos x="64" y="175"/>
                </a:cxn>
              </a:cxnLst>
              <a:rect l="0" t="0" r="r" b="b"/>
              <a:pathLst>
                <a:path w="343" h="283">
                  <a:moveTo>
                    <a:pt x="64" y="175"/>
                  </a:moveTo>
                  <a:lnTo>
                    <a:pt x="0" y="115"/>
                  </a:lnTo>
                  <a:lnTo>
                    <a:pt x="71" y="127"/>
                  </a:lnTo>
                  <a:lnTo>
                    <a:pt x="71" y="55"/>
                  </a:lnTo>
                  <a:lnTo>
                    <a:pt x="85" y="0"/>
                  </a:lnTo>
                  <a:lnTo>
                    <a:pt x="121" y="67"/>
                  </a:lnTo>
                  <a:lnTo>
                    <a:pt x="164" y="12"/>
                  </a:lnTo>
                  <a:lnTo>
                    <a:pt x="164" y="79"/>
                  </a:lnTo>
                  <a:lnTo>
                    <a:pt x="242" y="31"/>
                  </a:lnTo>
                  <a:lnTo>
                    <a:pt x="321" y="25"/>
                  </a:lnTo>
                  <a:lnTo>
                    <a:pt x="229" y="73"/>
                  </a:lnTo>
                  <a:lnTo>
                    <a:pt x="229" y="139"/>
                  </a:lnTo>
                  <a:lnTo>
                    <a:pt x="314" y="109"/>
                  </a:lnTo>
                  <a:lnTo>
                    <a:pt x="292" y="157"/>
                  </a:lnTo>
                  <a:lnTo>
                    <a:pt x="343" y="163"/>
                  </a:lnTo>
                  <a:lnTo>
                    <a:pt x="256" y="187"/>
                  </a:lnTo>
                  <a:lnTo>
                    <a:pt x="321" y="283"/>
                  </a:lnTo>
                  <a:lnTo>
                    <a:pt x="229" y="235"/>
                  </a:lnTo>
                  <a:lnTo>
                    <a:pt x="229" y="265"/>
                  </a:lnTo>
                  <a:lnTo>
                    <a:pt x="164" y="229"/>
                  </a:lnTo>
                  <a:lnTo>
                    <a:pt x="164" y="175"/>
                  </a:lnTo>
                  <a:lnTo>
                    <a:pt x="107" y="235"/>
                  </a:lnTo>
                  <a:lnTo>
                    <a:pt x="36" y="253"/>
                  </a:lnTo>
                  <a:lnTo>
                    <a:pt x="64" y="175"/>
                  </a:lnTo>
                  <a:close/>
                </a:path>
              </a:pathLst>
            </a:custGeom>
            <a:solidFill>
              <a:srgbClr val="99FF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8" name="Rectangle 18"/>
            <p:cNvSpPr>
              <a:spLocks noChangeArrowheads="1"/>
            </p:cNvSpPr>
            <p:nvPr/>
          </p:nvSpPr>
          <p:spPr bwMode="auto">
            <a:xfrm>
              <a:off x="4659" y="872"/>
              <a:ext cx="76" cy="32"/>
            </a:xfrm>
            <a:prstGeom prst="rect">
              <a:avLst/>
            </a:prstGeom>
            <a:solidFill>
              <a:srgbClr val="077ABA"/>
            </a:solidFill>
            <a:ln w="9525">
              <a:noFill/>
              <a:miter lim="800000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9" name="Freeform 19"/>
            <p:cNvSpPr/>
            <p:nvPr/>
          </p:nvSpPr>
          <p:spPr bwMode="auto">
            <a:xfrm>
              <a:off x="4857" y="533"/>
              <a:ext cx="6" cy="186"/>
            </a:xfrm>
            <a:custGeom>
              <a:avLst/>
              <a:gdLst/>
              <a:ahLst/>
              <a:cxnLst>
                <a:cxn ang="0">
                  <a:pos x="9" y="372"/>
                </a:cxn>
                <a:cxn ang="0">
                  <a:pos x="0" y="0"/>
                </a:cxn>
                <a:cxn ang="0">
                  <a:pos x="19" y="78"/>
                </a:cxn>
                <a:cxn ang="0">
                  <a:pos x="19" y="287"/>
                </a:cxn>
                <a:cxn ang="0">
                  <a:pos x="9" y="372"/>
                </a:cxn>
              </a:cxnLst>
              <a:rect l="0" t="0" r="r" b="b"/>
              <a:pathLst>
                <a:path w="19" h="372">
                  <a:moveTo>
                    <a:pt x="9" y="372"/>
                  </a:moveTo>
                  <a:lnTo>
                    <a:pt x="0" y="0"/>
                  </a:lnTo>
                  <a:lnTo>
                    <a:pt x="19" y="78"/>
                  </a:lnTo>
                  <a:lnTo>
                    <a:pt x="19" y="287"/>
                  </a:lnTo>
                  <a:lnTo>
                    <a:pt x="9" y="372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0" name="Freeform 20"/>
            <p:cNvSpPr/>
            <p:nvPr/>
          </p:nvSpPr>
          <p:spPr bwMode="auto">
            <a:xfrm>
              <a:off x="4925" y="490"/>
              <a:ext cx="64" cy="217"/>
            </a:xfrm>
            <a:custGeom>
              <a:avLst/>
              <a:gdLst/>
              <a:ahLst/>
              <a:cxnLst>
                <a:cxn ang="0">
                  <a:pos x="0" y="434"/>
                </a:cxn>
                <a:cxn ang="0">
                  <a:pos x="194" y="0"/>
                </a:cxn>
                <a:cxn ang="0">
                  <a:pos x="157" y="125"/>
                </a:cxn>
                <a:cxn ang="0">
                  <a:pos x="56" y="372"/>
                </a:cxn>
                <a:cxn ang="0">
                  <a:pos x="0" y="434"/>
                </a:cxn>
              </a:cxnLst>
              <a:rect l="0" t="0" r="r" b="b"/>
              <a:pathLst>
                <a:path w="194" h="434">
                  <a:moveTo>
                    <a:pt x="0" y="434"/>
                  </a:moveTo>
                  <a:lnTo>
                    <a:pt x="194" y="0"/>
                  </a:lnTo>
                  <a:lnTo>
                    <a:pt x="157" y="125"/>
                  </a:lnTo>
                  <a:lnTo>
                    <a:pt x="56" y="372"/>
                  </a:lnTo>
                  <a:lnTo>
                    <a:pt x="0" y="434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1" name="Freeform 21"/>
            <p:cNvSpPr/>
            <p:nvPr/>
          </p:nvSpPr>
          <p:spPr bwMode="auto">
            <a:xfrm>
              <a:off x="4706" y="623"/>
              <a:ext cx="83" cy="92"/>
            </a:xfrm>
            <a:custGeom>
              <a:avLst/>
              <a:gdLst/>
              <a:ahLst/>
              <a:cxnLst>
                <a:cxn ang="0">
                  <a:pos x="250" y="185"/>
                </a:cxn>
                <a:cxn ang="0">
                  <a:pos x="0" y="0"/>
                </a:cxn>
                <a:cxn ang="0">
                  <a:pos x="37" y="36"/>
                </a:cxn>
                <a:cxn ang="0">
                  <a:pos x="175" y="154"/>
                </a:cxn>
                <a:cxn ang="0">
                  <a:pos x="250" y="185"/>
                </a:cxn>
              </a:cxnLst>
              <a:rect l="0" t="0" r="r" b="b"/>
              <a:pathLst>
                <a:path w="250" h="185">
                  <a:moveTo>
                    <a:pt x="250" y="185"/>
                  </a:moveTo>
                  <a:lnTo>
                    <a:pt x="0" y="0"/>
                  </a:lnTo>
                  <a:lnTo>
                    <a:pt x="37" y="36"/>
                  </a:lnTo>
                  <a:lnTo>
                    <a:pt x="175" y="154"/>
                  </a:lnTo>
                  <a:lnTo>
                    <a:pt x="250" y="185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4731" y="443"/>
              <a:ext cx="61" cy="180"/>
            </a:xfrm>
            <a:custGeom>
              <a:avLst/>
              <a:gdLst/>
              <a:ahLst/>
              <a:cxnLst>
                <a:cxn ang="0">
                  <a:pos x="100" y="218"/>
                </a:cxn>
                <a:cxn ang="0">
                  <a:pos x="0" y="0"/>
                </a:cxn>
                <a:cxn ang="0">
                  <a:pos x="35" y="77"/>
                </a:cxn>
                <a:cxn ang="0">
                  <a:pos x="92" y="133"/>
                </a:cxn>
                <a:cxn ang="0">
                  <a:pos x="184" y="358"/>
                </a:cxn>
                <a:cxn ang="0">
                  <a:pos x="100" y="218"/>
                </a:cxn>
              </a:cxnLst>
              <a:rect l="0" t="0" r="r" b="b"/>
              <a:pathLst>
                <a:path w="184" h="358">
                  <a:moveTo>
                    <a:pt x="100" y="218"/>
                  </a:moveTo>
                  <a:lnTo>
                    <a:pt x="0" y="0"/>
                  </a:lnTo>
                  <a:lnTo>
                    <a:pt x="35" y="77"/>
                  </a:lnTo>
                  <a:lnTo>
                    <a:pt x="92" y="133"/>
                  </a:lnTo>
                  <a:lnTo>
                    <a:pt x="184" y="358"/>
                  </a:lnTo>
                  <a:lnTo>
                    <a:pt x="100" y="218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3" name="Freeform 23"/>
            <p:cNvSpPr/>
            <p:nvPr/>
          </p:nvSpPr>
          <p:spPr bwMode="auto">
            <a:xfrm>
              <a:off x="4958" y="471"/>
              <a:ext cx="16" cy="2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0" y="40"/>
                </a:cxn>
                <a:cxn ang="0">
                  <a:pos x="47" y="40"/>
                </a:cxn>
                <a:cxn ang="0">
                  <a:pos x="16" y="0"/>
                </a:cxn>
              </a:cxnLst>
              <a:rect l="0" t="0" r="r" b="b"/>
              <a:pathLst>
                <a:path w="47" h="40">
                  <a:moveTo>
                    <a:pt x="16" y="0"/>
                  </a:moveTo>
                  <a:lnTo>
                    <a:pt x="0" y="40"/>
                  </a:lnTo>
                  <a:lnTo>
                    <a:pt x="47" y="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5011" y="617"/>
              <a:ext cx="17" cy="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9"/>
                </a:cxn>
                <a:cxn ang="0">
                  <a:pos x="51" y="39"/>
                </a:cxn>
                <a:cxn ang="0">
                  <a:pos x="0" y="0"/>
                </a:cxn>
              </a:cxnLst>
              <a:rect l="0" t="0" r="r" b="b"/>
              <a:pathLst>
                <a:path w="51" h="39">
                  <a:moveTo>
                    <a:pt x="0" y="0"/>
                  </a:moveTo>
                  <a:lnTo>
                    <a:pt x="0" y="39"/>
                  </a:lnTo>
                  <a:lnTo>
                    <a:pt x="51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4748" y="345"/>
              <a:ext cx="17" cy="42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0" y="84"/>
                </a:cxn>
                <a:cxn ang="0">
                  <a:pos x="53" y="54"/>
                </a:cxn>
                <a:cxn ang="0">
                  <a:pos x="23" y="0"/>
                </a:cxn>
              </a:cxnLst>
              <a:rect l="0" t="0" r="r" b="b"/>
              <a:pathLst>
                <a:path w="53" h="84">
                  <a:moveTo>
                    <a:pt x="23" y="0"/>
                  </a:moveTo>
                  <a:lnTo>
                    <a:pt x="0" y="84"/>
                  </a:lnTo>
                  <a:lnTo>
                    <a:pt x="53" y="54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4814" y="518"/>
              <a:ext cx="12" cy="24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45"/>
                </a:cxn>
                <a:cxn ang="0">
                  <a:pos x="36" y="49"/>
                </a:cxn>
                <a:cxn ang="0">
                  <a:pos x="8" y="0"/>
                </a:cxn>
              </a:cxnLst>
              <a:rect l="0" t="0" r="r" b="b"/>
              <a:pathLst>
                <a:path w="36" h="49">
                  <a:moveTo>
                    <a:pt x="8" y="0"/>
                  </a:moveTo>
                  <a:lnTo>
                    <a:pt x="0" y="45"/>
                  </a:lnTo>
                  <a:lnTo>
                    <a:pt x="36" y="4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" name="Freeform 27"/>
            <p:cNvSpPr/>
            <p:nvPr/>
          </p:nvSpPr>
          <p:spPr bwMode="auto">
            <a:xfrm>
              <a:off x="4677" y="564"/>
              <a:ext cx="20" cy="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60"/>
                </a:cxn>
                <a:cxn ang="0">
                  <a:pos x="59" y="0"/>
                </a:cxn>
                <a:cxn ang="0">
                  <a:pos x="0" y="0"/>
                </a:cxn>
              </a:cxnLst>
              <a:rect l="0" t="0" r="r" b="b"/>
              <a:pathLst>
                <a:path w="59" h="60">
                  <a:moveTo>
                    <a:pt x="0" y="0"/>
                  </a:moveTo>
                  <a:lnTo>
                    <a:pt x="6" y="60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8" name="Freeform 28"/>
            <p:cNvSpPr/>
            <p:nvPr/>
          </p:nvSpPr>
          <p:spPr bwMode="auto">
            <a:xfrm>
              <a:off x="4958" y="1005"/>
              <a:ext cx="20" cy="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1"/>
                </a:cxn>
                <a:cxn ang="0">
                  <a:pos x="60" y="61"/>
                </a:cxn>
                <a:cxn ang="0">
                  <a:pos x="0" y="0"/>
                </a:cxn>
              </a:cxnLst>
              <a:rect l="0" t="0" r="r" b="b"/>
              <a:pathLst>
                <a:path w="60" h="61">
                  <a:moveTo>
                    <a:pt x="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roup 29"/>
          <p:cNvGrpSpPr/>
          <p:nvPr/>
        </p:nvGrpSpPr>
        <p:grpSpPr bwMode="auto">
          <a:xfrm>
            <a:off x="7380348" y="4725144"/>
            <a:ext cx="1109663" cy="1219200"/>
            <a:chOff x="4896" y="0"/>
            <a:chExt cx="699" cy="768"/>
          </a:xfrm>
        </p:grpSpPr>
        <p:sp>
          <p:nvSpPr>
            <p:cNvPr id="30" name="Freeform 30"/>
            <p:cNvSpPr/>
            <p:nvPr/>
          </p:nvSpPr>
          <p:spPr bwMode="auto">
            <a:xfrm>
              <a:off x="4896" y="624"/>
              <a:ext cx="181" cy="144"/>
            </a:xfrm>
            <a:custGeom>
              <a:avLst/>
              <a:gdLst/>
              <a:ahLst/>
              <a:cxnLst>
                <a:cxn ang="0">
                  <a:pos x="542" y="48"/>
                </a:cxn>
                <a:cxn ang="0">
                  <a:pos x="477" y="0"/>
                </a:cxn>
                <a:cxn ang="0">
                  <a:pos x="0" y="282"/>
                </a:cxn>
                <a:cxn ang="0">
                  <a:pos x="28" y="288"/>
                </a:cxn>
                <a:cxn ang="0">
                  <a:pos x="449" y="66"/>
                </a:cxn>
                <a:cxn ang="0">
                  <a:pos x="506" y="108"/>
                </a:cxn>
                <a:cxn ang="0">
                  <a:pos x="542" y="48"/>
                </a:cxn>
              </a:cxnLst>
              <a:rect l="0" t="0" r="r" b="b"/>
              <a:pathLst>
                <a:path w="542" h="288">
                  <a:moveTo>
                    <a:pt x="542" y="48"/>
                  </a:moveTo>
                  <a:lnTo>
                    <a:pt x="477" y="0"/>
                  </a:lnTo>
                  <a:lnTo>
                    <a:pt x="0" y="282"/>
                  </a:lnTo>
                  <a:lnTo>
                    <a:pt x="28" y="288"/>
                  </a:lnTo>
                  <a:lnTo>
                    <a:pt x="449" y="66"/>
                  </a:lnTo>
                  <a:lnTo>
                    <a:pt x="506" y="108"/>
                  </a:lnTo>
                  <a:lnTo>
                    <a:pt x="542" y="48"/>
                  </a:lnTo>
                  <a:close/>
                </a:path>
              </a:pathLst>
            </a:custGeom>
            <a:solidFill>
              <a:srgbClr val="000016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31" name="Group 31"/>
            <p:cNvGrpSpPr/>
            <p:nvPr/>
          </p:nvGrpSpPr>
          <p:grpSpPr bwMode="auto">
            <a:xfrm>
              <a:off x="4992" y="0"/>
              <a:ext cx="603" cy="718"/>
              <a:chOff x="5011" y="188"/>
              <a:chExt cx="603" cy="718"/>
            </a:xfrm>
          </p:grpSpPr>
          <p:sp>
            <p:nvSpPr>
              <p:cNvPr id="32" name="Freeform 32"/>
              <p:cNvSpPr/>
              <p:nvPr/>
            </p:nvSpPr>
            <p:spPr bwMode="auto">
              <a:xfrm>
                <a:off x="5011" y="188"/>
                <a:ext cx="522" cy="713"/>
              </a:xfrm>
              <a:custGeom>
                <a:avLst/>
                <a:gdLst/>
                <a:ahLst/>
                <a:cxnLst>
                  <a:cxn ang="0">
                    <a:pos x="250" y="37"/>
                  </a:cxn>
                  <a:cxn ang="0">
                    <a:pos x="293" y="16"/>
                  </a:cxn>
                  <a:cxn ang="0">
                    <a:pos x="338" y="8"/>
                  </a:cxn>
                  <a:cxn ang="0">
                    <a:pos x="391" y="3"/>
                  </a:cxn>
                  <a:cxn ang="0">
                    <a:pos x="474" y="19"/>
                  </a:cxn>
                  <a:cxn ang="0">
                    <a:pos x="497" y="101"/>
                  </a:cxn>
                  <a:cxn ang="0">
                    <a:pos x="544" y="160"/>
                  </a:cxn>
                  <a:cxn ang="0">
                    <a:pos x="647" y="155"/>
                  </a:cxn>
                  <a:cxn ang="0">
                    <a:pos x="1076" y="213"/>
                  </a:cxn>
                  <a:cxn ang="0">
                    <a:pos x="1267" y="329"/>
                  </a:cxn>
                  <a:cxn ang="0">
                    <a:pos x="1380" y="418"/>
                  </a:cxn>
                  <a:cxn ang="0">
                    <a:pos x="1416" y="434"/>
                  </a:cxn>
                  <a:cxn ang="0">
                    <a:pos x="1427" y="451"/>
                  </a:cxn>
                  <a:cxn ang="0">
                    <a:pos x="1426" y="473"/>
                  </a:cxn>
                  <a:cxn ang="0">
                    <a:pos x="1423" y="509"/>
                  </a:cxn>
                  <a:cxn ang="0">
                    <a:pos x="1475" y="562"/>
                  </a:cxn>
                  <a:cxn ang="0">
                    <a:pos x="1492" y="630"/>
                  </a:cxn>
                  <a:cxn ang="0">
                    <a:pos x="1567" y="708"/>
                  </a:cxn>
                  <a:cxn ang="0">
                    <a:pos x="1555" y="810"/>
                  </a:cxn>
                  <a:cxn ang="0">
                    <a:pos x="1567" y="911"/>
                  </a:cxn>
                  <a:cxn ang="0">
                    <a:pos x="1558" y="971"/>
                  </a:cxn>
                  <a:cxn ang="0">
                    <a:pos x="1537" y="1020"/>
                  </a:cxn>
                  <a:cxn ang="0">
                    <a:pos x="1495" y="1072"/>
                  </a:cxn>
                  <a:cxn ang="0">
                    <a:pos x="1406" y="1183"/>
                  </a:cxn>
                  <a:cxn ang="0">
                    <a:pos x="1375" y="1419"/>
                  </a:cxn>
                  <a:cxn ang="0">
                    <a:pos x="500" y="1264"/>
                  </a:cxn>
                  <a:cxn ang="0">
                    <a:pos x="483" y="1175"/>
                  </a:cxn>
                  <a:cxn ang="0">
                    <a:pos x="438" y="1219"/>
                  </a:cxn>
                  <a:cxn ang="0">
                    <a:pos x="377" y="1285"/>
                  </a:cxn>
                  <a:cxn ang="0">
                    <a:pos x="175" y="1271"/>
                  </a:cxn>
                  <a:cxn ang="0">
                    <a:pos x="87" y="1211"/>
                  </a:cxn>
                  <a:cxn ang="0">
                    <a:pos x="228" y="1093"/>
                  </a:cxn>
                  <a:cxn ang="0">
                    <a:pos x="387" y="1005"/>
                  </a:cxn>
                  <a:cxn ang="0">
                    <a:pos x="359" y="946"/>
                  </a:cxn>
                  <a:cxn ang="0">
                    <a:pos x="359" y="822"/>
                  </a:cxn>
                  <a:cxn ang="0">
                    <a:pos x="333" y="666"/>
                  </a:cxn>
                  <a:cxn ang="0">
                    <a:pos x="192" y="608"/>
                  </a:cxn>
                  <a:cxn ang="0">
                    <a:pos x="96" y="505"/>
                  </a:cxn>
                  <a:cxn ang="0">
                    <a:pos x="0" y="349"/>
                  </a:cxn>
                  <a:cxn ang="0">
                    <a:pos x="70" y="179"/>
                  </a:cxn>
                  <a:cxn ang="0">
                    <a:pos x="184" y="68"/>
                  </a:cxn>
                </a:cxnLst>
                <a:rect l="0" t="0" r="r" b="b"/>
                <a:pathLst>
                  <a:path w="1567" h="1426">
                    <a:moveTo>
                      <a:pt x="227" y="54"/>
                    </a:moveTo>
                    <a:lnTo>
                      <a:pt x="250" y="37"/>
                    </a:lnTo>
                    <a:lnTo>
                      <a:pt x="272" y="25"/>
                    </a:lnTo>
                    <a:lnTo>
                      <a:pt x="293" y="16"/>
                    </a:lnTo>
                    <a:lnTo>
                      <a:pt x="315" y="12"/>
                    </a:lnTo>
                    <a:lnTo>
                      <a:pt x="338" y="8"/>
                    </a:lnTo>
                    <a:lnTo>
                      <a:pt x="364" y="6"/>
                    </a:lnTo>
                    <a:lnTo>
                      <a:pt x="391" y="3"/>
                    </a:lnTo>
                    <a:lnTo>
                      <a:pt x="423" y="0"/>
                    </a:lnTo>
                    <a:lnTo>
                      <a:pt x="474" y="19"/>
                    </a:lnTo>
                    <a:lnTo>
                      <a:pt x="497" y="54"/>
                    </a:lnTo>
                    <a:lnTo>
                      <a:pt x="497" y="101"/>
                    </a:lnTo>
                    <a:lnTo>
                      <a:pt x="544" y="116"/>
                    </a:lnTo>
                    <a:lnTo>
                      <a:pt x="544" y="160"/>
                    </a:lnTo>
                    <a:lnTo>
                      <a:pt x="572" y="175"/>
                    </a:lnTo>
                    <a:lnTo>
                      <a:pt x="647" y="155"/>
                    </a:lnTo>
                    <a:lnTo>
                      <a:pt x="886" y="155"/>
                    </a:lnTo>
                    <a:lnTo>
                      <a:pt x="1076" y="213"/>
                    </a:lnTo>
                    <a:lnTo>
                      <a:pt x="1134" y="253"/>
                    </a:lnTo>
                    <a:lnTo>
                      <a:pt x="1267" y="329"/>
                    </a:lnTo>
                    <a:lnTo>
                      <a:pt x="1319" y="374"/>
                    </a:lnTo>
                    <a:lnTo>
                      <a:pt x="1380" y="418"/>
                    </a:lnTo>
                    <a:lnTo>
                      <a:pt x="1401" y="425"/>
                    </a:lnTo>
                    <a:lnTo>
                      <a:pt x="1416" y="434"/>
                    </a:lnTo>
                    <a:lnTo>
                      <a:pt x="1423" y="441"/>
                    </a:lnTo>
                    <a:lnTo>
                      <a:pt x="1427" y="451"/>
                    </a:lnTo>
                    <a:lnTo>
                      <a:pt x="1427" y="461"/>
                    </a:lnTo>
                    <a:lnTo>
                      <a:pt x="1426" y="473"/>
                    </a:lnTo>
                    <a:lnTo>
                      <a:pt x="1424" y="490"/>
                    </a:lnTo>
                    <a:lnTo>
                      <a:pt x="1423" y="509"/>
                    </a:lnTo>
                    <a:lnTo>
                      <a:pt x="1475" y="529"/>
                    </a:lnTo>
                    <a:lnTo>
                      <a:pt x="1475" y="562"/>
                    </a:lnTo>
                    <a:lnTo>
                      <a:pt x="1492" y="597"/>
                    </a:lnTo>
                    <a:lnTo>
                      <a:pt x="1492" y="630"/>
                    </a:lnTo>
                    <a:lnTo>
                      <a:pt x="1509" y="664"/>
                    </a:lnTo>
                    <a:lnTo>
                      <a:pt x="1567" y="708"/>
                    </a:lnTo>
                    <a:lnTo>
                      <a:pt x="1567" y="752"/>
                    </a:lnTo>
                    <a:lnTo>
                      <a:pt x="1555" y="810"/>
                    </a:lnTo>
                    <a:lnTo>
                      <a:pt x="1567" y="873"/>
                    </a:lnTo>
                    <a:lnTo>
                      <a:pt x="1567" y="911"/>
                    </a:lnTo>
                    <a:lnTo>
                      <a:pt x="1564" y="944"/>
                    </a:lnTo>
                    <a:lnTo>
                      <a:pt x="1558" y="971"/>
                    </a:lnTo>
                    <a:lnTo>
                      <a:pt x="1550" y="996"/>
                    </a:lnTo>
                    <a:lnTo>
                      <a:pt x="1537" y="1020"/>
                    </a:lnTo>
                    <a:lnTo>
                      <a:pt x="1519" y="1045"/>
                    </a:lnTo>
                    <a:lnTo>
                      <a:pt x="1495" y="1072"/>
                    </a:lnTo>
                    <a:lnTo>
                      <a:pt x="1463" y="1103"/>
                    </a:lnTo>
                    <a:lnTo>
                      <a:pt x="1406" y="1183"/>
                    </a:lnTo>
                    <a:lnTo>
                      <a:pt x="1358" y="1296"/>
                    </a:lnTo>
                    <a:lnTo>
                      <a:pt x="1375" y="1419"/>
                    </a:lnTo>
                    <a:lnTo>
                      <a:pt x="492" y="1426"/>
                    </a:lnTo>
                    <a:lnTo>
                      <a:pt x="500" y="1264"/>
                    </a:lnTo>
                    <a:lnTo>
                      <a:pt x="552" y="1167"/>
                    </a:lnTo>
                    <a:lnTo>
                      <a:pt x="483" y="1175"/>
                    </a:lnTo>
                    <a:lnTo>
                      <a:pt x="438" y="1167"/>
                    </a:lnTo>
                    <a:lnTo>
                      <a:pt x="438" y="1219"/>
                    </a:lnTo>
                    <a:lnTo>
                      <a:pt x="395" y="1227"/>
                    </a:lnTo>
                    <a:lnTo>
                      <a:pt x="377" y="1285"/>
                    </a:lnTo>
                    <a:lnTo>
                      <a:pt x="237" y="1315"/>
                    </a:lnTo>
                    <a:lnTo>
                      <a:pt x="175" y="1271"/>
                    </a:lnTo>
                    <a:lnTo>
                      <a:pt x="96" y="1271"/>
                    </a:lnTo>
                    <a:lnTo>
                      <a:pt x="87" y="1211"/>
                    </a:lnTo>
                    <a:lnTo>
                      <a:pt x="132" y="1159"/>
                    </a:lnTo>
                    <a:lnTo>
                      <a:pt x="228" y="1093"/>
                    </a:lnTo>
                    <a:lnTo>
                      <a:pt x="308" y="1078"/>
                    </a:lnTo>
                    <a:lnTo>
                      <a:pt x="387" y="1005"/>
                    </a:lnTo>
                    <a:lnTo>
                      <a:pt x="387" y="982"/>
                    </a:lnTo>
                    <a:lnTo>
                      <a:pt x="359" y="946"/>
                    </a:lnTo>
                    <a:lnTo>
                      <a:pt x="359" y="888"/>
                    </a:lnTo>
                    <a:lnTo>
                      <a:pt x="359" y="822"/>
                    </a:lnTo>
                    <a:lnTo>
                      <a:pt x="333" y="755"/>
                    </a:lnTo>
                    <a:lnTo>
                      <a:pt x="333" y="666"/>
                    </a:lnTo>
                    <a:lnTo>
                      <a:pt x="237" y="603"/>
                    </a:lnTo>
                    <a:lnTo>
                      <a:pt x="192" y="608"/>
                    </a:lnTo>
                    <a:lnTo>
                      <a:pt x="84" y="560"/>
                    </a:lnTo>
                    <a:lnTo>
                      <a:pt x="96" y="505"/>
                    </a:lnTo>
                    <a:lnTo>
                      <a:pt x="36" y="437"/>
                    </a:lnTo>
                    <a:lnTo>
                      <a:pt x="0" y="349"/>
                    </a:lnTo>
                    <a:lnTo>
                      <a:pt x="17" y="245"/>
                    </a:lnTo>
                    <a:lnTo>
                      <a:pt x="70" y="179"/>
                    </a:lnTo>
                    <a:lnTo>
                      <a:pt x="141" y="98"/>
                    </a:lnTo>
                    <a:lnTo>
                      <a:pt x="184" y="68"/>
                    </a:lnTo>
                    <a:lnTo>
                      <a:pt x="227" y="54"/>
                    </a:lnTo>
                    <a:close/>
                  </a:path>
                </a:pathLst>
              </a:custGeom>
              <a:solidFill>
                <a:srgbClr val="00000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3" name="Freeform 33"/>
              <p:cNvSpPr/>
              <p:nvPr/>
            </p:nvSpPr>
            <p:spPr bwMode="auto">
              <a:xfrm>
                <a:off x="5011" y="344"/>
                <a:ext cx="192" cy="183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0" y="90"/>
                  </a:cxn>
                  <a:cxn ang="0">
                    <a:pos x="41" y="147"/>
                  </a:cxn>
                  <a:cxn ang="0">
                    <a:pos x="120" y="195"/>
                  </a:cxn>
                  <a:cxn ang="0">
                    <a:pos x="200" y="186"/>
                  </a:cxn>
                  <a:cxn ang="0">
                    <a:pos x="311" y="152"/>
                  </a:cxn>
                  <a:cxn ang="0">
                    <a:pos x="425" y="200"/>
                  </a:cxn>
                  <a:cxn ang="0">
                    <a:pos x="385" y="263"/>
                  </a:cxn>
                  <a:cxn ang="0">
                    <a:pos x="341" y="266"/>
                  </a:cxn>
                  <a:cxn ang="0">
                    <a:pos x="232" y="290"/>
                  </a:cxn>
                  <a:cxn ang="0">
                    <a:pos x="317" y="347"/>
                  </a:cxn>
                  <a:cxn ang="0">
                    <a:pos x="419" y="365"/>
                  </a:cxn>
                  <a:cxn ang="0">
                    <a:pos x="487" y="365"/>
                  </a:cxn>
                  <a:cxn ang="0">
                    <a:pos x="576" y="323"/>
                  </a:cxn>
                  <a:cxn ang="0">
                    <a:pos x="537" y="247"/>
                  </a:cxn>
                  <a:cxn ang="0">
                    <a:pos x="475" y="147"/>
                  </a:cxn>
                  <a:cxn ang="0">
                    <a:pos x="317" y="33"/>
                  </a:cxn>
                  <a:cxn ang="0">
                    <a:pos x="203" y="0"/>
                  </a:cxn>
                  <a:cxn ang="0">
                    <a:pos x="74" y="14"/>
                  </a:cxn>
                  <a:cxn ang="0">
                    <a:pos x="71" y="14"/>
                  </a:cxn>
                  <a:cxn ang="0">
                    <a:pos x="61" y="15"/>
                  </a:cxn>
                  <a:cxn ang="0">
                    <a:pos x="48" y="18"/>
                  </a:cxn>
                  <a:cxn ang="0">
                    <a:pos x="34" y="19"/>
                  </a:cxn>
                  <a:cxn ang="0">
                    <a:pos x="19" y="20"/>
                  </a:cxn>
                  <a:cxn ang="0">
                    <a:pos x="8" y="2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576" h="365">
                    <a:moveTo>
                      <a:pt x="0" y="24"/>
                    </a:moveTo>
                    <a:lnTo>
                      <a:pt x="0" y="90"/>
                    </a:lnTo>
                    <a:lnTo>
                      <a:pt x="41" y="147"/>
                    </a:lnTo>
                    <a:lnTo>
                      <a:pt x="120" y="195"/>
                    </a:lnTo>
                    <a:lnTo>
                      <a:pt x="200" y="186"/>
                    </a:lnTo>
                    <a:lnTo>
                      <a:pt x="311" y="152"/>
                    </a:lnTo>
                    <a:lnTo>
                      <a:pt x="425" y="200"/>
                    </a:lnTo>
                    <a:lnTo>
                      <a:pt x="385" y="263"/>
                    </a:lnTo>
                    <a:lnTo>
                      <a:pt x="341" y="266"/>
                    </a:lnTo>
                    <a:lnTo>
                      <a:pt x="232" y="290"/>
                    </a:lnTo>
                    <a:lnTo>
                      <a:pt x="317" y="347"/>
                    </a:lnTo>
                    <a:lnTo>
                      <a:pt x="419" y="365"/>
                    </a:lnTo>
                    <a:lnTo>
                      <a:pt x="487" y="365"/>
                    </a:lnTo>
                    <a:lnTo>
                      <a:pt x="576" y="323"/>
                    </a:lnTo>
                    <a:lnTo>
                      <a:pt x="537" y="247"/>
                    </a:lnTo>
                    <a:lnTo>
                      <a:pt x="475" y="147"/>
                    </a:lnTo>
                    <a:lnTo>
                      <a:pt x="317" y="33"/>
                    </a:lnTo>
                    <a:lnTo>
                      <a:pt x="203" y="0"/>
                    </a:lnTo>
                    <a:lnTo>
                      <a:pt x="74" y="14"/>
                    </a:lnTo>
                    <a:lnTo>
                      <a:pt x="71" y="14"/>
                    </a:lnTo>
                    <a:lnTo>
                      <a:pt x="61" y="15"/>
                    </a:lnTo>
                    <a:lnTo>
                      <a:pt x="48" y="18"/>
                    </a:lnTo>
                    <a:lnTo>
                      <a:pt x="34" y="19"/>
                    </a:lnTo>
                    <a:lnTo>
                      <a:pt x="19" y="20"/>
                    </a:lnTo>
                    <a:lnTo>
                      <a:pt x="8" y="2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" name="Freeform 34"/>
              <p:cNvSpPr/>
              <p:nvPr/>
            </p:nvSpPr>
            <p:spPr bwMode="auto">
              <a:xfrm>
                <a:off x="5046" y="454"/>
                <a:ext cx="83" cy="33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174" y="0"/>
                  </a:cxn>
                  <a:cxn ang="0">
                    <a:pos x="249" y="42"/>
                  </a:cxn>
                  <a:cxn ang="0">
                    <a:pos x="100" y="66"/>
                  </a:cxn>
                  <a:cxn ang="0">
                    <a:pos x="0" y="23"/>
                  </a:cxn>
                </a:cxnLst>
                <a:rect l="0" t="0" r="r" b="b"/>
                <a:pathLst>
                  <a:path w="249" h="66">
                    <a:moveTo>
                      <a:pt x="0" y="23"/>
                    </a:moveTo>
                    <a:lnTo>
                      <a:pt x="174" y="0"/>
                    </a:lnTo>
                    <a:lnTo>
                      <a:pt x="249" y="42"/>
                    </a:lnTo>
                    <a:lnTo>
                      <a:pt x="100" y="66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87F7F7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5" name="Freeform 35"/>
              <p:cNvSpPr/>
              <p:nvPr/>
            </p:nvSpPr>
            <p:spPr bwMode="auto">
              <a:xfrm>
                <a:off x="5158" y="501"/>
                <a:ext cx="174" cy="142"/>
              </a:xfrm>
              <a:custGeom>
                <a:avLst/>
                <a:gdLst/>
                <a:ahLst/>
                <a:cxnLst>
                  <a:cxn ang="0">
                    <a:pos x="152" y="109"/>
                  </a:cxn>
                  <a:cxn ang="0">
                    <a:pos x="108" y="90"/>
                  </a:cxn>
                  <a:cxn ang="0">
                    <a:pos x="52" y="0"/>
                  </a:cxn>
                  <a:cxn ang="0">
                    <a:pos x="0" y="9"/>
                  </a:cxn>
                  <a:cxn ang="0">
                    <a:pos x="0" y="51"/>
                  </a:cxn>
                  <a:cxn ang="0">
                    <a:pos x="52" y="85"/>
                  </a:cxn>
                  <a:cxn ang="0">
                    <a:pos x="52" y="143"/>
                  </a:cxn>
                  <a:cxn ang="0">
                    <a:pos x="96" y="189"/>
                  </a:cxn>
                  <a:cxn ang="0">
                    <a:pos x="135" y="228"/>
                  </a:cxn>
                  <a:cxn ang="0">
                    <a:pos x="175" y="247"/>
                  </a:cxn>
                  <a:cxn ang="0">
                    <a:pos x="232" y="242"/>
                  </a:cxn>
                  <a:cxn ang="0">
                    <a:pos x="314" y="242"/>
                  </a:cxn>
                  <a:cxn ang="0">
                    <a:pos x="381" y="283"/>
                  </a:cxn>
                  <a:cxn ang="0">
                    <a:pos x="522" y="283"/>
                  </a:cxn>
                  <a:cxn ang="0">
                    <a:pos x="501" y="209"/>
                  </a:cxn>
                  <a:cxn ang="0">
                    <a:pos x="393" y="204"/>
                  </a:cxn>
                  <a:cxn ang="0">
                    <a:pos x="275" y="199"/>
                  </a:cxn>
                  <a:cxn ang="0">
                    <a:pos x="246" y="167"/>
                  </a:cxn>
                  <a:cxn ang="0">
                    <a:pos x="187" y="157"/>
                  </a:cxn>
                  <a:cxn ang="0">
                    <a:pos x="152" y="109"/>
                  </a:cxn>
                </a:cxnLst>
                <a:rect l="0" t="0" r="r" b="b"/>
                <a:pathLst>
                  <a:path w="522" h="283">
                    <a:moveTo>
                      <a:pt x="152" y="109"/>
                    </a:moveTo>
                    <a:lnTo>
                      <a:pt x="108" y="90"/>
                    </a:lnTo>
                    <a:lnTo>
                      <a:pt x="52" y="0"/>
                    </a:lnTo>
                    <a:lnTo>
                      <a:pt x="0" y="9"/>
                    </a:lnTo>
                    <a:lnTo>
                      <a:pt x="0" y="51"/>
                    </a:lnTo>
                    <a:lnTo>
                      <a:pt x="52" y="85"/>
                    </a:lnTo>
                    <a:lnTo>
                      <a:pt x="52" y="143"/>
                    </a:lnTo>
                    <a:lnTo>
                      <a:pt x="96" y="189"/>
                    </a:lnTo>
                    <a:lnTo>
                      <a:pt x="135" y="228"/>
                    </a:lnTo>
                    <a:lnTo>
                      <a:pt x="175" y="247"/>
                    </a:lnTo>
                    <a:lnTo>
                      <a:pt x="232" y="242"/>
                    </a:lnTo>
                    <a:lnTo>
                      <a:pt x="314" y="242"/>
                    </a:lnTo>
                    <a:lnTo>
                      <a:pt x="381" y="283"/>
                    </a:lnTo>
                    <a:lnTo>
                      <a:pt x="522" y="283"/>
                    </a:lnTo>
                    <a:lnTo>
                      <a:pt x="501" y="209"/>
                    </a:lnTo>
                    <a:lnTo>
                      <a:pt x="393" y="204"/>
                    </a:lnTo>
                    <a:lnTo>
                      <a:pt x="275" y="199"/>
                    </a:lnTo>
                    <a:lnTo>
                      <a:pt x="246" y="167"/>
                    </a:lnTo>
                    <a:lnTo>
                      <a:pt x="187" y="157"/>
                    </a:lnTo>
                    <a:lnTo>
                      <a:pt x="152" y="109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6" name="Freeform 36"/>
              <p:cNvSpPr/>
              <p:nvPr/>
            </p:nvSpPr>
            <p:spPr bwMode="auto">
              <a:xfrm>
                <a:off x="5202" y="485"/>
                <a:ext cx="48" cy="83"/>
              </a:xfrm>
              <a:custGeom>
                <a:avLst/>
                <a:gdLst/>
                <a:ahLst/>
                <a:cxnLst>
                  <a:cxn ang="0">
                    <a:pos x="44" y="0"/>
                  </a:cxn>
                  <a:cxn ang="0">
                    <a:pos x="0" y="0"/>
                  </a:cxn>
                  <a:cxn ang="0">
                    <a:pos x="0" y="43"/>
                  </a:cxn>
                  <a:cxn ang="0">
                    <a:pos x="44" y="72"/>
                  </a:cxn>
                  <a:cxn ang="0">
                    <a:pos x="73" y="119"/>
                  </a:cxn>
                  <a:cxn ang="0">
                    <a:pos x="73" y="157"/>
                  </a:cxn>
                  <a:cxn ang="0">
                    <a:pos x="121" y="167"/>
                  </a:cxn>
                  <a:cxn ang="0">
                    <a:pos x="144" y="143"/>
                  </a:cxn>
                  <a:cxn ang="0">
                    <a:pos x="144" y="82"/>
                  </a:cxn>
                  <a:cxn ang="0">
                    <a:pos x="105" y="63"/>
                  </a:cxn>
                  <a:cxn ang="0">
                    <a:pos x="73" y="34"/>
                  </a:cxn>
                  <a:cxn ang="0">
                    <a:pos x="44" y="0"/>
                  </a:cxn>
                </a:cxnLst>
                <a:rect l="0" t="0" r="r" b="b"/>
                <a:pathLst>
                  <a:path w="144" h="167">
                    <a:moveTo>
                      <a:pt x="44" y="0"/>
                    </a:moveTo>
                    <a:lnTo>
                      <a:pt x="0" y="0"/>
                    </a:lnTo>
                    <a:lnTo>
                      <a:pt x="0" y="43"/>
                    </a:lnTo>
                    <a:lnTo>
                      <a:pt x="44" y="72"/>
                    </a:lnTo>
                    <a:lnTo>
                      <a:pt x="73" y="119"/>
                    </a:lnTo>
                    <a:lnTo>
                      <a:pt x="73" y="157"/>
                    </a:lnTo>
                    <a:lnTo>
                      <a:pt x="121" y="167"/>
                    </a:lnTo>
                    <a:lnTo>
                      <a:pt x="144" y="143"/>
                    </a:lnTo>
                    <a:lnTo>
                      <a:pt x="144" y="82"/>
                    </a:lnTo>
                    <a:lnTo>
                      <a:pt x="105" y="63"/>
                    </a:lnTo>
                    <a:lnTo>
                      <a:pt x="73" y="34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7" name="Freeform 37"/>
              <p:cNvSpPr/>
              <p:nvPr/>
            </p:nvSpPr>
            <p:spPr bwMode="auto">
              <a:xfrm>
                <a:off x="5263" y="534"/>
                <a:ext cx="47" cy="41"/>
              </a:xfrm>
              <a:custGeom>
                <a:avLst/>
                <a:gdLst/>
                <a:ahLst/>
                <a:cxnLst>
                  <a:cxn ang="0">
                    <a:pos x="0" y="43"/>
                  </a:cxn>
                  <a:cxn ang="0">
                    <a:pos x="56" y="0"/>
                  </a:cxn>
                  <a:cxn ang="0">
                    <a:pos x="119" y="33"/>
                  </a:cxn>
                  <a:cxn ang="0">
                    <a:pos x="141" y="72"/>
                  </a:cxn>
                  <a:cxn ang="0">
                    <a:pos x="102" y="81"/>
                  </a:cxn>
                  <a:cxn ang="0">
                    <a:pos x="56" y="81"/>
                  </a:cxn>
                  <a:cxn ang="0">
                    <a:pos x="0" y="43"/>
                  </a:cxn>
                </a:cxnLst>
                <a:rect l="0" t="0" r="r" b="b"/>
                <a:pathLst>
                  <a:path w="141" h="81">
                    <a:moveTo>
                      <a:pt x="0" y="43"/>
                    </a:moveTo>
                    <a:lnTo>
                      <a:pt x="56" y="0"/>
                    </a:lnTo>
                    <a:lnTo>
                      <a:pt x="119" y="33"/>
                    </a:lnTo>
                    <a:lnTo>
                      <a:pt x="141" y="72"/>
                    </a:lnTo>
                    <a:lnTo>
                      <a:pt x="102" y="81"/>
                    </a:lnTo>
                    <a:lnTo>
                      <a:pt x="56" y="81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8" name="Freeform 38"/>
              <p:cNvSpPr/>
              <p:nvPr/>
            </p:nvSpPr>
            <p:spPr bwMode="auto">
              <a:xfrm>
                <a:off x="5299" y="527"/>
                <a:ext cx="29" cy="41"/>
              </a:xfrm>
              <a:custGeom>
                <a:avLst/>
                <a:gdLst/>
                <a:ahLst/>
                <a:cxnLst>
                  <a:cxn ang="0">
                    <a:pos x="0" y="29"/>
                  </a:cxn>
                  <a:cxn ang="0">
                    <a:pos x="6" y="0"/>
                  </a:cxn>
                  <a:cxn ang="0">
                    <a:pos x="45" y="15"/>
                  </a:cxn>
                  <a:cxn ang="0">
                    <a:pos x="87" y="82"/>
                  </a:cxn>
                  <a:cxn ang="0">
                    <a:pos x="45" y="48"/>
                  </a:cxn>
                  <a:cxn ang="0">
                    <a:pos x="0" y="29"/>
                  </a:cxn>
                </a:cxnLst>
                <a:rect l="0" t="0" r="r" b="b"/>
                <a:pathLst>
                  <a:path w="87" h="82">
                    <a:moveTo>
                      <a:pt x="0" y="29"/>
                    </a:moveTo>
                    <a:lnTo>
                      <a:pt x="6" y="0"/>
                    </a:lnTo>
                    <a:lnTo>
                      <a:pt x="45" y="15"/>
                    </a:lnTo>
                    <a:lnTo>
                      <a:pt x="87" y="82"/>
                    </a:lnTo>
                    <a:lnTo>
                      <a:pt x="45" y="48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9" name="Freeform 39"/>
              <p:cNvSpPr/>
              <p:nvPr/>
            </p:nvSpPr>
            <p:spPr bwMode="auto">
              <a:xfrm>
                <a:off x="5253" y="331"/>
                <a:ext cx="86" cy="175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60"/>
                  </a:cxn>
                  <a:cxn ang="0">
                    <a:pos x="6" y="119"/>
                  </a:cxn>
                  <a:cxn ang="0">
                    <a:pos x="20" y="173"/>
                  </a:cxn>
                  <a:cxn ang="0">
                    <a:pos x="41" y="203"/>
                  </a:cxn>
                  <a:cxn ang="0">
                    <a:pos x="121" y="271"/>
                  </a:cxn>
                  <a:cxn ang="0">
                    <a:pos x="126" y="313"/>
                  </a:cxn>
                  <a:cxn ang="0">
                    <a:pos x="167" y="351"/>
                  </a:cxn>
                  <a:cxn ang="0">
                    <a:pos x="193" y="326"/>
                  </a:cxn>
                  <a:cxn ang="0">
                    <a:pos x="193" y="266"/>
                  </a:cxn>
                  <a:cxn ang="0">
                    <a:pos x="242" y="224"/>
                  </a:cxn>
                  <a:cxn ang="0">
                    <a:pos x="256" y="186"/>
                  </a:cxn>
                  <a:cxn ang="0">
                    <a:pos x="256" y="119"/>
                  </a:cxn>
                  <a:cxn ang="0">
                    <a:pos x="223" y="144"/>
                  </a:cxn>
                  <a:cxn ang="0">
                    <a:pos x="185" y="169"/>
                  </a:cxn>
                  <a:cxn ang="0">
                    <a:pos x="141" y="208"/>
                  </a:cxn>
                  <a:cxn ang="0">
                    <a:pos x="136" y="178"/>
                  </a:cxn>
                  <a:cxn ang="0">
                    <a:pos x="157" y="136"/>
                  </a:cxn>
                  <a:cxn ang="0">
                    <a:pos x="162" y="85"/>
                  </a:cxn>
                  <a:cxn ang="0">
                    <a:pos x="151" y="47"/>
                  </a:cxn>
                  <a:cxn ang="0">
                    <a:pos x="121" y="68"/>
                  </a:cxn>
                  <a:cxn ang="0">
                    <a:pos x="86" y="85"/>
                  </a:cxn>
                  <a:cxn ang="0">
                    <a:pos x="60" y="88"/>
                  </a:cxn>
                  <a:cxn ang="0">
                    <a:pos x="43" y="38"/>
                  </a:cxn>
                  <a:cxn ang="0">
                    <a:pos x="30" y="0"/>
                  </a:cxn>
                  <a:cxn ang="0">
                    <a:pos x="0" y="5"/>
                  </a:cxn>
                </a:cxnLst>
                <a:rect l="0" t="0" r="r" b="b"/>
                <a:pathLst>
                  <a:path w="256" h="351">
                    <a:moveTo>
                      <a:pt x="0" y="5"/>
                    </a:moveTo>
                    <a:lnTo>
                      <a:pt x="0" y="60"/>
                    </a:lnTo>
                    <a:lnTo>
                      <a:pt x="6" y="119"/>
                    </a:lnTo>
                    <a:lnTo>
                      <a:pt x="20" y="173"/>
                    </a:lnTo>
                    <a:lnTo>
                      <a:pt x="41" y="203"/>
                    </a:lnTo>
                    <a:lnTo>
                      <a:pt x="121" y="271"/>
                    </a:lnTo>
                    <a:lnTo>
                      <a:pt x="126" y="313"/>
                    </a:lnTo>
                    <a:lnTo>
                      <a:pt x="167" y="351"/>
                    </a:lnTo>
                    <a:lnTo>
                      <a:pt x="193" y="326"/>
                    </a:lnTo>
                    <a:lnTo>
                      <a:pt x="193" y="266"/>
                    </a:lnTo>
                    <a:lnTo>
                      <a:pt x="242" y="224"/>
                    </a:lnTo>
                    <a:lnTo>
                      <a:pt x="256" y="186"/>
                    </a:lnTo>
                    <a:lnTo>
                      <a:pt x="256" y="119"/>
                    </a:lnTo>
                    <a:lnTo>
                      <a:pt x="223" y="144"/>
                    </a:lnTo>
                    <a:lnTo>
                      <a:pt x="185" y="169"/>
                    </a:lnTo>
                    <a:lnTo>
                      <a:pt x="141" y="208"/>
                    </a:lnTo>
                    <a:lnTo>
                      <a:pt x="136" y="178"/>
                    </a:lnTo>
                    <a:lnTo>
                      <a:pt x="157" y="136"/>
                    </a:lnTo>
                    <a:lnTo>
                      <a:pt x="162" y="85"/>
                    </a:lnTo>
                    <a:lnTo>
                      <a:pt x="151" y="47"/>
                    </a:lnTo>
                    <a:lnTo>
                      <a:pt x="121" y="68"/>
                    </a:lnTo>
                    <a:lnTo>
                      <a:pt x="86" y="85"/>
                    </a:lnTo>
                    <a:lnTo>
                      <a:pt x="60" y="88"/>
                    </a:lnTo>
                    <a:lnTo>
                      <a:pt x="43" y="38"/>
                    </a:lnTo>
                    <a:lnTo>
                      <a:pt x="3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66ADD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0" name="Freeform 40"/>
              <p:cNvSpPr/>
              <p:nvPr/>
            </p:nvSpPr>
            <p:spPr bwMode="auto">
              <a:xfrm>
                <a:off x="5224" y="360"/>
                <a:ext cx="29" cy="135"/>
              </a:xfrm>
              <a:custGeom>
                <a:avLst/>
                <a:gdLst/>
                <a:ahLst/>
                <a:cxnLst>
                  <a:cxn ang="0">
                    <a:pos x="57" y="173"/>
                  </a:cxn>
                  <a:cxn ang="0">
                    <a:pos x="57" y="206"/>
                  </a:cxn>
                  <a:cxn ang="0">
                    <a:pos x="87" y="270"/>
                  </a:cxn>
                  <a:cxn ang="0">
                    <a:pos x="35" y="253"/>
                  </a:cxn>
                  <a:cxn ang="0">
                    <a:pos x="21" y="190"/>
                  </a:cxn>
                  <a:cxn ang="0">
                    <a:pos x="21" y="126"/>
                  </a:cxn>
                  <a:cxn ang="0">
                    <a:pos x="0" y="92"/>
                  </a:cxn>
                  <a:cxn ang="0">
                    <a:pos x="0" y="59"/>
                  </a:cxn>
                  <a:cxn ang="0">
                    <a:pos x="0" y="0"/>
                  </a:cxn>
                  <a:cxn ang="0">
                    <a:pos x="15" y="67"/>
                  </a:cxn>
                  <a:cxn ang="0">
                    <a:pos x="31" y="134"/>
                  </a:cxn>
                  <a:cxn ang="0">
                    <a:pos x="57" y="173"/>
                  </a:cxn>
                </a:cxnLst>
                <a:rect l="0" t="0" r="r" b="b"/>
                <a:pathLst>
                  <a:path w="87" h="270">
                    <a:moveTo>
                      <a:pt x="57" y="173"/>
                    </a:moveTo>
                    <a:lnTo>
                      <a:pt x="57" y="206"/>
                    </a:lnTo>
                    <a:lnTo>
                      <a:pt x="87" y="270"/>
                    </a:lnTo>
                    <a:lnTo>
                      <a:pt x="35" y="253"/>
                    </a:lnTo>
                    <a:lnTo>
                      <a:pt x="21" y="190"/>
                    </a:lnTo>
                    <a:lnTo>
                      <a:pt x="21" y="126"/>
                    </a:lnTo>
                    <a:lnTo>
                      <a:pt x="0" y="92"/>
                    </a:lnTo>
                    <a:lnTo>
                      <a:pt x="0" y="59"/>
                    </a:lnTo>
                    <a:lnTo>
                      <a:pt x="0" y="0"/>
                    </a:lnTo>
                    <a:lnTo>
                      <a:pt x="15" y="67"/>
                    </a:lnTo>
                    <a:lnTo>
                      <a:pt x="31" y="134"/>
                    </a:lnTo>
                    <a:lnTo>
                      <a:pt x="57" y="173"/>
                    </a:lnTo>
                    <a:close/>
                  </a:path>
                </a:pathLst>
              </a:custGeom>
              <a:solidFill>
                <a:srgbClr val="66ADD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1" name="Freeform 41"/>
              <p:cNvSpPr/>
              <p:nvPr/>
            </p:nvSpPr>
            <p:spPr bwMode="auto">
              <a:xfrm>
                <a:off x="5303" y="657"/>
                <a:ext cx="96" cy="249"/>
              </a:xfrm>
              <a:custGeom>
                <a:avLst/>
                <a:gdLst/>
                <a:ahLst/>
                <a:cxnLst>
                  <a:cxn ang="0">
                    <a:pos x="165" y="15"/>
                  </a:cxn>
                  <a:cxn ang="0">
                    <a:pos x="140" y="60"/>
                  </a:cxn>
                  <a:cxn ang="0">
                    <a:pos x="140" y="125"/>
                  </a:cxn>
                  <a:cxn ang="0">
                    <a:pos x="86" y="177"/>
                  </a:cxn>
                  <a:cxn ang="0">
                    <a:pos x="60" y="244"/>
                  </a:cxn>
                  <a:cxn ang="0">
                    <a:pos x="30" y="274"/>
                  </a:cxn>
                  <a:cxn ang="0">
                    <a:pos x="11" y="302"/>
                  </a:cxn>
                  <a:cxn ang="0">
                    <a:pos x="1" y="329"/>
                  </a:cxn>
                  <a:cxn ang="0">
                    <a:pos x="0" y="356"/>
                  </a:cxn>
                  <a:cxn ang="0">
                    <a:pos x="1" y="385"/>
                  </a:cxn>
                  <a:cxn ang="0">
                    <a:pos x="4" y="417"/>
                  </a:cxn>
                  <a:cxn ang="0">
                    <a:pos x="4" y="454"/>
                  </a:cxn>
                  <a:cxn ang="0">
                    <a:pos x="1" y="497"/>
                  </a:cxn>
                  <a:cxn ang="0">
                    <a:pos x="148" y="473"/>
                  </a:cxn>
                  <a:cxn ang="0">
                    <a:pos x="165" y="370"/>
                  </a:cxn>
                  <a:cxn ang="0">
                    <a:pos x="210" y="289"/>
                  </a:cxn>
                  <a:cxn ang="0">
                    <a:pos x="165" y="259"/>
                  </a:cxn>
                  <a:cxn ang="0">
                    <a:pos x="165" y="207"/>
                  </a:cxn>
                  <a:cxn ang="0">
                    <a:pos x="174" y="155"/>
                  </a:cxn>
                  <a:cxn ang="0">
                    <a:pos x="262" y="184"/>
                  </a:cxn>
                  <a:cxn ang="0">
                    <a:pos x="236" y="133"/>
                  </a:cxn>
                  <a:cxn ang="0">
                    <a:pos x="191" y="104"/>
                  </a:cxn>
                  <a:cxn ang="0">
                    <a:pos x="200" y="60"/>
                  </a:cxn>
                  <a:cxn ang="0">
                    <a:pos x="288" y="88"/>
                  </a:cxn>
                  <a:cxn ang="0">
                    <a:pos x="279" y="22"/>
                  </a:cxn>
                  <a:cxn ang="0">
                    <a:pos x="227" y="0"/>
                  </a:cxn>
                  <a:cxn ang="0">
                    <a:pos x="165" y="15"/>
                  </a:cxn>
                </a:cxnLst>
                <a:rect l="0" t="0" r="r" b="b"/>
                <a:pathLst>
                  <a:path w="288" h="497">
                    <a:moveTo>
                      <a:pt x="165" y="15"/>
                    </a:moveTo>
                    <a:lnTo>
                      <a:pt x="140" y="60"/>
                    </a:lnTo>
                    <a:lnTo>
                      <a:pt x="140" y="125"/>
                    </a:lnTo>
                    <a:lnTo>
                      <a:pt x="86" y="177"/>
                    </a:lnTo>
                    <a:lnTo>
                      <a:pt x="60" y="244"/>
                    </a:lnTo>
                    <a:lnTo>
                      <a:pt x="30" y="274"/>
                    </a:lnTo>
                    <a:lnTo>
                      <a:pt x="11" y="302"/>
                    </a:lnTo>
                    <a:lnTo>
                      <a:pt x="1" y="329"/>
                    </a:lnTo>
                    <a:lnTo>
                      <a:pt x="0" y="356"/>
                    </a:lnTo>
                    <a:lnTo>
                      <a:pt x="1" y="385"/>
                    </a:lnTo>
                    <a:lnTo>
                      <a:pt x="4" y="417"/>
                    </a:lnTo>
                    <a:lnTo>
                      <a:pt x="4" y="454"/>
                    </a:lnTo>
                    <a:lnTo>
                      <a:pt x="1" y="497"/>
                    </a:lnTo>
                    <a:lnTo>
                      <a:pt x="148" y="473"/>
                    </a:lnTo>
                    <a:lnTo>
                      <a:pt x="165" y="370"/>
                    </a:lnTo>
                    <a:lnTo>
                      <a:pt x="210" y="289"/>
                    </a:lnTo>
                    <a:lnTo>
                      <a:pt x="165" y="259"/>
                    </a:lnTo>
                    <a:lnTo>
                      <a:pt x="165" y="207"/>
                    </a:lnTo>
                    <a:lnTo>
                      <a:pt x="174" y="155"/>
                    </a:lnTo>
                    <a:lnTo>
                      <a:pt x="262" y="184"/>
                    </a:lnTo>
                    <a:lnTo>
                      <a:pt x="236" y="133"/>
                    </a:lnTo>
                    <a:lnTo>
                      <a:pt x="191" y="104"/>
                    </a:lnTo>
                    <a:lnTo>
                      <a:pt x="200" y="60"/>
                    </a:lnTo>
                    <a:lnTo>
                      <a:pt x="288" y="88"/>
                    </a:lnTo>
                    <a:lnTo>
                      <a:pt x="279" y="22"/>
                    </a:lnTo>
                    <a:lnTo>
                      <a:pt x="227" y="0"/>
                    </a:lnTo>
                    <a:lnTo>
                      <a:pt x="165" y="15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" name="Freeform 42"/>
              <p:cNvSpPr/>
              <p:nvPr/>
            </p:nvSpPr>
            <p:spPr bwMode="auto">
              <a:xfrm>
                <a:off x="5210" y="259"/>
                <a:ext cx="268" cy="322"/>
              </a:xfrm>
              <a:custGeom>
                <a:avLst/>
                <a:gdLst/>
                <a:ahLst/>
                <a:cxnLst>
                  <a:cxn ang="0">
                    <a:pos x="0" y="31"/>
                  </a:cxn>
                  <a:cxn ang="0">
                    <a:pos x="62" y="17"/>
                  </a:cxn>
                  <a:cxn ang="0">
                    <a:pos x="155" y="0"/>
                  </a:cxn>
                  <a:cxn ang="0">
                    <a:pos x="295" y="0"/>
                  </a:cxn>
                  <a:cxn ang="0">
                    <a:pos x="436" y="45"/>
                  </a:cxn>
                  <a:cxn ang="0">
                    <a:pos x="515" y="103"/>
                  </a:cxn>
                  <a:cxn ang="0">
                    <a:pos x="665" y="192"/>
                  </a:cxn>
                  <a:cxn ang="0">
                    <a:pos x="740" y="244"/>
                  </a:cxn>
                  <a:cxn ang="0">
                    <a:pos x="804" y="288"/>
                  </a:cxn>
                  <a:cxn ang="0">
                    <a:pos x="804" y="363"/>
                  </a:cxn>
                  <a:cxn ang="0">
                    <a:pos x="734" y="363"/>
                  </a:cxn>
                  <a:cxn ang="0">
                    <a:pos x="611" y="355"/>
                  </a:cxn>
                  <a:cxn ang="0">
                    <a:pos x="655" y="318"/>
                  </a:cxn>
                  <a:cxn ang="0">
                    <a:pos x="716" y="311"/>
                  </a:cxn>
                  <a:cxn ang="0">
                    <a:pos x="673" y="258"/>
                  </a:cxn>
                  <a:cxn ang="0">
                    <a:pos x="629" y="207"/>
                  </a:cxn>
                  <a:cxn ang="0">
                    <a:pos x="577" y="229"/>
                  </a:cxn>
                  <a:cxn ang="0">
                    <a:pos x="532" y="258"/>
                  </a:cxn>
                  <a:cxn ang="0">
                    <a:pos x="532" y="222"/>
                  </a:cxn>
                  <a:cxn ang="0">
                    <a:pos x="532" y="162"/>
                  </a:cxn>
                  <a:cxn ang="0">
                    <a:pos x="470" y="111"/>
                  </a:cxn>
                  <a:cxn ang="0">
                    <a:pos x="401" y="82"/>
                  </a:cxn>
                  <a:cxn ang="0">
                    <a:pos x="436" y="155"/>
                  </a:cxn>
                  <a:cxn ang="0">
                    <a:pos x="506" y="251"/>
                  </a:cxn>
                  <a:cxn ang="0">
                    <a:pos x="506" y="333"/>
                  </a:cxn>
                  <a:cxn ang="0">
                    <a:pos x="541" y="407"/>
                  </a:cxn>
                  <a:cxn ang="0">
                    <a:pos x="567" y="503"/>
                  </a:cxn>
                  <a:cxn ang="0">
                    <a:pos x="567" y="576"/>
                  </a:cxn>
                  <a:cxn ang="0">
                    <a:pos x="532" y="643"/>
                  </a:cxn>
                  <a:cxn ang="0">
                    <a:pos x="532" y="562"/>
                  </a:cxn>
                  <a:cxn ang="0">
                    <a:pos x="532" y="458"/>
                  </a:cxn>
                  <a:cxn ang="0">
                    <a:pos x="462" y="295"/>
                  </a:cxn>
                  <a:cxn ang="0">
                    <a:pos x="444" y="215"/>
                  </a:cxn>
                  <a:cxn ang="0">
                    <a:pos x="401" y="148"/>
                  </a:cxn>
                  <a:cxn ang="0">
                    <a:pos x="348" y="178"/>
                  </a:cxn>
                  <a:cxn ang="0">
                    <a:pos x="348" y="118"/>
                  </a:cxn>
                  <a:cxn ang="0">
                    <a:pos x="339" y="66"/>
                  </a:cxn>
                  <a:cxn ang="0">
                    <a:pos x="295" y="73"/>
                  </a:cxn>
                  <a:cxn ang="0">
                    <a:pos x="278" y="133"/>
                  </a:cxn>
                  <a:cxn ang="0">
                    <a:pos x="226" y="52"/>
                  </a:cxn>
                  <a:cxn ang="0">
                    <a:pos x="147" y="52"/>
                  </a:cxn>
                  <a:cxn ang="0">
                    <a:pos x="102" y="73"/>
                  </a:cxn>
                  <a:cxn ang="0">
                    <a:pos x="26" y="118"/>
                  </a:cxn>
                  <a:cxn ang="0">
                    <a:pos x="0" y="31"/>
                  </a:cxn>
                </a:cxnLst>
                <a:rect l="0" t="0" r="r" b="b"/>
                <a:pathLst>
                  <a:path w="804" h="643">
                    <a:moveTo>
                      <a:pt x="0" y="31"/>
                    </a:moveTo>
                    <a:lnTo>
                      <a:pt x="62" y="17"/>
                    </a:lnTo>
                    <a:lnTo>
                      <a:pt x="155" y="0"/>
                    </a:lnTo>
                    <a:lnTo>
                      <a:pt x="295" y="0"/>
                    </a:lnTo>
                    <a:lnTo>
                      <a:pt x="436" y="45"/>
                    </a:lnTo>
                    <a:lnTo>
                      <a:pt x="515" y="103"/>
                    </a:lnTo>
                    <a:lnTo>
                      <a:pt x="665" y="192"/>
                    </a:lnTo>
                    <a:lnTo>
                      <a:pt x="740" y="244"/>
                    </a:lnTo>
                    <a:lnTo>
                      <a:pt x="804" y="288"/>
                    </a:lnTo>
                    <a:lnTo>
                      <a:pt x="804" y="363"/>
                    </a:lnTo>
                    <a:lnTo>
                      <a:pt x="734" y="363"/>
                    </a:lnTo>
                    <a:lnTo>
                      <a:pt x="611" y="355"/>
                    </a:lnTo>
                    <a:lnTo>
                      <a:pt x="655" y="318"/>
                    </a:lnTo>
                    <a:lnTo>
                      <a:pt x="716" y="311"/>
                    </a:lnTo>
                    <a:lnTo>
                      <a:pt x="673" y="258"/>
                    </a:lnTo>
                    <a:lnTo>
                      <a:pt x="629" y="207"/>
                    </a:lnTo>
                    <a:lnTo>
                      <a:pt x="577" y="229"/>
                    </a:lnTo>
                    <a:lnTo>
                      <a:pt x="532" y="258"/>
                    </a:lnTo>
                    <a:lnTo>
                      <a:pt x="532" y="222"/>
                    </a:lnTo>
                    <a:lnTo>
                      <a:pt x="532" y="162"/>
                    </a:lnTo>
                    <a:lnTo>
                      <a:pt x="470" y="111"/>
                    </a:lnTo>
                    <a:lnTo>
                      <a:pt x="401" y="82"/>
                    </a:lnTo>
                    <a:lnTo>
                      <a:pt x="436" y="155"/>
                    </a:lnTo>
                    <a:lnTo>
                      <a:pt x="506" y="251"/>
                    </a:lnTo>
                    <a:lnTo>
                      <a:pt x="506" y="333"/>
                    </a:lnTo>
                    <a:lnTo>
                      <a:pt x="541" y="407"/>
                    </a:lnTo>
                    <a:lnTo>
                      <a:pt x="567" y="503"/>
                    </a:lnTo>
                    <a:lnTo>
                      <a:pt x="567" y="576"/>
                    </a:lnTo>
                    <a:lnTo>
                      <a:pt x="532" y="643"/>
                    </a:lnTo>
                    <a:lnTo>
                      <a:pt x="532" y="562"/>
                    </a:lnTo>
                    <a:lnTo>
                      <a:pt x="532" y="458"/>
                    </a:lnTo>
                    <a:lnTo>
                      <a:pt x="462" y="295"/>
                    </a:lnTo>
                    <a:lnTo>
                      <a:pt x="444" y="215"/>
                    </a:lnTo>
                    <a:lnTo>
                      <a:pt x="401" y="148"/>
                    </a:lnTo>
                    <a:lnTo>
                      <a:pt x="348" y="178"/>
                    </a:lnTo>
                    <a:lnTo>
                      <a:pt x="348" y="118"/>
                    </a:lnTo>
                    <a:lnTo>
                      <a:pt x="339" y="66"/>
                    </a:lnTo>
                    <a:lnTo>
                      <a:pt x="295" y="73"/>
                    </a:lnTo>
                    <a:lnTo>
                      <a:pt x="278" y="133"/>
                    </a:lnTo>
                    <a:lnTo>
                      <a:pt x="226" y="52"/>
                    </a:lnTo>
                    <a:lnTo>
                      <a:pt x="147" y="52"/>
                    </a:lnTo>
                    <a:lnTo>
                      <a:pt x="102" y="73"/>
                    </a:lnTo>
                    <a:lnTo>
                      <a:pt x="26" y="118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3" name="Freeform 43"/>
              <p:cNvSpPr/>
              <p:nvPr/>
            </p:nvSpPr>
            <p:spPr bwMode="auto">
              <a:xfrm>
                <a:off x="5431" y="455"/>
                <a:ext cx="91" cy="92"/>
              </a:xfrm>
              <a:custGeom>
                <a:avLst/>
                <a:gdLst/>
                <a:ahLst/>
                <a:cxnLst>
                  <a:cxn ang="0">
                    <a:pos x="210" y="0"/>
                  </a:cxn>
                  <a:cxn ang="0">
                    <a:pos x="244" y="37"/>
                  </a:cxn>
                  <a:cxn ang="0">
                    <a:pos x="244" y="97"/>
                  </a:cxn>
                  <a:cxn ang="0">
                    <a:pos x="227" y="133"/>
                  </a:cxn>
                  <a:cxn ang="0">
                    <a:pos x="272" y="185"/>
                  </a:cxn>
                  <a:cxn ang="0">
                    <a:pos x="193" y="185"/>
                  </a:cxn>
                  <a:cxn ang="0">
                    <a:pos x="193" y="133"/>
                  </a:cxn>
                  <a:cxn ang="0">
                    <a:pos x="193" y="60"/>
                  </a:cxn>
                  <a:cxn ang="0">
                    <a:pos x="165" y="112"/>
                  </a:cxn>
                  <a:cxn ang="0">
                    <a:pos x="105" y="119"/>
                  </a:cxn>
                  <a:cxn ang="0">
                    <a:pos x="0" y="97"/>
                  </a:cxn>
                  <a:cxn ang="0">
                    <a:pos x="87" y="75"/>
                  </a:cxn>
                  <a:cxn ang="0">
                    <a:pos x="165" y="37"/>
                  </a:cxn>
                  <a:cxn ang="0">
                    <a:pos x="210" y="0"/>
                  </a:cxn>
                </a:cxnLst>
                <a:rect l="0" t="0" r="r" b="b"/>
                <a:pathLst>
                  <a:path w="272" h="185">
                    <a:moveTo>
                      <a:pt x="210" y="0"/>
                    </a:moveTo>
                    <a:lnTo>
                      <a:pt x="244" y="37"/>
                    </a:lnTo>
                    <a:lnTo>
                      <a:pt x="244" y="97"/>
                    </a:lnTo>
                    <a:lnTo>
                      <a:pt x="227" y="133"/>
                    </a:lnTo>
                    <a:lnTo>
                      <a:pt x="272" y="185"/>
                    </a:lnTo>
                    <a:lnTo>
                      <a:pt x="193" y="185"/>
                    </a:lnTo>
                    <a:lnTo>
                      <a:pt x="193" y="133"/>
                    </a:lnTo>
                    <a:lnTo>
                      <a:pt x="193" y="60"/>
                    </a:lnTo>
                    <a:lnTo>
                      <a:pt x="165" y="112"/>
                    </a:lnTo>
                    <a:lnTo>
                      <a:pt x="105" y="119"/>
                    </a:lnTo>
                    <a:lnTo>
                      <a:pt x="0" y="97"/>
                    </a:lnTo>
                    <a:lnTo>
                      <a:pt x="87" y="75"/>
                    </a:lnTo>
                    <a:lnTo>
                      <a:pt x="165" y="37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4" name="Freeform 44"/>
              <p:cNvSpPr/>
              <p:nvPr/>
            </p:nvSpPr>
            <p:spPr bwMode="auto">
              <a:xfrm>
                <a:off x="5034" y="218"/>
                <a:ext cx="158" cy="181"/>
              </a:xfrm>
              <a:custGeom>
                <a:avLst/>
                <a:gdLst/>
                <a:ahLst/>
                <a:cxnLst>
                  <a:cxn ang="0">
                    <a:pos x="122" y="0"/>
                  </a:cxn>
                  <a:cxn ang="0">
                    <a:pos x="263" y="0"/>
                  </a:cxn>
                  <a:cxn ang="0">
                    <a:pos x="334" y="30"/>
                  </a:cxn>
                  <a:cxn ang="0">
                    <a:pos x="394" y="126"/>
                  </a:cxn>
                  <a:cxn ang="0">
                    <a:pos x="439" y="243"/>
                  </a:cxn>
                  <a:cxn ang="0">
                    <a:pos x="474" y="362"/>
                  </a:cxn>
                  <a:cxn ang="0">
                    <a:pos x="394" y="288"/>
                  </a:cxn>
                  <a:cxn ang="0">
                    <a:pos x="334" y="140"/>
                  </a:cxn>
                  <a:cxn ang="0">
                    <a:pos x="246" y="96"/>
                  </a:cxn>
                  <a:cxn ang="0">
                    <a:pos x="141" y="96"/>
                  </a:cxn>
                  <a:cxn ang="0">
                    <a:pos x="0" y="126"/>
                  </a:cxn>
                  <a:cxn ang="0">
                    <a:pos x="35" y="74"/>
                  </a:cxn>
                  <a:cxn ang="0">
                    <a:pos x="122" y="0"/>
                  </a:cxn>
                </a:cxnLst>
                <a:rect l="0" t="0" r="r" b="b"/>
                <a:pathLst>
                  <a:path w="474" h="362">
                    <a:moveTo>
                      <a:pt x="122" y="0"/>
                    </a:moveTo>
                    <a:lnTo>
                      <a:pt x="263" y="0"/>
                    </a:lnTo>
                    <a:lnTo>
                      <a:pt x="334" y="30"/>
                    </a:lnTo>
                    <a:lnTo>
                      <a:pt x="394" y="126"/>
                    </a:lnTo>
                    <a:lnTo>
                      <a:pt x="439" y="243"/>
                    </a:lnTo>
                    <a:lnTo>
                      <a:pt x="474" y="362"/>
                    </a:lnTo>
                    <a:lnTo>
                      <a:pt x="394" y="288"/>
                    </a:lnTo>
                    <a:lnTo>
                      <a:pt x="334" y="140"/>
                    </a:lnTo>
                    <a:lnTo>
                      <a:pt x="246" y="96"/>
                    </a:lnTo>
                    <a:lnTo>
                      <a:pt x="141" y="96"/>
                    </a:lnTo>
                    <a:lnTo>
                      <a:pt x="0" y="126"/>
                    </a:lnTo>
                    <a:lnTo>
                      <a:pt x="35" y="74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5" name="Freeform 45"/>
              <p:cNvSpPr/>
              <p:nvPr/>
            </p:nvSpPr>
            <p:spPr bwMode="auto">
              <a:xfrm>
                <a:off x="5177" y="709"/>
                <a:ext cx="75" cy="188"/>
              </a:xfrm>
              <a:custGeom>
                <a:avLst/>
                <a:gdLst/>
                <a:ahLst/>
                <a:cxnLst>
                  <a:cxn ang="0">
                    <a:pos x="88" y="89"/>
                  </a:cxn>
                  <a:cxn ang="0">
                    <a:pos x="64" y="128"/>
                  </a:cxn>
                  <a:cxn ang="0">
                    <a:pos x="44" y="163"/>
                  </a:cxn>
                  <a:cxn ang="0">
                    <a:pos x="29" y="194"/>
                  </a:cxn>
                  <a:cxn ang="0">
                    <a:pos x="18" y="224"/>
                  </a:cxn>
                  <a:cxn ang="0">
                    <a:pos x="9" y="254"/>
                  </a:cxn>
                  <a:cxn ang="0">
                    <a:pos x="5" y="288"/>
                  </a:cxn>
                  <a:cxn ang="0">
                    <a:pos x="2" y="325"/>
                  </a:cxn>
                  <a:cxn ang="0">
                    <a:pos x="0" y="369"/>
                  </a:cxn>
                  <a:cxn ang="0">
                    <a:pos x="159" y="377"/>
                  </a:cxn>
                  <a:cxn ang="0">
                    <a:pos x="159" y="281"/>
                  </a:cxn>
                  <a:cxn ang="0">
                    <a:pos x="159" y="236"/>
                  </a:cxn>
                  <a:cxn ang="0">
                    <a:pos x="225" y="133"/>
                  </a:cxn>
                  <a:cxn ang="0">
                    <a:pos x="140" y="162"/>
                  </a:cxn>
                  <a:cxn ang="0">
                    <a:pos x="150" y="89"/>
                  </a:cxn>
                  <a:cxn ang="0">
                    <a:pos x="167" y="0"/>
                  </a:cxn>
                  <a:cxn ang="0">
                    <a:pos x="123" y="36"/>
                  </a:cxn>
                  <a:cxn ang="0">
                    <a:pos x="88" y="89"/>
                  </a:cxn>
                </a:cxnLst>
                <a:rect l="0" t="0" r="r" b="b"/>
                <a:pathLst>
                  <a:path w="225" h="377">
                    <a:moveTo>
                      <a:pt x="88" y="89"/>
                    </a:moveTo>
                    <a:lnTo>
                      <a:pt x="64" y="128"/>
                    </a:lnTo>
                    <a:lnTo>
                      <a:pt x="44" y="163"/>
                    </a:lnTo>
                    <a:lnTo>
                      <a:pt x="29" y="194"/>
                    </a:lnTo>
                    <a:lnTo>
                      <a:pt x="18" y="224"/>
                    </a:lnTo>
                    <a:lnTo>
                      <a:pt x="9" y="254"/>
                    </a:lnTo>
                    <a:lnTo>
                      <a:pt x="5" y="288"/>
                    </a:lnTo>
                    <a:lnTo>
                      <a:pt x="2" y="325"/>
                    </a:lnTo>
                    <a:lnTo>
                      <a:pt x="0" y="369"/>
                    </a:lnTo>
                    <a:lnTo>
                      <a:pt x="159" y="377"/>
                    </a:lnTo>
                    <a:lnTo>
                      <a:pt x="159" y="281"/>
                    </a:lnTo>
                    <a:lnTo>
                      <a:pt x="159" y="236"/>
                    </a:lnTo>
                    <a:lnTo>
                      <a:pt x="225" y="133"/>
                    </a:lnTo>
                    <a:lnTo>
                      <a:pt x="140" y="162"/>
                    </a:lnTo>
                    <a:lnTo>
                      <a:pt x="150" y="89"/>
                    </a:lnTo>
                    <a:lnTo>
                      <a:pt x="167" y="0"/>
                    </a:lnTo>
                    <a:lnTo>
                      <a:pt x="123" y="36"/>
                    </a:lnTo>
                    <a:lnTo>
                      <a:pt x="88" y="89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6" name="Freeform 46"/>
              <p:cNvSpPr/>
              <p:nvPr/>
            </p:nvSpPr>
            <p:spPr bwMode="auto">
              <a:xfrm>
                <a:off x="5039" y="531"/>
                <a:ext cx="136" cy="270"/>
              </a:xfrm>
              <a:custGeom>
                <a:avLst/>
                <a:gdLst/>
                <a:ahLst/>
                <a:cxnLst>
                  <a:cxn ang="0">
                    <a:pos x="243" y="0"/>
                  </a:cxn>
                  <a:cxn ang="0">
                    <a:pos x="243" y="60"/>
                  </a:cxn>
                  <a:cxn ang="0">
                    <a:pos x="259" y="98"/>
                  </a:cxn>
                  <a:cxn ang="0">
                    <a:pos x="269" y="129"/>
                  </a:cxn>
                  <a:cxn ang="0">
                    <a:pos x="269" y="189"/>
                  </a:cxn>
                  <a:cxn ang="0">
                    <a:pos x="269" y="229"/>
                  </a:cxn>
                  <a:cxn ang="0">
                    <a:pos x="269" y="259"/>
                  </a:cxn>
                  <a:cxn ang="0">
                    <a:pos x="305" y="302"/>
                  </a:cxn>
                  <a:cxn ang="0">
                    <a:pos x="285" y="324"/>
                  </a:cxn>
                  <a:cxn ang="0">
                    <a:pos x="219" y="384"/>
                  </a:cxn>
                  <a:cxn ang="0">
                    <a:pos x="142" y="388"/>
                  </a:cxn>
                  <a:cxn ang="0">
                    <a:pos x="76" y="440"/>
                  </a:cxn>
                  <a:cxn ang="0">
                    <a:pos x="20" y="478"/>
                  </a:cxn>
                  <a:cxn ang="0">
                    <a:pos x="0" y="522"/>
                  </a:cxn>
                  <a:cxn ang="0">
                    <a:pos x="45" y="517"/>
                  </a:cxn>
                  <a:cxn ang="0">
                    <a:pos x="76" y="478"/>
                  </a:cxn>
                  <a:cxn ang="0">
                    <a:pos x="91" y="448"/>
                  </a:cxn>
                  <a:cxn ang="0">
                    <a:pos x="137" y="444"/>
                  </a:cxn>
                  <a:cxn ang="0">
                    <a:pos x="127" y="478"/>
                  </a:cxn>
                  <a:cxn ang="0">
                    <a:pos x="127" y="508"/>
                  </a:cxn>
                  <a:cxn ang="0">
                    <a:pos x="173" y="538"/>
                  </a:cxn>
                  <a:cxn ang="0">
                    <a:pos x="183" y="517"/>
                  </a:cxn>
                  <a:cxn ang="0">
                    <a:pos x="157" y="504"/>
                  </a:cxn>
                  <a:cxn ang="0">
                    <a:pos x="157" y="465"/>
                  </a:cxn>
                  <a:cxn ang="0">
                    <a:pos x="203" y="435"/>
                  </a:cxn>
                  <a:cxn ang="0">
                    <a:pos x="243" y="435"/>
                  </a:cxn>
                  <a:cxn ang="0">
                    <a:pos x="275" y="435"/>
                  </a:cxn>
                  <a:cxn ang="0">
                    <a:pos x="275" y="400"/>
                  </a:cxn>
                  <a:cxn ang="0">
                    <a:pos x="296" y="367"/>
                  </a:cxn>
                  <a:cxn ang="0">
                    <a:pos x="335" y="345"/>
                  </a:cxn>
                  <a:cxn ang="0">
                    <a:pos x="381" y="367"/>
                  </a:cxn>
                  <a:cxn ang="0">
                    <a:pos x="387" y="319"/>
                  </a:cxn>
                  <a:cxn ang="0">
                    <a:pos x="361" y="269"/>
                  </a:cxn>
                  <a:cxn ang="0">
                    <a:pos x="335" y="255"/>
                  </a:cxn>
                  <a:cxn ang="0">
                    <a:pos x="361" y="225"/>
                  </a:cxn>
                  <a:cxn ang="0">
                    <a:pos x="407" y="225"/>
                  </a:cxn>
                  <a:cxn ang="0">
                    <a:pos x="407" y="189"/>
                  </a:cxn>
                  <a:cxn ang="0">
                    <a:pos x="351" y="189"/>
                  </a:cxn>
                  <a:cxn ang="0">
                    <a:pos x="327" y="189"/>
                  </a:cxn>
                  <a:cxn ang="0">
                    <a:pos x="327" y="163"/>
                  </a:cxn>
                  <a:cxn ang="0">
                    <a:pos x="345" y="116"/>
                  </a:cxn>
                  <a:cxn ang="0">
                    <a:pos x="309" y="141"/>
                  </a:cxn>
                  <a:cxn ang="0">
                    <a:pos x="299" y="116"/>
                  </a:cxn>
                  <a:cxn ang="0">
                    <a:pos x="299" y="86"/>
                  </a:cxn>
                  <a:cxn ang="0">
                    <a:pos x="289" y="13"/>
                  </a:cxn>
                  <a:cxn ang="0">
                    <a:pos x="243" y="0"/>
                  </a:cxn>
                </a:cxnLst>
                <a:rect l="0" t="0" r="r" b="b"/>
                <a:pathLst>
                  <a:path w="407" h="538">
                    <a:moveTo>
                      <a:pt x="243" y="0"/>
                    </a:moveTo>
                    <a:lnTo>
                      <a:pt x="243" y="60"/>
                    </a:lnTo>
                    <a:lnTo>
                      <a:pt x="259" y="98"/>
                    </a:lnTo>
                    <a:lnTo>
                      <a:pt x="269" y="129"/>
                    </a:lnTo>
                    <a:lnTo>
                      <a:pt x="269" y="189"/>
                    </a:lnTo>
                    <a:lnTo>
                      <a:pt x="269" y="229"/>
                    </a:lnTo>
                    <a:lnTo>
                      <a:pt x="269" y="259"/>
                    </a:lnTo>
                    <a:lnTo>
                      <a:pt x="305" y="302"/>
                    </a:lnTo>
                    <a:lnTo>
                      <a:pt x="285" y="324"/>
                    </a:lnTo>
                    <a:lnTo>
                      <a:pt x="219" y="384"/>
                    </a:lnTo>
                    <a:lnTo>
                      <a:pt x="142" y="388"/>
                    </a:lnTo>
                    <a:lnTo>
                      <a:pt x="76" y="440"/>
                    </a:lnTo>
                    <a:lnTo>
                      <a:pt x="20" y="478"/>
                    </a:lnTo>
                    <a:lnTo>
                      <a:pt x="0" y="522"/>
                    </a:lnTo>
                    <a:lnTo>
                      <a:pt x="45" y="517"/>
                    </a:lnTo>
                    <a:lnTo>
                      <a:pt x="76" y="478"/>
                    </a:lnTo>
                    <a:lnTo>
                      <a:pt x="91" y="448"/>
                    </a:lnTo>
                    <a:lnTo>
                      <a:pt x="137" y="444"/>
                    </a:lnTo>
                    <a:lnTo>
                      <a:pt x="127" y="478"/>
                    </a:lnTo>
                    <a:lnTo>
                      <a:pt x="127" y="508"/>
                    </a:lnTo>
                    <a:lnTo>
                      <a:pt x="173" y="538"/>
                    </a:lnTo>
                    <a:lnTo>
                      <a:pt x="183" y="517"/>
                    </a:lnTo>
                    <a:lnTo>
                      <a:pt x="157" y="504"/>
                    </a:lnTo>
                    <a:lnTo>
                      <a:pt x="157" y="465"/>
                    </a:lnTo>
                    <a:lnTo>
                      <a:pt x="203" y="435"/>
                    </a:lnTo>
                    <a:lnTo>
                      <a:pt x="243" y="435"/>
                    </a:lnTo>
                    <a:lnTo>
                      <a:pt x="275" y="435"/>
                    </a:lnTo>
                    <a:lnTo>
                      <a:pt x="275" y="400"/>
                    </a:lnTo>
                    <a:lnTo>
                      <a:pt x="296" y="367"/>
                    </a:lnTo>
                    <a:lnTo>
                      <a:pt x="335" y="345"/>
                    </a:lnTo>
                    <a:lnTo>
                      <a:pt x="381" y="367"/>
                    </a:lnTo>
                    <a:lnTo>
                      <a:pt x="387" y="319"/>
                    </a:lnTo>
                    <a:lnTo>
                      <a:pt x="361" y="269"/>
                    </a:lnTo>
                    <a:lnTo>
                      <a:pt x="335" y="255"/>
                    </a:lnTo>
                    <a:lnTo>
                      <a:pt x="361" y="225"/>
                    </a:lnTo>
                    <a:lnTo>
                      <a:pt x="407" y="225"/>
                    </a:lnTo>
                    <a:lnTo>
                      <a:pt x="407" y="189"/>
                    </a:lnTo>
                    <a:lnTo>
                      <a:pt x="351" y="189"/>
                    </a:lnTo>
                    <a:lnTo>
                      <a:pt x="327" y="189"/>
                    </a:lnTo>
                    <a:lnTo>
                      <a:pt x="327" y="163"/>
                    </a:lnTo>
                    <a:lnTo>
                      <a:pt x="345" y="116"/>
                    </a:lnTo>
                    <a:lnTo>
                      <a:pt x="309" y="141"/>
                    </a:lnTo>
                    <a:lnTo>
                      <a:pt x="299" y="116"/>
                    </a:lnTo>
                    <a:lnTo>
                      <a:pt x="299" y="86"/>
                    </a:lnTo>
                    <a:lnTo>
                      <a:pt x="289" y="13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7" name="Rectangle 47"/>
              <p:cNvSpPr>
                <a:spLocks noChangeArrowheads="1"/>
              </p:cNvSpPr>
              <p:nvPr/>
            </p:nvSpPr>
            <p:spPr bwMode="auto">
              <a:xfrm>
                <a:off x="5360" y="873"/>
                <a:ext cx="254" cy="30"/>
              </a:xfrm>
              <a:prstGeom prst="rect">
                <a:avLst/>
              </a:prstGeom>
              <a:solidFill>
                <a:srgbClr val="077ABA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8" name="Freeform 48"/>
              <p:cNvSpPr/>
              <p:nvPr/>
            </p:nvSpPr>
            <p:spPr bwMode="auto">
              <a:xfrm>
                <a:off x="5240" y="386"/>
                <a:ext cx="44" cy="13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" y="72"/>
                  </a:cxn>
                  <a:cxn ang="0">
                    <a:pos x="45" y="120"/>
                  </a:cxn>
                  <a:cxn ang="0">
                    <a:pos x="45" y="162"/>
                  </a:cxn>
                  <a:cxn ang="0">
                    <a:pos x="72" y="226"/>
                  </a:cxn>
                  <a:cxn ang="0">
                    <a:pos x="91" y="238"/>
                  </a:cxn>
                  <a:cxn ang="0">
                    <a:pos x="91" y="263"/>
                  </a:cxn>
                  <a:cxn ang="0">
                    <a:pos x="133" y="263"/>
                  </a:cxn>
                  <a:cxn ang="0">
                    <a:pos x="114" y="216"/>
                  </a:cxn>
                  <a:cxn ang="0">
                    <a:pos x="80" y="168"/>
                  </a:cxn>
                  <a:cxn ang="0">
                    <a:pos x="84" y="124"/>
                  </a:cxn>
                  <a:cxn ang="0">
                    <a:pos x="35" y="80"/>
                  </a:cxn>
                  <a:cxn ang="0">
                    <a:pos x="19" y="41"/>
                  </a:cxn>
                  <a:cxn ang="0">
                    <a:pos x="0" y="0"/>
                  </a:cxn>
                </a:cxnLst>
                <a:rect l="0" t="0" r="r" b="b"/>
                <a:pathLst>
                  <a:path w="133" h="263">
                    <a:moveTo>
                      <a:pt x="0" y="0"/>
                    </a:moveTo>
                    <a:lnTo>
                      <a:pt x="12" y="72"/>
                    </a:lnTo>
                    <a:lnTo>
                      <a:pt x="45" y="120"/>
                    </a:lnTo>
                    <a:lnTo>
                      <a:pt x="45" y="162"/>
                    </a:lnTo>
                    <a:lnTo>
                      <a:pt x="72" y="226"/>
                    </a:lnTo>
                    <a:lnTo>
                      <a:pt x="91" y="238"/>
                    </a:lnTo>
                    <a:lnTo>
                      <a:pt x="91" y="263"/>
                    </a:lnTo>
                    <a:lnTo>
                      <a:pt x="133" y="263"/>
                    </a:lnTo>
                    <a:lnTo>
                      <a:pt x="114" y="216"/>
                    </a:lnTo>
                    <a:lnTo>
                      <a:pt x="80" y="168"/>
                    </a:lnTo>
                    <a:lnTo>
                      <a:pt x="84" y="124"/>
                    </a:lnTo>
                    <a:lnTo>
                      <a:pt x="35" y="80"/>
                    </a:lnTo>
                    <a:lnTo>
                      <a:pt x="19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ADD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9" name="Rectangle 48"/>
          <p:cNvSpPr/>
          <p:nvPr/>
        </p:nvSpPr>
        <p:spPr>
          <a:xfrm>
            <a:off x="4038600" y="5334000"/>
            <a:ext cx="762000" cy="2286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0" name="Group 14"/>
          <p:cNvGrpSpPr/>
          <p:nvPr/>
        </p:nvGrpSpPr>
        <p:grpSpPr bwMode="auto">
          <a:xfrm>
            <a:off x="4572001" y="4509192"/>
            <a:ext cx="585788" cy="1095375"/>
            <a:chOff x="4659" y="345"/>
            <a:chExt cx="369" cy="690"/>
          </a:xfrm>
        </p:grpSpPr>
        <p:sp>
          <p:nvSpPr>
            <p:cNvPr id="51" name="Freeform 15"/>
            <p:cNvSpPr/>
            <p:nvPr/>
          </p:nvSpPr>
          <p:spPr bwMode="auto">
            <a:xfrm>
              <a:off x="4708" y="602"/>
              <a:ext cx="310" cy="414"/>
            </a:xfrm>
            <a:custGeom>
              <a:avLst/>
              <a:gdLst/>
              <a:ahLst/>
              <a:cxnLst>
                <a:cxn ang="0">
                  <a:pos x="265" y="528"/>
                </a:cxn>
                <a:cxn ang="0">
                  <a:pos x="110" y="521"/>
                </a:cxn>
                <a:cxn ang="0">
                  <a:pos x="36" y="436"/>
                </a:cxn>
                <a:cxn ang="0">
                  <a:pos x="147" y="460"/>
                </a:cxn>
                <a:cxn ang="0">
                  <a:pos x="65" y="352"/>
                </a:cxn>
                <a:cxn ang="0">
                  <a:pos x="46" y="159"/>
                </a:cxn>
                <a:cxn ang="0">
                  <a:pos x="93" y="190"/>
                </a:cxn>
                <a:cxn ang="0">
                  <a:pos x="147" y="228"/>
                </a:cxn>
                <a:cxn ang="0">
                  <a:pos x="147" y="183"/>
                </a:cxn>
                <a:cxn ang="0">
                  <a:pos x="147" y="90"/>
                </a:cxn>
                <a:cxn ang="0">
                  <a:pos x="211" y="136"/>
                </a:cxn>
                <a:cxn ang="0">
                  <a:pos x="311" y="152"/>
                </a:cxn>
                <a:cxn ang="0">
                  <a:pos x="357" y="98"/>
                </a:cxn>
                <a:cxn ang="0">
                  <a:pos x="385" y="144"/>
                </a:cxn>
                <a:cxn ang="0">
                  <a:pos x="393" y="228"/>
                </a:cxn>
                <a:cxn ang="0">
                  <a:pos x="484" y="259"/>
                </a:cxn>
                <a:cxn ang="0">
                  <a:pos x="521" y="174"/>
                </a:cxn>
                <a:cxn ang="0">
                  <a:pos x="603" y="0"/>
                </a:cxn>
                <a:cxn ang="0">
                  <a:pos x="649" y="82"/>
                </a:cxn>
                <a:cxn ang="0">
                  <a:pos x="649" y="159"/>
                </a:cxn>
                <a:cxn ang="0">
                  <a:pos x="786" y="183"/>
                </a:cxn>
                <a:cxn ang="0">
                  <a:pos x="850" y="90"/>
                </a:cxn>
                <a:cxn ang="0">
                  <a:pos x="932" y="144"/>
                </a:cxn>
                <a:cxn ang="0">
                  <a:pos x="923" y="221"/>
                </a:cxn>
                <a:cxn ang="0">
                  <a:pos x="832" y="305"/>
                </a:cxn>
                <a:cxn ang="0">
                  <a:pos x="923" y="313"/>
                </a:cxn>
                <a:cxn ang="0">
                  <a:pos x="923" y="390"/>
                </a:cxn>
                <a:cxn ang="0">
                  <a:pos x="814" y="436"/>
                </a:cxn>
                <a:cxn ang="0">
                  <a:pos x="860" y="474"/>
                </a:cxn>
                <a:cxn ang="0">
                  <a:pos x="904" y="521"/>
                </a:cxn>
                <a:cxn ang="0">
                  <a:pos x="822" y="551"/>
                </a:cxn>
                <a:cxn ang="0">
                  <a:pos x="658" y="551"/>
                </a:cxn>
                <a:cxn ang="0">
                  <a:pos x="768" y="643"/>
                </a:cxn>
                <a:cxn ang="0">
                  <a:pos x="795" y="744"/>
                </a:cxn>
                <a:cxn ang="0">
                  <a:pos x="667" y="667"/>
                </a:cxn>
                <a:cxn ang="0">
                  <a:pos x="667" y="767"/>
                </a:cxn>
                <a:cxn ang="0">
                  <a:pos x="667" y="828"/>
                </a:cxn>
                <a:cxn ang="0">
                  <a:pos x="582" y="828"/>
                </a:cxn>
                <a:cxn ang="0">
                  <a:pos x="511" y="713"/>
                </a:cxn>
                <a:cxn ang="0">
                  <a:pos x="475" y="782"/>
                </a:cxn>
                <a:cxn ang="0">
                  <a:pos x="457" y="728"/>
                </a:cxn>
                <a:cxn ang="0">
                  <a:pos x="357" y="782"/>
                </a:cxn>
                <a:cxn ang="0">
                  <a:pos x="357" y="674"/>
                </a:cxn>
                <a:cxn ang="0">
                  <a:pos x="257" y="706"/>
                </a:cxn>
                <a:cxn ang="0">
                  <a:pos x="0" y="736"/>
                </a:cxn>
                <a:cxn ang="0">
                  <a:pos x="74" y="659"/>
                </a:cxn>
                <a:cxn ang="0">
                  <a:pos x="265" y="528"/>
                </a:cxn>
              </a:cxnLst>
              <a:rect l="0" t="0" r="r" b="b"/>
              <a:pathLst>
                <a:path w="932" h="828">
                  <a:moveTo>
                    <a:pt x="265" y="528"/>
                  </a:moveTo>
                  <a:lnTo>
                    <a:pt x="110" y="521"/>
                  </a:lnTo>
                  <a:lnTo>
                    <a:pt x="36" y="436"/>
                  </a:lnTo>
                  <a:lnTo>
                    <a:pt x="147" y="460"/>
                  </a:lnTo>
                  <a:lnTo>
                    <a:pt x="65" y="352"/>
                  </a:lnTo>
                  <a:lnTo>
                    <a:pt x="46" y="159"/>
                  </a:lnTo>
                  <a:lnTo>
                    <a:pt x="93" y="190"/>
                  </a:lnTo>
                  <a:lnTo>
                    <a:pt x="147" y="228"/>
                  </a:lnTo>
                  <a:lnTo>
                    <a:pt x="147" y="183"/>
                  </a:lnTo>
                  <a:lnTo>
                    <a:pt x="147" y="90"/>
                  </a:lnTo>
                  <a:lnTo>
                    <a:pt x="211" y="136"/>
                  </a:lnTo>
                  <a:lnTo>
                    <a:pt x="311" y="152"/>
                  </a:lnTo>
                  <a:lnTo>
                    <a:pt x="357" y="98"/>
                  </a:lnTo>
                  <a:lnTo>
                    <a:pt x="385" y="144"/>
                  </a:lnTo>
                  <a:lnTo>
                    <a:pt x="393" y="228"/>
                  </a:lnTo>
                  <a:lnTo>
                    <a:pt x="484" y="259"/>
                  </a:lnTo>
                  <a:lnTo>
                    <a:pt x="521" y="174"/>
                  </a:lnTo>
                  <a:lnTo>
                    <a:pt x="603" y="0"/>
                  </a:lnTo>
                  <a:lnTo>
                    <a:pt x="649" y="82"/>
                  </a:lnTo>
                  <a:lnTo>
                    <a:pt x="649" y="159"/>
                  </a:lnTo>
                  <a:lnTo>
                    <a:pt x="786" y="183"/>
                  </a:lnTo>
                  <a:lnTo>
                    <a:pt x="850" y="90"/>
                  </a:lnTo>
                  <a:lnTo>
                    <a:pt x="932" y="144"/>
                  </a:lnTo>
                  <a:lnTo>
                    <a:pt x="923" y="221"/>
                  </a:lnTo>
                  <a:lnTo>
                    <a:pt x="832" y="305"/>
                  </a:lnTo>
                  <a:lnTo>
                    <a:pt x="923" y="313"/>
                  </a:lnTo>
                  <a:lnTo>
                    <a:pt x="923" y="390"/>
                  </a:lnTo>
                  <a:lnTo>
                    <a:pt x="814" y="436"/>
                  </a:lnTo>
                  <a:lnTo>
                    <a:pt x="860" y="474"/>
                  </a:lnTo>
                  <a:lnTo>
                    <a:pt x="904" y="521"/>
                  </a:lnTo>
                  <a:lnTo>
                    <a:pt x="822" y="551"/>
                  </a:lnTo>
                  <a:lnTo>
                    <a:pt x="658" y="551"/>
                  </a:lnTo>
                  <a:lnTo>
                    <a:pt x="768" y="643"/>
                  </a:lnTo>
                  <a:lnTo>
                    <a:pt x="795" y="744"/>
                  </a:lnTo>
                  <a:lnTo>
                    <a:pt x="667" y="667"/>
                  </a:lnTo>
                  <a:lnTo>
                    <a:pt x="667" y="767"/>
                  </a:lnTo>
                  <a:lnTo>
                    <a:pt x="667" y="828"/>
                  </a:lnTo>
                  <a:lnTo>
                    <a:pt x="582" y="828"/>
                  </a:lnTo>
                  <a:lnTo>
                    <a:pt x="511" y="713"/>
                  </a:lnTo>
                  <a:lnTo>
                    <a:pt x="475" y="782"/>
                  </a:lnTo>
                  <a:lnTo>
                    <a:pt x="457" y="728"/>
                  </a:lnTo>
                  <a:lnTo>
                    <a:pt x="357" y="782"/>
                  </a:lnTo>
                  <a:lnTo>
                    <a:pt x="357" y="674"/>
                  </a:lnTo>
                  <a:lnTo>
                    <a:pt x="257" y="706"/>
                  </a:lnTo>
                  <a:lnTo>
                    <a:pt x="0" y="736"/>
                  </a:lnTo>
                  <a:lnTo>
                    <a:pt x="74" y="659"/>
                  </a:lnTo>
                  <a:lnTo>
                    <a:pt x="265" y="528"/>
                  </a:lnTo>
                  <a:close/>
                </a:path>
              </a:pathLst>
            </a:custGeom>
            <a:solidFill>
              <a:srgbClr val="289EE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2" name="Freeform 16"/>
            <p:cNvSpPr/>
            <p:nvPr/>
          </p:nvSpPr>
          <p:spPr bwMode="auto">
            <a:xfrm>
              <a:off x="4760" y="724"/>
              <a:ext cx="204" cy="196"/>
            </a:xfrm>
            <a:custGeom>
              <a:avLst/>
              <a:gdLst/>
              <a:ahLst/>
              <a:cxnLst>
                <a:cxn ang="0">
                  <a:pos x="365" y="57"/>
                </a:cxn>
                <a:cxn ang="0">
                  <a:pos x="483" y="0"/>
                </a:cxn>
                <a:cxn ang="0">
                  <a:pos x="483" y="77"/>
                </a:cxn>
                <a:cxn ang="0">
                  <a:pos x="567" y="31"/>
                </a:cxn>
                <a:cxn ang="0">
                  <a:pos x="567" y="85"/>
                </a:cxn>
                <a:cxn ang="0">
                  <a:pos x="493" y="169"/>
                </a:cxn>
                <a:cxn ang="0">
                  <a:pos x="603" y="123"/>
                </a:cxn>
                <a:cxn ang="0">
                  <a:pos x="557" y="200"/>
                </a:cxn>
                <a:cxn ang="0">
                  <a:pos x="612" y="230"/>
                </a:cxn>
                <a:cxn ang="0">
                  <a:pos x="557" y="246"/>
                </a:cxn>
                <a:cxn ang="0">
                  <a:pos x="495" y="288"/>
                </a:cxn>
                <a:cxn ang="0">
                  <a:pos x="439" y="307"/>
                </a:cxn>
                <a:cxn ang="0">
                  <a:pos x="475" y="385"/>
                </a:cxn>
                <a:cxn ang="0">
                  <a:pos x="393" y="361"/>
                </a:cxn>
                <a:cxn ang="0">
                  <a:pos x="328" y="277"/>
                </a:cxn>
                <a:cxn ang="0">
                  <a:pos x="328" y="354"/>
                </a:cxn>
                <a:cxn ang="0">
                  <a:pos x="273" y="392"/>
                </a:cxn>
                <a:cxn ang="0">
                  <a:pos x="273" y="307"/>
                </a:cxn>
                <a:cxn ang="0">
                  <a:pos x="183" y="377"/>
                </a:cxn>
                <a:cxn ang="0">
                  <a:pos x="109" y="385"/>
                </a:cxn>
                <a:cxn ang="0">
                  <a:pos x="201" y="293"/>
                </a:cxn>
                <a:cxn ang="0">
                  <a:pos x="0" y="216"/>
                </a:cxn>
                <a:cxn ang="0">
                  <a:pos x="137" y="185"/>
                </a:cxn>
                <a:cxn ang="0">
                  <a:pos x="36" y="85"/>
                </a:cxn>
                <a:cxn ang="0">
                  <a:pos x="118" y="99"/>
                </a:cxn>
                <a:cxn ang="0">
                  <a:pos x="118" y="7"/>
                </a:cxn>
                <a:cxn ang="0">
                  <a:pos x="229" y="123"/>
                </a:cxn>
                <a:cxn ang="0">
                  <a:pos x="237" y="54"/>
                </a:cxn>
                <a:cxn ang="0">
                  <a:pos x="308" y="50"/>
                </a:cxn>
                <a:cxn ang="0">
                  <a:pos x="365" y="57"/>
                </a:cxn>
              </a:cxnLst>
              <a:rect l="0" t="0" r="r" b="b"/>
              <a:pathLst>
                <a:path w="612" h="392">
                  <a:moveTo>
                    <a:pt x="365" y="57"/>
                  </a:moveTo>
                  <a:lnTo>
                    <a:pt x="483" y="0"/>
                  </a:lnTo>
                  <a:lnTo>
                    <a:pt x="483" y="77"/>
                  </a:lnTo>
                  <a:lnTo>
                    <a:pt x="567" y="31"/>
                  </a:lnTo>
                  <a:lnTo>
                    <a:pt x="567" y="85"/>
                  </a:lnTo>
                  <a:lnTo>
                    <a:pt x="493" y="169"/>
                  </a:lnTo>
                  <a:lnTo>
                    <a:pt x="603" y="123"/>
                  </a:lnTo>
                  <a:lnTo>
                    <a:pt x="557" y="200"/>
                  </a:lnTo>
                  <a:lnTo>
                    <a:pt x="612" y="230"/>
                  </a:lnTo>
                  <a:lnTo>
                    <a:pt x="557" y="246"/>
                  </a:lnTo>
                  <a:lnTo>
                    <a:pt x="495" y="288"/>
                  </a:lnTo>
                  <a:lnTo>
                    <a:pt x="439" y="307"/>
                  </a:lnTo>
                  <a:lnTo>
                    <a:pt x="475" y="385"/>
                  </a:lnTo>
                  <a:lnTo>
                    <a:pt x="393" y="361"/>
                  </a:lnTo>
                  <a:lnTo>
                    <a:pt x="328" y="277"/>
                  </a:lnTo>
                  <a:lnTo>
                    <a:pt x="328" y="354"/>
                  </a:lnTo>
                  <a:lnTo>
                    <a:pt x="273" y="392"/>
                  </a:lnTo>
                  <a:lnTo>
                    <a:pt x="273" y="307"/>
                  </a:lnTo>
                  <a:lnTo>
                    <a:pt x="183" y="377"/>
                  </a:lnTo>
                  <a:lnTo>
                    <a:pt x="109" y="385"/>
                  </a:lnTo>
                  <a:lnTo>
                    <a:pt x="201" y="293"/>
                  </a:lnTo>
                  <a:lnTo>
                    <a:pt x="0" y="216"/>
                  </a:lnTo>
                  <a:lnTo>
                    <a:pt x="137" y="185"/>
                  </a:lnTo>
                  <a:lnTo>
                    <a:pt x="36" y="85"/>
                  </a:lnTo>
                  <a:lnTo>
                    <a:pt x="118" y="99"/>
                  </a:lnTo>
                  <a:lnTo>
                    <a:pt x="118" y="7"/>
                  </a:lnTo>
                  <a:lnTo>
                    <a:pt x="229" y="123"/>
                  </a:lnTo>
                  <a:lnTo>
                    <a:pt x="237" y="54"/>
                  </a:lnTo>
                  <a:lnTo>
                    <a:pt x="308" y="50"/>
                  </a:lnTo>
                  <a:lnTo>
                    <a:pt x="365" y="57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3" name="Freeform 17"/>
            <p:cNvSpPr/>
            <p:nvPr/>
          </p:nvSpPr>
          <p:spPr bwMode="auto">
            <a:xfrm>
              <a:off x="4819" y="758"/>
              <a:ext cx="114" cy="142"/>
            </a:xfrm>
            <a:custGeom>
              <a:avLst/>
              <a:gdLst/>
              <a:ahLst/>
              <a:cxnLst>
                <a:cxn ang="0">
                  <a:pos x="64" y="175"/>
                </a:cxn>
                <a:cxn ang="0">
                  <a:pos x="0" y="115"/>
                </a:cxn>
                <a:cxn ang="0">
                  <a:pos x="71" y="127"/>
                </a:cxn>
                <a:cxn ang="0">
                  <a:pos x="71" y="55"/>
                </a:cxn>
                <a:cxn ang="0">
                  <a:pos x="85" y="0"/>
                </a:cxn>
                <a:cxn ang="0">
                  <a:pos x="121" y="67"/>
                </a:cxn>
                <a:cxn ang="0">
                  <a:pos x="164" y="12"/>
                </a:cxn>
                <a:cxn ang="0">
                  <a:pos x="164" y="79"/>
                </a:cxn>
                <a:cxn ang="0">
                  <a:pos x="242" y="31"/>
                </a:cxn>
                <a:cxn ang="0">
                  <a:pos x="321" y="25"/>
                </a:cxn>
                <a:cxn ang="0">
                  <a:pos x="229" y="73"/>
                </a:cxn>
                <a:cxn ang="0">
                  <a:pos x="229" y="139"/>
                </a:cxn>
                <a:cxn ang="0">
                  <a:pos x="314" y="109"/>
                </a:cxn>
                <a:cxn ang="0">
                  <a:pos x="292" y="157"/>
                </a:cxn>
                <a:cxn ang="0">
                  <a:pos x="343" y="163"/>
                </a:cxn>
                <a:cxn ang="0">
                  <a:pos x="256" y="187"/>
                </a:cxn>
                <a:cxn ang="0">
                  <a:pos x="321" y="283"/>
                </a:cxn>
                <a:cxn ang="0">
                  <a:pos x="229" y="235"/>
                </a:cxn>
                <a:cxn ang="0">
                  <a:pos x="229" y="265"/>
                </a:cxn>
                <a:cxn ang="0">
                  <a:pos x="164" y="229"/>
                </a:cxn>
                <a:cxn ang="0">
                  <a:pos x="164" y="175"/>
                </a:cxn>
                <a:cxn ang="0">
                  <a:pos x="107" y="235"/>
                </a:cxn>
                <a:cxn ang="0">
                  <a:pos x="36" y="253"/>
                </a:cxn>
                <a:cxn ang="0">
                  <a:pos x="64" y="175"/>
                </a:cxn>
              </a:cxnLst>
              <a:rect l="0" t="0" r="r" b="b"/>
              <a:pathLst>
                <a:path w="343" h="283">
                  <a:moveTo>
                    <a:pt x="64" y="175"/>
                  </a:moveTo>
                  <a:lnTo>
                    <a:pt x="0" y="115"/>
                  </a:lnTo>
                  <a:lnTo>
                    <a:pt x="71" y="127"/>
                  </a:lnTo>
                  <a:lnTo>
                    <a:pt x="71" y="55"/>
                  </a:lnTo>
                  <a:lnTo>
                    <a:pt x="85" y="0"/>
                  </a:lnTo>
                  <a:lnTo>
                    <a:pt x="121" y="67"/>
                  </a:lnTo>
                  <a:lnTo>
                    <a:pt x="164" y="12"/>
                  </a:lnTo>
                  <a:lnTo>
                    <a:pt x="164" y="79"/>
                  </a:lnTo>
                  <a:lnTo>
                    <a:pt x="242" y="31"/>
                  </a:lnTo>
                  <a:lnTo>
                    <a:pt x="321" y="25"/>
                  </a:lnTo>
                  <a:lnTo>
                    <a:pt x="229" y="73"/>
                  </a:lnTo>
                  <a:lnTo>
                    <a:pt x="229" y="139"/>
                  </a:lnTo>
                  <a:lnTo>
                    <a:pt x="314" y="109"/>
                  </a:lnTo>
                  <a:lnTo>
                    <a:pt x="292" y="157"/>
                  </a:lnTo>
                  <a:lnTo>
                    <a:pt x="343" y="163"/>
                  </a:lnTo>
                  <a:lnTo>
                    <a:pt x="256" y="187"/>
                  </a:lnTo>
                  <a:lnTo>
                    <a:pt x="321" y="283"/>
                  </a:lnTo>
                  <a:lnTo>
                    <a:pt x="229" y="235"/>
                  </a:lnTo>
                  <a:lnTo>
                    <a:pt x="229" y="265"/>
                  </a:lnTo>
                  <a:lnTo>
                    <a:pt x="164" y="229"/>
                  </a:lnTo>
                  <a:lnTo>
                    <a:pt x="164" y="175"/>
                  </a:lnTo>
                  <a:lnTo>
                    <a:pt x="107" y="235"/>
                  </a:lnTo>
                  <a:lnTo>
                    <a:pt x="36" y="253"/>
                  </a:lnTo>
                  <a:lnTo>
                    <a:pt x="64" y="175"/>
                  </a:lnTo>
                  <a:close/>
                </a:path>
              </a:pathLst>
            </a:custGeom>
            <a:solidFill>
              <a:srgbClr val="99FF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" name="Rectangle 18"/>
            <p:cNvSpPr>
              <a:spLocks noChangeArrowheads="1"/>
            </p:cNvSpPr>
            <p:nvPr/>
          </p:nvSpPr>
          <p:spPr bwMode="auto">
            <a:xfrm>
              <a:off x="4659" y="872"/>
              <a:ext cx="76" cy="32"/>
            </a:xfrm>
            <a:prstGeom prst="rect">
              <a:avLst/>
            </a:prstGeom>
            <a:solidFill>
              <a:srgbClr val="077ABA"/>
            </a:solidFill>
            <a:ln w="9525">
              <a:noFill/>
              <a:miter lim="800000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" name="Freeform 19"/>
            <p:cNvSpPr/>
            <p:nvPr/>
          </p:nvSpPr>
          <p:spPr bwMode="auto">
            <a:xfrm>
              <a:off x="4857" y="533"/>
              <a:ext cx="6" cy="186"/>
            </a:xfrm>
            <a:custGeom>
              <a:avLst/>
              <a:gdLst/>
              <a:ahLst/>
              <a:cxnLst>
                <a:cxn ang="0">
                  <a:pos x="9" y="372"/>
                </a:cxn>
                <a:cxn ang="0">
                  <a:pos x="0" y="0"/>
                </a:cxn>
                <a:cxn ang="0">
                  <a:pos x="19" y="78"/>
                </a:cxn>
                <a:cxn ang="0">
                  <a:pos x="19" y="287"/>
                </a:cxn>
                <a:cxn ang="0">
                  <a:pos x="9" y="372"/>
                </a:cxn>
              </a:cxnLst>
              <a:rect l="0" t="0" r="r" b="b"/>
              <a:pathLst>
                <a:path w="19" h="372">
                  <a:moveTo>
                    <a:pt x="9" y="372"/>
                  </a:moveTo>
                  <a:lnTo>
                    <a:pt x="0" y="0"/>
                  </a:lnTo>
                  <a:lnTo>
                    <a:pt x="19" y="78"/>
                  </a:lnTo>
                  <a:lnTo>
                    <a:pt x="19" y="287"/>
                  </a:lnTo>
                  <a:lnTo>
                    <a:pt x="9" y="372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6" name="Freeform 20"/>
            <p:cNvSpPr/>
            <p:nvPr/>
          </p:nvSpPr>
          <p:spPr bwMode="auto">
            <a:xfrm>
              <a:off x="4925" y="490"/>
              <a:ext cx="64" cy="217"/>
            </a:xfrm>
            <a:custGeom>
              <a:avLst/>
              <a:gdLst/>
              <a:ahLst/>
              <a:cxnLst>
                <a:cxn ang="0">
                  <a:pos x="0" y="434"/>
                </a:cxn>
                <a:cxn ang="0">
                  <a:pos x="194" y="0"/>
                </a:cxn>
                <a:cxn ang="0">
                  <a:pos x="157" y="125"/>
                </a:cxn>
                <a:cxn ang="0">
                  <a:pos x="56" y="372"/>
                </a:cxn>
                <a:cxn ang="0">
                  <a:pos x="0" y="434"/>
                </a:cxn>
              </a:cxnLst>
              <a:rect l="0" t="0" r="r" b="b"/>
              <a:pathLst>
                <a:path w="194" h="434">
                  <a:moveTo>
                    <a:pt x="0" y="434"/>
                  </a:moveTo>
                  <a:lnTo>
                    <a:pt x="194" y="0"/>
                  </a:lnTo>
                  <a:lnTo>
                    <a:pt x="157" y="125"/>
                  </a:lnTo>
                  <a:lnTo>
                    <a:pt x="56" y="372"/>
                  </a:lnTo>
                  <a:lnTo>
                    <a:pt x="0" y="434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7" name="Freeform 21"/>
            <p:cNvSpPr/>
            <p:nvPr/>
          </p:nvSpPr>
          <p:spPr bwMode="auto">
            <a:xfrm>
              <a:off x="4706" y="623"/>
              <a:ext cx="83" cy="92"/>
            </a:xfrm>
            <a:custGeom>
              <a:avLst/>
              <a:gdLst/>
              <a:ahLst/>
              <a:cxnLst>
                <a:cxn ang="0">
                  <a:pos x="250" y="185"/>
                </a:cxn>
                <a:cxn ang="0">
                  <a:pos x="0" y="0"/>
                </a:cxn>
                <a:cxn ang="0">
                  <a:pos x="37" y="36"/>
                </a:cxn>
                <a:cxn ang="0">
                  <a:pos x="175" y="154"/>
                </a:cxn>
                <a:cxn ang="0">
                  <a:pos x="250" y="185"/>
                </a:cxn>
              </a:cxnLst>
              <a:rect l="0" t="0" r="r" b="b"/>
              <a:pathLst>
                <a:path w="250" h="185">
                  <a:moveTo>
                    <a:pt x="250" y="185"/>
                  </a:moveTo>
                  <a:lnTo>
                    <a:pt x="0" y="0"/>
                  </a:lnTo>
                  <a:lnTo>
                    <a:pt x="37" y="36"/>
                  </a:lnTo>
                  <a:lnTo>
                    <a:pt x="175" y="154"/>
                  </a:lnTo>
                  <a:lnTo>
                    <a:pt x="250" y="185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8" name="Freeform 22"/>
            <p:cNvSpPr/>
            <p:nvPr/>
          </p:nvSpPr>
          <p:spPr bwMode="auto">
            <a:xfrm>
              <a:off x="4731" y="443"/>
              <a:ext cx="61" cy="180"/>
            </a:xfrm>
            <a:custGeom>
              <a:avLst/>
              <a:gdLst/>
              <a:ahLst/>
              <a:cxnLst>
                <a:cxn ang="0">
                  <a:pos x="100" y="218"/>
                </a:cxn>
                <a:cxn ang="0">
                  <a:pos x="0" y="0"/>
                </a:cxn>
                <a:cxn ang="0">
                  <a:pos x="35" y="77"/>
                </a:cxn>
                <a:cxn ang="0">
                  <a:pos x="92" y="133"/>
                </a:cxn>
                <a:cxn ang="0">
                  <a:pos x="184" y="358"/>
                </a:cxn>
                <a:cxn ang="0">
                  <a:pos x="100" y="218"/>
                </a:cxn>
              </a:cxnLst>
              <a:rect l="0" t="0" r="r" b="b"/>
              <a:pathLst>
                <a:path w="184" h="358">
                  <a:moveTo>
                    <a:pt x="100" y="218"/>
                  </a:moveTo>
                  <a:lnTo>
                    <a:pt x="0" y="0"/>
                  </a:lnTo>
                  <a:lnTo>
                    <a:pt x="35" y="77"/>
                  </a:lnTo>
                  <a:lnTo>
                    <a:pt x="92" y="133"/>
                  </a:lnTo>
                  <a:lnTo>
                    <a:pt x="184" y="358"/>
                  </a:lnTo>
                  <a:lnTo>
                    <a:pt x="100" y="218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9" name="Freeform 23"/>
            <p:cNvSpPr/>
            <p:nvPr/>
          </p:nvSpPr>
          <p:spPr bwMode="auto">
            <a:xfrm>
              <a:off x="4958" y="471"/>
              <a:ext cx="16" cy="2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0" y="40"/>
                </a:cxn>
                <a:cxn ang="0">
                  <a:pos x="47" y="40"/>
                </a:cxn>
                <a:cxn ang="0">
                  <a:pos x="16" y="0"/>
                </a:cxn>
              </a:cxnLst>
              <a:rect l="0" t="0" r="r" b="b"/>
              <a:pathLst>
                <a:path w="47" h="40">
                  <a:moveTo>
                    <a:pt x="16" y="0"/>
                  </a:moveTo>
                  <a:lnTo>
                    <a:pt x="0" y="40"/>
                  </a:lnTo>
                  <a:lnTo>
                    <a:pt x="47" y="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0" name="Freeform 24"/>
            <p:cNvSpPr/>
            <p:nvPr/>
          </p:nvSpPr>
          <p:spPr bwMode="auto">
            <a:xfrm>
              <a:off x="5011" y="617"/>
              <a:ext cx="17" cy="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9"/>
                </a:cxn>
                <a:cxn ang="0">
                  <a:pos x="51" y="39"/>
                </a:cxn>
                <a:cxn ang="0">
                  <a:pos x="0" y="0"/>
                </a:cxn>
              </a:cxnLst>
              <a:rect l="0" t="0" r="r" b="b"/>
              <a:pathLst>
                <a:path w="51" h="39">
                  <a:moveTo>
                    <a:pt x="0" y="0"/>
                  </a:moveTo>
                  <a:lnTo>
                    <a:pt x="0" y="39"/>
                  </a:lnTo>
                  <a:lnTo>
                    <a:pt x="51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1" name="Freeform 25"/>
            <p:cNvSpPr/>
            <p:nvPr/>
          </p:nvSpPr>
          <p:spPr bwMode="auto">
            <a:xfrm>
              <a:off x="4748" y="345"/>
              <a:ext cx="17" cy="42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0" y="84"/>
                </a:cxn>
                <a:cxn ang="0">
                  <a:pos x="53" y="54"/>
                </a:cxn>
                <a:cxn ang="0">
                  <a:pos x="23" y="0"/>
                </a:cxn>
              </a:cxnLst>
              <a:rect l="0" t="0" r="r" b="b"/>
              <a:pathLst>
                <a:path w="53" h="84">
                  <a:moveTo>
                    <a:pt x="23" y="0"/>
                  </a:moveTo>
                  <a:lnTo>
                    <a:pt x="0" y="84"/>
                  </a:lnTo>
                  <a:lnTo>
                    <a:pt x="53" y="54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2" name="Freeform 26"/>
            <p:cNvSpPr/>
            <p:nvPr/>
          </p:nvSpPr>
          <p:spPr bwMode="auto">
            <a:xfrm>
              <a:off x="4814" y="518"/>
              <a:ext cx="12" cy="24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45"/>
                </a:cxn>
                <a:cxn ang="0">
                  <a:pos x="36" y="49"/>
                </a:cxn>
                <a:cxn ang="0">
                  <a:pos x="8" y="0"/>
                </a:cxn>
              </a:cxnLst>
              <a:rect l="0" t="0" r="r" b="b"/>
              <a:pathLst>
                <a:path w="36" h="49">
                  <a:moveTo>
                    <a:pt x="8" y="0"/>
                  </a:moveTo>
                  <a:lnTo>
                    <a:pt x="0" y="45"/>
                  </a:lnTo>
                  <a:lnTo>
                    <a:pt x="36" y="4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3" name="Freeform 27"/>
            <p:cNvSpPr/>
            <p:nvPr/>
          </p:nvSpPr>
          <p:spPr bwMode="auto">
            <a:xfrm>
              <a:off x="4677" y="564"/>
              <a:ext cx="20" cy="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60"/>
                </a:cxn>
                <a:cxn ang="0">
                  <a:pos x="59" y="0"/>
                </a:cxn>
                <a:cxn ang="0">
                  <a:pos x="0" y="0"/>
                </a:cxn>
              </a:cxnLst>
              <a:rect l="0" t="0" r="r" b="b"/>
              <a:pathLst>
                <a:path w="59" h="60">
                  <a:moveTo>
                    <a:pt x="0" y="0"/>
                  </a:moveTo>
                  <a:lnTo>
                    <a:pt x="6" y="60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4" name="Freeform 28"/>
            <p:cNvSpPr/>
            <p:nvPr/>
          </p:nvSpPr>
          <p:spPr bwMode="auto">
            <a:xfrm>
              <a:off x="4958" y="1005"/>
              <a:ext cx="20" cy="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1"/>
                </a:cxn>
                <a:cxn ang="0">
                  <a:pos x="60" y="61"/>
                </a:cxn>
                <a:cxn ang="0">
                  <a:pos x="0" y="0"/>
                </a:cxn>
              </a:cxnLst>
              <a:rect l="0" t="0" r="r" b="b"/>
              <a:pathLst>
                <a:path w="60" h="61">
                  <a:moveTo>
                    <a:pt x="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65" name="Group 29"/>
          <p:cNvGrpSpPr/>
          <p:nvPr/>
        </p:nvGrpSpPr>
        <p:grpSpPr bwMode="auto">
          <a:xfrm>
            <a:off x="4932076" y="4221088"/>
            <a:ext cx="1109663" cy="1219200"/>
            <a:chOff x="4896" y="0"/>
            <a:chExt cx="699" cy="768"/>
          </a:xfrm>
        </p:grpSpPr>
        <p:sp>
          <p:nvSpPr>
            <p:cNvPr id="66" name="Freeform 30"/>
            <p:cNvSpPr/>
            <p:nvPr/>
          </p:nvSpPr>
          <p:spPr bwMode="auto">
            <a:xfrm>
              <a:off x="4896" y="624"/>
              <a:ext cx="181" cy="144"/>
            </a:xfrm>
            <a:custGeom>
              <a:avLst/>
              <a:gdLst/>
              <a:ahLst/>
              <a:cxnLst>
                <a:cxn ang="0">
                  <a:pos x="542" y="48"/>
                </a:cxn>
                <a:cxn ang="0">
                  <a:pos x="477" y="0"/>
                </a:cxn>
                <a:cxn ang="0">
                  <a:pos x="0" y="282"/>
                </a:cxn>
                <a:cxn ang="0">
                  <a:pos x="28" y="288"/>
                </a:cxn>
                <a:cxn ang="0">
                  <a:pos x="449" y="66"/>
                </a:cxn>
                <a:cxn ang="0">
                  <a:pos x="506" y="108"/>
                </a:cxn>
                <a:cxn ang="0">
                  <a:pos x="542" y="48"/>
                </a:cxn>
              </a:cxnLst>
              <a:rect l="0" t="0" r="r" b="b"/>
              <a:pathLst>
                <a:path w="542" h="288">
                  <a:moveTo>
                    <a:pt x="542" y="48"/>
                  </a:moveTo>
                  <a:lnTo>
                    <a:pt x="477" y="0"/>
                  </a:lnTo>
                  <a:lnTo>
                    <a:pt x="0" y="282"/>
                  </a:lnTo>
                  <a:lnTo>
                    <a:pt x="28" y="288"/>
                  </a:lnTo>
                  <a:lnTo>
                    <a:pt x="449" y="66"/>
                  </a:lnTo>
                  <a:lnTo>
                    <a:pt x="506" y="108"/>
                  </a:lnTo>
                  <a:lnTo>
                    <a:pt x="542" y="48"/>
                  </a:lnTo>
                  <a:close/>
                </a:path>
              </a:pathLst>
            </a:custGeom>
            <a:solidFill>
              <a:srgbClr val="000016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67" name="Group 31"/>
            <p:cNvGrpSpPr/>
            <p:nvPr/>
          </p:nvGrpSpPr>
          <p:grpSpPr bwMode="auto">
            <a:xfrm>
              <a:off x="4992" y="0"/>
              <a:ext cx="603" cy="718"/>
              <a:chOff x="5011" y="188"/>
              <a:chExt cx="603" cy="718"/>
            </a:xfrm>
          </p:grpSpPr>
          <p:sp>
            <p:nvSpPr>
              <p:cNvPr id="68" name="Freeform 32"/>
              <p:cNvSpPr/>
              <p:nvPr/>
            </p:nvSpPr>
            <p:spPr bwMode="auto">
              <a:xfrm>
                <a:off x="5011" y="188"/>
                <a:ext cx="522" cy="713"/>
              </a:xfrm>
              <a:custGeom>
                <a:avLst/>
                <a:gdLst/>
                <a:ahLst/>
                <a:cxnLst>
                  <a:cxn ang="0">
                    <a:pos x="250" y="37"/>
                  </a:cxn>
                  <a:cxn ang="0">
                    <a:pos x="293" y="16"/>
                  </a:cxn>
                  <a:cxn ang="0">
                    <a:pos x="338" y="8"/>
                  </a:cxn>
                  <a:cxn ang="0">
                    <a:pos x="391" y="3"/>
                  </a:cxn>
                  <a:cxn ang="0">
                    <a:pos x="474" y="19"/>
                  </a:cxn>
                  <a:cxn ang="0">
                    <a:pos x="497" y="101"/>
                  </a:cxn>
                  <a:cxn ang="0">
                    <a:pos x="544" y="160"/>
                  </a:cxn>
                  <a:cxn ang="0">
                    <a:pos x="647" y="155"/>
                  </a:cxn>
                  <a:cxn ang="0">
                    <a:pos x="1076" y="213"/>
                  </a:cxn>
                  <a:cxn ang="0">
                    <a:pos x="1267" y="329"/>
                  </a:cxn>
                  <a:cxn ang="0">
                    <a:pos x="1380" y="418"/>
                  </a:cxn>
                  <a:cxn ang="0">
                    <a:pos x="1416" y="434"/>
                  </a:cxn>
                  <a:cxn ang="0">
                    <a:pos x="1427" y="451"/>
                  </a:cxn>
                  <a:cxn ang="0">
                    <a:pos x="1426" y="473"/>
                  </a:cxn>
                  <a:cxn ang="0">
                    <a:pos x="1423" y="509"/>
                  </a:cxn>
                  <a:cxn ang="0">
                    <a:pos x="1475" y="562"/>
                  </a:cxn>
                  <a:cxn ang="0">
                    <a:pos x="1492" y="630"/>
                  </a:cxn>
                  <a:cxn ang="0">
                    <a:pos x="1567" y="708"/>
                  </a:cxn>
                  <a:cxn ang="0">
                    <a:pos x="1555" y="810"/>
                  </a:cxn>
                  <a:cxn ang="0">
                    <a:pos x="1567" y="911"/>
                  </a:cxn>
                  <a:cxn ang="0">
                    <a:pos x="1558" y="971"/>
                  </a:cxn>
                  <a:cxn ang="0">
                    <a:pos x="1537" y="1020"/>
                  </a:cxn>
                  <a:cxn ang="0">
                    <a:pos x="1495" y="1072"/>
                  </a:cxn>
                  <a:cxn ang="0">
                    <a:pos x="1406" y="1183"/>
                  </a:cxn>
                  <a:cxn ang="0">
                    <a:pos x="1375" y="1419"/>
                  </a:cxn>
                  <a:cxn ang="0">
                    <a:pos x="500" y="1264"/>
                  </a:cxn>
                  <a:cxn ang="0">
                    <a:pos x="483" y="1175"/>
                  </a:cxn>
                  <a:cxn ang="0">
                    <a:pos x="438" y="1219"/>
                  </a:cxn>
                  <a:cxn ang="0">
                    <a:pos x="377" y="1285"/>
                  </a:cxn>
                  <a:cxn ang="0">
                    <a:pos x="175" y="1271"/>
                  </a:cxn>
                  <a:cxn ang="0">
                    <a:pos x="87" y="1211"/>
                  </a:cxn>
                  <a:cxn ang="0">
                    <a:pos x="228" y="1093"/>
                  </a:cxn>
                  <a:cxn ang="0">
                    <a:pos x="387" y="1005"/>
                  </a:cxn>
                  <a:cxn ang="0">
                    <a:pos x="359" y="946"/>
                  </a:cxn>
                  <a:cxn ang="0">
                    <a:pos x="359" y="822"/>
                  </a:cxn>
                  <a:cxn ang="0">
                    <a:pos x="333" y="666"/>
                  </a:cxn>
                  <a:cxn ang="0">
                    <a:pos x="192" y="608"/>
                  </a:cxn>
                  <a:cxn ang="0">
                    <a:pos x="96" y="505"/>
                  </a:cxn>
                  <a:cxn ang="0">
                    <a:pos x="0" y="349"/>
                  </a:cxn>
                  <a:cxn ang="0">
                    <a:pos x="70" y="179"/>
                  </a:cxn>
                  <a:cxn ang="0">
                    <a:pos x="184" y="68"/>
                  </a:cxn>
                </a:cxnLst>
                <a:rect l="0" t="0" r="r" b="b"/>
                <a:pathLst>
                  <a:path w="1567" h="1426">
                    <a:moveTo>
                      <a:pt x="227" y="54"/>
                    </a:moveTo>
                    <a:lnTo>
                      <a:pt x="250" y="37"/>
                    </a:lnTo>
                    <a:lnTo>
                      <a:pt x="272" y="25"/>
                    </a:lnTo>
                    <a:lnTo>
                      <a:pt x="293" y="16"/>
                    </a:lnTo>
                    <a:lnTo>
                      <a:pt x="315" y="12"/>
                    </a:lnTo>
                    <a:lnTo>
                      <a:pt x="338" y="8"/>
                    </a:lnTo>
                    <a:lnTo>
                      <a:pt x="364" y="6"/>
                    </a:lnTo>
                    <a:lnTo>
                      <a:pt x="391" y="3"/>
                    </a:lnTo>
                    <a:lnTo>
                      <a:pt x="423" y="0"/>
                    </a:lnTo>
                    <a:lnTo>
                      <a:pt x="474" y="19"/>
                    </a:lnTo>
                    <a:lnTo>
                      <a:pt x="497" y="54"/>
                    </a:lnTo>
                    <a:lnTo>
                      <a:pt x="497" y="101"/>
                    </a:lnTo>
                    <a:lnTo>
                      <a:pt x="544" y="116"/>
                    </a:lnTo>
                    <a:lnTo>
                      <a:pt x="544" y="160"/>
                    </a:lnTo>
                    <a:lnTo>
                      <a:pt x="572" y="175"/>
                    </a:lnTo>
                    <a:lnTo>
                      <a:pt x="647" y="155"/>
                    </a:lnTo>
                    <a:lnTo>
                      <a:pt x="886" y="155"/>
                    </a:lnTo>
                    <a:lnTo>
                      <a:pt x="1076" y="213"/>
                    </a:lnTo>
                    <a:lnTo>
                      <a:pt x="1134" y="253"/>
                    </a:lnTo>
                    <a:lnTo>
                      <a:pt x="1267" y="329"/>
                    </a:lnTo>
                    <a:lnTo>
                      <a:pt x="1319" y="374"/>
                    </a:lnTo>
                    <a:lnTo>
                      <a:pt x="1380" y="418"/>
                    </a:lnTo>
                    <a:lnTo>
                      <a:pt x="1401" y="425"/>
                    </a:lnTo>
                    <a:lnTo>
                      <a:pt x="1416" y="434"/>
                    </a:lnTo>
                    <a:lnTo>
                      <a:pt x="1423" y="441"/>
                    </a:lnTo>
                    <a:lnTo>
                      <a:pt x="1427" y="451"/>
                    </a:lnTo>
                    <a:lnTo>
                      <a:pt x="1427" y="461"/>
                    </a:lnTo>
                    <a:lnTo>
                      <a:pt x="1426" y="473"/>
                    </a:lnTo>
                    <a:lnTo>
                      <a:pt x="1424" y="490"/>
                    </a:lnTo>
                    <a:lnTo>
                      <a:pt x="1423" y="509"/>
                    </a:lnTo>
                    <a:lnTo>
                      <a:pt x="1475" y="529"/>
                    </a:lnTo>
                    <a:lnTo>
                      <a:pt x="1475" y="562"/>
                    </a:lnTo>
                    <a:lnTo>
                      <a:pt x="1492" y="597"/>
                    </a:lnTo>
                    <a:lnTo>
                      <a:pt x="1492" y="630"/>
                    </a:lnTo>
                    <a:lnTo>
                      <a:pt x="1509" y="664"/>
                    </a:lnTo>
                    <a:lnTo>
                      <a:pt x="1567" y="708"/>
                    </a:lnTo>
                    <a:lnTo>
                      <a:pt x="1567" y="752"/>
                    </a:lnTo>
                    <a:lnTo>
                      <a:pt x="1555" y="810"/>
                    </a:lnTo>
                    <a:lnTo>
                      <a:pt x="1567" y="873"/>
                    </a:lnTo>
                    <a:lnTo>
                      <a:pt x="1567" y="911"/>
                    </a:lnTo>
                    <a:lnTo>
                      <a:pt x="1564" y="944"/>
                    </a:lnTo>
                    <a:lnTo>
                      <a:pt x="1558" y="971"/>
                    </a:lnTo>
                    <a:lnTo>
                      <a:pt x="1550" y="996"/>
                    </a:lnTo>
                    <a:lnTo>
                      <a:pt x="1537" y="1020"/>
                    </a:lnTo>
                    <a:lnTo>
                      <a:pt x="1519" y="1045"/>
                    </a:lnTo>
                    <a:lnTo>
                      <a:pt x="1495" y="1072"/>
                    </a:lnTo>
                    <a:lnTo>
                      <a:pt x="1463" y="1103"/>
                    </a:lnTo>
                    <a:lnTo>
                      <a:pt x="1406" y="1183"/>
                    </a:lnTo>
                    <a:lnTo>
                      <a:pt x="1358" y="1296"/>
                    </a:lnTo>
                    <a:lnTo>
                      <a:pt x="1375" y="1419"/>
                    </a:lnTo>
                    <a:lnTo>
                      <a:pt x="492" y="1426"/>
                    </a:lnTo>
                    <a:lnTo>
                      <a:pt x="500" y="1264"/>
                    </a:lnTo>
                    <a:lnTo>
                      <a:pt x="552" y="1167"/>
                    </a:lnTo>
                    <a:lnTo>
                      <a:pt x="483" y="1175"/>
                    </a:lnTo>
                    <a:lnTo>
                      <a:pt x="438" y="1167"/>
                    </a:lnTo>
                    <a:lnTo>
                      <a:pt x="438" y="1219"/>
                    </a:lnTo>
                    <a:lnTo>
                      <a:pt x="395" y="1227"/>
                    </a:lnTo>
                    <a:lnTo>
                      <a:pt x="377" y="1285"/>
                    </a:lnTo>
                    <a:lnTo>
                      <a:pt x="237" y="1315"/>
                    </a:lnTo>
                    <a:lnTo>
                      <a:pt x="175" y="1271"/>
                    </a:lnTo>
                    <a:lnTo>
                      <a:pt x="96" y="1271"/>
                    </a:lnTo>
                    <a:lnTo>
                      <a:pt x="87" y="1211"/>
                    </a:lnTo>
                    <a:lnTo>
                      <a:pt x="132" y="1159"/>
                    </a:lnTo>
                    <a:lnTo>
                      <a:pt x="228" y="1093"/>
                    </a:lnTo>
                    <a:lnTo>
                      <a:pt x="308" y="1078"/>
                    </a:lnTo>
                    <a:lnTo>
                      <a:pt x="387" y="1005"/>
                    </a:lnTo>
                    <a:lnTo>
                      <a:pt x="387" y="982"/>
                    </a:lnTo>
                    <a:lnTo>
                      <a:pt x="359" y="946"/>
                    </a:lnTo>
                    <a:lnTo>
                      <a:pt x="359" y="888"/>
                    </a:lnTo>
                    <a:lnTo>
                      <a:pt x="359" y="822"/>
                    </a:lnTo>
                    <a:lnTo>
                      <a:pt x="333" y="755"/>
                    </a:lnTo>
                    <a:lnTo>
                      <a:pt x="333" y="666"/>
                    </a:lnTo>
                    <a:lnTo>
                      <a:pt x="237" y="603"/>
                    </a:lnTo>
                    <a:lnTo>
                      <a:pt x="192" y="608"/>
                    </a:lnTo>
                    <a:lnTo>
                      <a:pt x="84" y="560"/>
                    </a:lnTo>
                    <a:lnTo>
                      <a:pt x="96" y="505"/>
                    </a:lnTo>
                    <a:lnTo>
                      <a:pt x="36" y="437"/>
                    </a:lnTo>
                    <a:lnTo>
                      <a:pt x="0" y="349"/>
                    </a:lnTo>
                    <a:lnTo>
                      <a:pt x="17" y="245"/>
                    </a:lnTo>
                    <a:lnTo>
                      <a:pt x="70" y="179"/>
                    </a:lnTo>
                    <a:lnTo>
                      <a:pt x="141" y="98"/>
                    </a:lnTo>
                    <a:lnTo>
                      <a:pt x="184" y="68"/>
                    </a:lnTo>
                    <a:lnTo>
                      <a:pt x="227" y="54"/>
                    </a:lnTo>
                    <a:close/>
                  </a:path>
                </a:pathLst>
              </a:custGeom>
              <a:solidFill>
                <a:srgbClr val="00000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69" name="Freeform 33"/>
              <p:cNvSpPr/>
              <p:nvPr/>
            </p:nvSpPr>
            <p:spPr bwMode="auto">
              <a:xfrm>
                <a:off x="5011" y="344"/>
                <a:ext cx="192" cy="183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0" y="90"/>
                  </a:cxn>
                  <a:cxn ang="0">
                    <a:pos x="41" y="147"/>
                  </a:cxn>
                  <a:cxn ang="0">
                    <a:pos x="120" y="195"/>
                  </a:cxn>
                  <a:cxn ang="0">
                    <a:pos x="200" y="186"/>
                  </a:cxn>
                  <a:cxn ang="0">
                    <a:pos x="311" y="152"/>
                  </a:cxn>
                  <a:cxn ang="0">
                    <a:pos x="425" y="200"/>
                  </a:cxn>
                  <a:cxn ang="0">
                    <a:pos x="385" y="263"/>
                  </a:cxn>
                  <a:cxn ang="0">
                    <a:pos x="341" y="266"/>
                  </a:cxn>
                  <a:cxn ang="0">
                    <a:pos x="232" y="290"/>
                  </a:cxn>
                  <a:cxn ang="0">
                    <a:pos x="317" y="347"/>
                  </a:cxn>
                  <a:cxn ang="0">
                    <a:pos x="419" y="365"/>
                  </a:cxn>
                  <a:cxn ang="0">
                    <a:pos x="487" y="365"/>
                  </a:cxn>
                  <a:cxn ang="0">
                    <a:pos x="576" y="323"/>
                  </a:cxn>
                  <a:cxn ang="0">
                    <a:pos x="537" y="247"/>
                  </a:cxn>
                  <a:cxn ang="0">
                    <a:pos x="475" y="147"/>
                  </a:cxn>
                  <a:cxn ang="0">
                    <a:pos x="317" y="33"/>
                  </a:cxn>
                  <a:cxn ang="0">
                    <a:pos x="203" y="0"/>
                  </a:cxn>
                  <a:cxn ang="0">
                    <a:pos x="74" y="14"/>
                  </a:cxn>
                  <a:cxn ang="0">
                    <a:pos x="71" y="14"/>
                  </a:cxn>
                  <a:cxn ang="0">
                    <a:pos x="61" y="15"/>
                  </a:cxn>
                  <a:cxn ang="0">
                    <a:pos x="48" y="18"/>
                  </a:cxn>
                  <a:cxn ang="0">
                    <a:pos x="34" y="19"/>
                  </a:cxn>
                  <a:cxn ang="0">
                    <a:pos x="19" y="20"/>
                  </a:cxn>
                  <a:cxn ang="0">
                    <a:pos x="8" y="2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576" h="365">
                    <a:moveTo>
                      <a:pt x="0" y="24"/>
                    </a:moveTo>
                    <a:lnTo>
                      <a:pt x="0" y="90"/>
                    </a:lnTo>
                    <a:lnTo>
                      <a:pt x="41" y="147"/>
                    </a:lnTo>
                    <a:lnTo>
                      <a:pt x="120" y="195"/>
                    </a:lnTo>
                    <a:lnTo>
                      <a:pt x="200" y="186"/>
                    </a:lnTo>
                    <a:lnTo>
                      <a:pt x="311" y="152"/>
                    </a:lnTo>
                    <a:lnTo>
                      <a:pt x="425" y="200"/>
                    </a:lnTo>
                    <a:lnTo>
                      <a:pt x="385" y="263"/>
                    </a:lnTo>
                    <a:lnTo>
                      <a:pt x="341" y="266"/>
                    </a:lnTo>
                    <a:lnTo>
                      <a:pt x="232" y="290"/>
                    </a:lnTo>
                    <a:lnTo>
                      <a:pt x="317" y="347"/>
                    </a:lnTo>
                    <a:lnTo>
                      <a:pt x="419" y="365"/>
                    </a:lnTo>
                    <a:lnTo>
                      <a:pt x="487" y="365"/>
                    </a:lnTo>
                    <a:lnTo>
                      <a:pt x="576" y="323"/>
                    </a:lnTo>
                    <a:lnTo>
                      <a:pt x="537" y="247"/>
                    </a:lnTo>
                    <a:lnTo>
                      <a:pt x="475" y="147"/>
                    </a:lnTo>
                    <a:lnTo>
                      <a:pt x="317" y="33"/>
                    </a:lnTo>
                    <a:lnTo>
                      <a:pt x="203" y="0"/>
                    </a:lnTo>
                    <a:lnTo>
                      <a:pt x="74" y="14"/>
                    </a:lnTo>
                    <a:lnTo>
                      <a:pt x="71" y="14"/>
                    </a:lnTo>
                    <a:lnTo>
                      <a:pt x="61" y="15"/>
                    </a:lnTo>
                    <a:lnTo>
                      <a:pt x="48" y="18"/>
                    </a:lnTo>
                    <a:lnTo>
                      <a:pt x="34" y="19"/>
                    </a:lnTo>
                    <a:lnTo>
                      <a:pt x="19" y="20"/>
                    </a:lnTo>
                    <a:lnTo>
                      <a:pt x="8" y="2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0" name="Freeform 34"/>
              <p:cNvSpPr/>
              <p:nvPr/>
            </p:nvSpPr>
            <p:spPr bwMode="auto">
              <a:xfrm>
                <a:off x="5046" y="454"/>
                <a:ext cx="83" cy="33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174" y="0"/>
                  </a:cxn>
                  <a:cxn ang="0">
                    <a:pos x="249" y="42"/>
                  </a:cxn>
                  <a:cxn ang="0">
                    <a:pos x="100" y="66"/>
                  </a:cxn>
                  <a:cxn ang="0">
                    <a:pos x="0" y="23"/>
                  </a:cxn>
                </a:cxnLst>
                <a:rect l="0" t="0" r="r" b="b"/>
                <a:pathLst>
                  <a:path w="249" h="66">
                    <a:moveTo>
                      <a:pt x="0" y="23"/>
                    </a:moveTo>
                    <a:lnTo>
                      <a:pt x="174" y="0"/>
                    </a:lnTo>
                    <a:lnTo>
                      <a:pt x="249" y="42"/>
                    </a:lnTo>
                    <a:lnTo>
                      <a:pt x="100" y="66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87F7F7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1" name="Freeform 35"/>
              <p:cNvSpPr/>
              <p:nvPr/>
            </p:nvSpPr>
            <p:spPr bwMode="auto">
              <a:xfrm>
                <a:off x="5158" y="501"/>
                <a:ext cx="174" cy="142"/>
              </a:xfrm>
              <a:custGeom>
                <a:avLst/>
                <a:gdLst/>
                <a:ahLst/>
                <a:cxnLst>
                  <a:cxn ang="0">
                    <a:pos x="152" y="109"/>
                  </a:cxn>
                  <a:cxn ang="0">
                    <a:pos x="108" y="90"/>
                  </a:cxn>
                  <a:cxn ang="0">
                    <a:pos x="52" y="0"/>
                  </a:cxn>
                  <a:cxn ang="0">
                    <a:pos x="0" y="9"/>
                  </a:cxn>
                  <a:cxn ang="0">
                    <a:pos x="0" y="51"/>
                  </a:cxn>
                  <a:cxn ang="0">
                    <a:pos x="52" y="85"/>
                  </a:cxn>
                  <a:cxn ang="0">
                    <a:pos x="52" y="143"/>
                  </a:cxn>
                  <a:cxn ang="0">
                    <a:pos x="96" y="189"/>
                  </a:cxn>
                  <a:cxn ang="0">
                    <a:pos x="135" y="228"/>
                  </a:cxn>
                  <a:cxn ang="0">
                    <a:pos x="175" y="247"/>
                  </a:cxn>
                  <a:cxn ang="0">
                    <a:pos x="232" y="242"/>
                  </a:cxn>
                  <a:cxn ang="0">
                    <a:pos x="314" y="242"/>
                  </a:cxn>
                  <a:cxn ang="0">
                    <a:pos x="381" y="283"/>
                  </a:cxn>
                  <a:cxn ang="0">
                    <a:pos x="522" y="283"/>
                  </a:cxn>
                  <a:cxn ang="0">
                    <a:pos x="501" y="209"/>
                  </a:cxn>
                  <a:cxn ang="0">
                    <a:pos x="393" y="204"/>
                  </a:cxn>
                  <a:cxn ang="0">
                    <a:pos x="275" y="199"/>
                  </a:cxn>
                  <a:cxn ang="0">
                    <a:pos x="246" y="167"/>
                  </a:cxn>
                  <a:cxn ang="0">
                    <a:pos x="187" y="157"/>
                  </a:cxn>
                  <a:cxn ang="0">
                    <a:pos x="152" y="109"/>
                  </a:cxn>
                </a:cxnLst>
                <a:rect l="0" t="0" r="r" b="b"/>
                <a:pathLst>
                  <a:path w="522" h="283">
                    <a:moveTo>
                      <a:pt x="152" y="109"/>
                    </a:moveTo>
                    <a:lnTo>
                      <a:pt x="108" y="90"/>
                    </a:lnTo>
                    <a:lnTo>
                      <a:pt x="52" y="0"/>
                    </a:lnTo>
                    <a:lnTo>
                      <a:pt x="0" y="9"/>
                    </a:lnTo>
                    <a:lnTo>
                      <a:pt x="0" y="51"/>
                    </a:lnTo>
                    <a:lnTo>
                      <a:pt x="52" y="85"/>
                    </a:lnTo>
                    <a:lnTo>
                      <a:pt x="52" y="143"/>
                    </a:lnTo>
                    <a:lnTo>
                      <a:pt x="96" y="189"/>
                    </a:lnTo>
                    <a:lnTo>
                      <a:pt x="135" y="228"/>
                    </a:lnTo>
                    <a:lnTo>
                      <a:pt x="175" y="247"/>
                    </a:lnTo>
                    <a:lnTo>
                      <a:pt x="232" y="242"/>
                    </a:lnTo>
                    <a:lnTo>
                      <a:pt x="314" y="242"/>
                    </a:lnTo>
                    <a:lnTo>
                      <a:pt x="381" y="283"/>
                    </a:lnTo>
                    <a:lnTo>
                      <a:pt x="522" y="283"/>
                    </a:lnTo>
                    <a:lnTo>
                      <a:pt x="501" y="209"/>
                    </a:lnTo>
                    <a:lnTo>
                      <a:pt x="393" y="204"/>
                    </a:lnTo>
                    <a:lnTo>
                      <a:pt x="275" y="199"/>
                    </a:lnTo>
                    <a:lnTo>
                      <a:pt x="246" y="167"/>
                    </a:lnTo>
                    <a:lnTo>
                      <a:pt x="187" y="157"/>
                    </a:lnTo>
                    <a:lnTo>
                      <a:pt x="152" y="109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2" name="Freeform 36"/>
              <p:cNvSpPr/>
              <p:nvPr/>
            </p:nvSpPr>
            <p:spPr bwMode="auto">
              <a:xfrm>
                <a:off x="5202" y="485"/>
                <a:ext cx="48" cy="83"/>
              </a:xfrm>
              <a:custGeom>
                <a:avLst/>
                <a:gdLst/>
                <a:ahLst/>
                <a:cxnLst>
                  <a:cxn ang="0">
                    <a:pos x="44" y="0"/>
                  </a:cxn>
                  <a:cxn ang="0">
                    <a:pos x="0" y="0"/>
                  </a:cxn>
                  <a:cxn ang="0">
                    <a:pos x="0" y="43"/>
                  </a:cxn>
                  <a:cxn ang="0">
                    <a:pos x="44" y="72"/>
                  </a:cxn>
                  <a:cxn ang="0">
                    <a:pos x="73" y="119"/>
                  </a:cxn>
                  <a:cxn ang="0">
                    <a:pos x="73" y="157"/>
                  </a:cxn>
                  <a:cxn ang="0">
                    <a:pos x="121" y="167"/>
                  </a:cxn>
                  <a:cxn ang="0">
                    <a:pos x="144" y="143"/>
                  </a:cxn>
                  <a:cxn ang="0">
                    <a:pos x="144" y="82"/>
                  </a:cxn>
                  <a:cxn ang="0">
                    <a:pos x="105" y="63"/>
                  </a:cxn>
                  <a:cxn ang="0">
                    <a:pos x="73" y="34"/>
                  </a:cxn>
                  <a:cxn ang="0">
                    <a:pos x="44" y="0"/>
                  </a:cxn>
                </a:cxnLst>
                <a:rect l="0" t="0" r="r" b="b"/>
                <a:pathLst>
                  <a:path w="144" h="167">
                    <a:moveTo>
                      <a:pt x="44" y="0"/>
                    </a:moveTo>
                    <a:lnTo>
                      <a:pt x="0" y="0"/>
                    </a:lnTo>
                    <a:lnTo>
                      <a:pt x="0" y="43"/>
                    </a:lnTo>
                    <a:lnTo>
                      <a:pt x="44" y="72"/>
                    </a:lnTo>
                    <a:lnTo>
                      <a:pt x="73" y="119"/>
                    </a:lnTo>
                    <a:lnTo>
                      <a:pt x="73" y="157"/>
                    </a:lnTo>
                    <a:lnTo>
                      <a:pt x="121" y="167"/>
                    </a:lnTo>
                    <a:lnTo>
                      <a:pt x="144" y="143"/>
                    </a:lnTo>
                    <a:lnTo>
                      <a:pt x="144" y="82"/>
                    </a:lnTo>
                    <a:lnTo>
                      <a:pt x="105" y="63"/>
                    </a:lnTo>
                    <a:lnTo>
                      <a:pt x="73" y="34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3" name="Freeform 37"/>
              <p:cNvSpPr/>
              <p:nvPr/>
            </p:nvSpPr>
            <p:spPr bwMode="auto">
              <a:xfrm>
                <a:off x="5263" y="534"/>
                <a:ext cx="47" cy="41"/>
              </a:xfrm>
              <a:custGeom>
                <a:avLst/>
                <a:gdLst/>
                <a:ahLst/>
                <a:cxnLst>
                  <a:cxn ang="0">
                    <a:pos x="0" y="43"/>
                  </a:cxn>
                  <a:cxn ang="0">
                    <a:pos x="56" y="0"/>
                  </a:cxn>
                  <a:cxn ang="0">
                    <a:pos x="119" y="33"/>
                  </a:cxn>
                  <a:cxn ang="0">
                    <a:pos x="141" y="72"/>
                  </a:cxn>
                  <a:cxn ang="0">
                    <a:pos x="102" y="81"/>
                  </a:cxn>
                  <a:cxn ang="0">
                    <a:pos x="56" y="81"/>
                  </a:cxn>
                  <a:cxn ang="0">
                    <a:pos x="0" y="43"/>
                  </a:cxn>
                </a:cxnLst>
                <a:rect l="0" t="0" r="r" b="b"/>
                <a:pathLst>
                  <a:path w="141" h="81">
                    <a:moveTo>
                      <a:pt x="0" y="43"/>
                    </a:moveTo>
                    <a:lnTo>
                      <a:pt x="56" y="0"/>
                    </a:lnTo>
                    <a:lnTo>
                      <a:pt x="119" y="33"/>
                    </a:lnTo>
                    <a:lnTo>
                      <a:pt x="141" y="72"/>
                    </a:lnTo>
                    <a:lnTo>
                      <a:pt x="102" y="81"/>
                    </a:lnTo>
                    <a:lnTo>
                      <a:pt x="56" y="81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4" name="Freeform 38"/>
              <p:cNvSpPr/>
              <p:nvPr/>
            </p:nvSpPr>
            <p:spPr bwMode="auto">
              <a:xfrm>
                <a:off x="5299" y="527"/>
                <a:ext cx="29" cy="41"/>
              </a:xfrm>
              <a:custGeom>
                <a:avLst/>
                <a:gdLst/>
                <a:ahLst/>
                <a:cxnLst>
                  <a:cxn ang="0">
                    <a:pos x="0" y="29"/>
                  </a:cxn>
                  <a:cxn ang="0">
                    <a:pos x="6" y="0"/>
                  </a:cxn>
                  <a:cxn ang="0">
                    <a:pos x="45" y="15"/>
                  </a:cxn>
                  <a:cxn ang="0">
                    <a:pos x="87" y="82"/>
                  </a:cxn>
                  <a:cxn ang="0">
                    <a:pos x="45" y="48"/>
                  </a:cxn>
                  <a:cxn ang="0">
                    <a:pos x="0" y="29"/>
                  </a:cxn>
                </a:cxnLst>
                <a:rect l="0" t="0" r="r" b="b"/>
                <a:pathLst>
                  <a:path w="87" h="82">
                    <a:moveTo>
                      <a:pt x="0" y="29"/>
                    </a:moveTo>
                    <a:lnTo>
                      <a:pt x="6" y="0"/>
                    </a:lnTo>
                    <a:lnTo>
                      <a:pt x="45" y="15"/>
                    </a:lnTo>
                    <a:lnTo>
                      <a:pt x="87" y="82"/>
                    </a:lnTo>
                    <a:lnTo>
                      <a:pt x="45" y="48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5" name="Freeform 39"/>
              <p:cNvSpPr/>
              <p:nvPr/>
            </p:nvSpPr>
            <p:spPr bwMode="auto">
              <a:xfrm>
                <a:off x="5253" y="331"/>
                <a:ext cx="86" cy="175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60"/>
                  </a:cxn>
                  <a:cxn ang="0">
                    <a:pos x="6" y="119"/>
                  </a:cxn>
                  <a:cxn ang="0">
                    <a:pos x="20" y="173"/>
                  </a:cxn>
                  <a:cxn ang="0">
                    <a:pos x="41" y="203"/>
                  </a:cxn>
                  <a:cxn ang="0">
                    <a:pos x="121" y="271"/>
                  </a:cxn>
                  <a:cxn ang="0">
                    <a:pos x="126" y="313"/>
                  </a:cxn>
                  <a:cxn ang="0">
                    <a:pos x="167" y="351"/>
                  </a:cxn>
                  <a:cxn ang="0">
                    <a:pos x="193" y="326"/>
                  </a:cxn>
                  <a:cxn ang="0">
                    <a:pos x="193" y="266"/>
                  </a:cxn>
                  <a:cxn ang="0">
                    <a:pos x="242" y="224"/>
                  </a:cxn>
                  <a:cxn ang="0">
                    <a:pos x="256" y="186"/>
                  </a:cxn>
                  <a:cxn ang="0">
                    <a:pos x="256" y="119"/>
                  </a:cxn>
                  <a:cxn ang="0">
                    <a:pos x="223" y="144"/>
                  </a:cxn>
                  <a:cxn ang="0">
                    <a:pos x="185" y="169"/>
                  </a:cxn>
                  <a:cxn ang="0">
                    <a:pos x="141" y="208"/>
                  </a:cxn>
                  <a:cxn ang="0">
                    <a:pos x="136" y="178"/>
                  </a:cxn>
                  <a:cxn ang="0">
                    <a:pos x="157" y="136"/>
                  </a:cxn>
                  <a:cxn ang="0">
                    <a:pos x="162" y="85"/>
                  </a:cxn>
                  <a:cxn ang="0">
                    <a:pos x="151" y="47"/>
                  </a:cxn>
                  <a:cxn ang="0">
                    <a:pos x="121" y="68"/>
                  </a:cxn>
                  <a:cxn ang="0">
                    <a:pos x="86" y="85"/>
                  </a:cxn>
                  <a:cxn ang="0">
                    <a:pos x="60" y="88"/>
                  </a:cxn>
                  <a:cxn ang="0">
                    <a:pos x="43" y="38"/>
                  </a:cxn>
                  <a:cxn ang="0">
                    <a:pos x="30" y="0"/>
                  </a:cxn>
                  <a:cxn ang="0">
                    <a:pos x="0" y="5"/>
                  </a:cxn>
                </a:cxnLst>
                <a:rect l="0" t="0" r="r" b="b"/>
                <a:pathLst>
                  <a:path w="256" h="351">
                    <a:moveTo>
                      <a:pt x="0" y="5"/>
                    </a:moveTo>
                    <a:lnTo>
                      <a:pt x="0" y="60"/>
                    </a:lnTo>
                    <a:lnTo>
                      <a:pt x="6" y="119"/>
                    </a:lnTo>
                    <a:lnTo>
                      <a:pt x="20" y="173"/>
                    </a:lnTo>
                    <a:lnTo>
                      <a:pt x="41" y="203"/>
                    </a:lnTo>
                    <a:lnTo>
                      <a:pt x="121" y="271"/>
                    </a:lnTo>
                    <a:lnTo>
                      <a:pt x="126" y="313"/>
                    </a:lnTo>
                    <a:lnTo>
                      <a:pt x="167" y="351"/>
                    </a:lnTo>
                    <a:lnTo>
                      <a:pt x="193" y="326"/>
                    </a:lnTo>
                    <a:lnTo>
                      <a:pt x="193" y="266"/>
                    </a:lnTo>
                    <a:lnTo>
                      <a:pt x="242" y="224"/>
                    </a:lnTo>
                    <a:lnTo>
                      <a:pt x="256" y="186"/>
                    </a:lnTo>
                    <a:lnTo>
                      <a:pt x="256" y="119"/>
                    </a:lnTo>
                    <a:lnTo>
                      <a:pt x="223" y="144"/>
                    </a:lnTo>
                    <a:lnTo>
                      <a:pt x="185" y="169"/>
                    </a:lnTo>
                    <a:lnTo>
                      <a:pt x="141" y="208"/>
                    </a:lnTo>
                    <a:lnTo>
                      <a:pt x="136" y="178"/>
                    </a:lnTo>
                    <a:lnTo>
                      <a:pt x="157" y="136"/>
                    </a:lnTo>
                    <a:lnTo>
                      <a:pt x="162" y="85"/>
                    </a:lnTo>
                    <a:lnTo>
                      <a:pt x="151" y="47"/>
                    </a:lnTo>
                    <a:lnTo>
                      <a:pt x="121" y="68"/>
                    </a:lnTo>
                    <a:lnTo>
                      <a:pt x="86" y="85"/>
                    </a:lnTo>
                    <a:lnTo>
                      <a:pt x="60" y="88"/>
                    </a:lnTo>
                    <a:lnTo>
                      <a:pt x="43" y="38"/>
                    </a:lnTo>
                    <a:lnTo>
                      <a:pt x="3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66ADD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6" name="Freeform 40"/>
              <p:cNvSpPr/>
              <p:nvPr/>
            </p:nvSpPr>
            <p:spPr bwMode="auto">
              <a:xfrm>
                <a:off x="5224" y="360"/>
                <a:ext cx="29" cy="135"/>
              </a:xfrm>
              <a:custGeom>
                <a:avLst/>
                <a:gdLst/>
                <a:ahLst/>
                <a:cxnLst>
                  <a:cxn ang="0">
                    <a:pos x="57" y="173"/>
                  </a:cxn>
                  <a:cxn ang="0">
                    <a:pos x="57" y="206"/>
                  </a:cxn>
                  <a:cxn ang="0">
                    <a:pos x="87" y="270"/>
                  </a:cxn>
                  <a:cxn ang="0">
                    <a:pos x="35" y="253"/>
                  </a:cxn>
                  <a:cxn ang="0">
                    <a:pos x="21" y="190"/>
                  </a:cxn>
                  <a:cxn ang="0">
                    <a:pos x="21" y="126"/>
                  </a:cxn>
                  <a:cxn ang="0">
                    <a:pos x="0" y="92"/>
                  </a:cxn>
                  <a:cxn ang="0">
                    <a:pos x="0" y="59"/>
                  </a:cxn>
                  <a:cxn ang="0">
                    <a:pos x="0" y="0"/>
                  </a:cxn>
                  <a:cxn ang="0">
                    <a:pos x="15" y="67"/>
                  </a:cxn>
                  <a:cxn ang="0">
                    <a:pos x="31" y="134"/>
                  </a:cxn>
                  <a:cxn ang="0">
                    <a:pos x="57" y="173"/>
                  </a:cxn>
                </a:cxnLst>
                <a:rect l="0" t="0" r="r" b="b"/>
                <a:pathLst>
                  <a:path w="87" h="270">
                    <a:moveTo>
                      <a:pt x="57" y="173"/>
                    </a:moveTo>
                    <a:lnTo>
                      <a:pt x="57" y="206"/>
                    </a:lnTo>
                    <a:lnTo>
                      <a:pt x="87" y="270"/>
                    </a:lnTo>
                    <a:lnTo>
                      <a:pt x="35" y="253"/>
                    </a:lnTo>
                    <a:lnTo>
                      <a:pt x="21" y="190"/>
                    </a:lnTo>
                    <a:lnTo>
                      <a:pt x="21" y="126"/>
                    </a:lnTo>
                    <a:lnTo>
                      <a:pt x="0" y="92"/>
                    </a:lnTo>
                    <a:lnTo>
                      <a:pt x="0" y="59"/>
                    </a:lnTo>
                    <a:lnTo>
                      <a:pt x="0" y="0"/>
                    </a:lnTo>
                    <a:lnTo>
                      <a:pt x="15" y="67"/>
                    </a:lnTo>
                    <a:lnTo>
                      <a:pt x="31" y="134"/>
                    </a:lnTo>
                    <a:lnTo>
                      <a:pt x="57" y="173"/>
                    </a:lnTo>
                    <a:close/>
                  </a:path>
                </a:pathLst>
              </a:custGeom>
              <a:solidFill>
                <a:srgbClr val="66ADD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7" name="Freeform 41"/>
              <p:cNvSpPr/>
              <p:nvPr/>
            </p:nvSpPr>
            <p:spPr bwMode="auto">
              <a:xfrm>
                <a:off x="5303" y="657"/>
                <a:ext cx="96" cy="249"/>
              </a:xfrm>
              <a:custGeom>
                <a:avLst/>
                <a:gdLst/>
                <a:ahLst/>
                <a:cxnLst>
                  <a:cxn ang="0">
                    <a:pos x="165" y="15"/>
                  </a:cxn>
                  <a:cxn ang="0">
                    <a:pos x="140" y="60"/>
                  </a:cxn>
                  <a:cxn ang="0">
                    <a:pos x="140" y="125"/>
                  </a:cxn>
                  <a:cxn ang="0">
                    <a:pos x="86" y="177"/>
                  </a:cxn>
                  <a:cxn ang="0">
                    <a:pos x="60" y="244"/>
                  </a:cxn>
                  <a:cxn ang="0">
                    <a:pos x="30" y="274"/>
                  </a:cxn>
                  <a:cxn ang="0">
                    <a:pos x="11" y="302"/>
                  </a:cxn>
                  <a:cxn ang="0">
                    <a:pos x="1" y="329"/>
                  </a:cxn>
                  <a:cxn ang="0">
                    <a:pos x="0" y="356"/>
                  </a:cxn>
                  <a:cxn ang="0">
                    <a:pos x="1" y="385"/>
                  </a:cxn>
                  <a:cxn ang="0">
                    <a:pos x="4" y="417"/>
                  </a:cxn>
                  <a:cxn ang="0">
                    <a:pos x="4" y="454"/>
                  </a:cxn>
                  <a:cxn ang="0">
                    <a:pos x="1" y="497"/>
                  </a:cxn>
                  <a:cxn ang="0">
                    <a:pos x="148" y="473"/>
                  </a:cxn>
                  <a:cxn ang="0">
                    <a:pos x="165" y="370"/>
                  </a:cxn>
                  <a:cxn ang="0">
                    <a:pos x="210" y="289"/>
                  </a:cxn>
                  <a:cxn ang="0">
                    <a:pos x="165" y="259"/>
                  </a:cxn>
                  <a:cxn ang="0">
                    <a:pos x="165" y="207"/>
                  </a:cxn>
                  <a:cxn ang="0">
                    <a:pos x="174" y="155"/>
                  </a:cxn>
                  <a:cxn ang="0">
                    <a:pos x="262" y="184"/>
                  </a:cxn>
                  <a:cxn ang="0">
                    <a:pos x="236" y="133"/>
                  </a:cxn>
                  <a:cxn ang="0">
                    <a:pos x="191" y="104"/>
                  </a:cxn>
                  <a:cxn ang="0">
                    <a:pos x="200" y="60"/>
                  </a:cxn>
                  <a:cxn ang="0">
                    <a:pos x="288" y="88"/>
                  </a:cxn>
                  <a:cxn ang="0">
                    <a:pos x="279" y="22"/>
                  </a:cxn>
                  <a:cxn ang="0">
                    <a:pos x="227" y="0"/>
                  </a:cxn>
                  <a:cxn ang="0">
                    <a:pos x="165" y="15"/>
                  </a:cxn>
                </a:cxnLst>
                <a:rect l="0" t="0" r="r" b="b"/>
                <a:pathLst>
                  <a:path w="288" h="497">
                    <a:moveTo>
                      <a:pt x="165" y="15"/>
                    </a:moveTo>
                    <a:lnTo>
                      <a:pt x="140" y="60"/>
                    </a:lnTo>
                    <a:lnTo>
                      <a:pt x="140" y="125"/>
                    </a:lnTo>
                    <a:lnTo>
                      <a:pt x="86" y="177"/>
                    </a:lnTo>
                    <a:lnTo>
                      <a:pt x="60" y="244"/>
                    </a:lnTo>
                    <a:lnTo>
                      <a:pt x="30" y="274"/>
                    </a:lnTo>
                    <a:lnTo>
                      <a:pt x="11" y="302"/>
                    </a:lnTo>
                    <a:lnTo>
                      <a:pt x="1" y="329"/>
                    </a:lnTo>
                    <a:lnTo>
                      <a:pt x="0" y="356"/>
                    </a:lnTo>
                    <a:lnTo>
                      <a:pt x="1" y="385"/>
                    </a:lnTo>
                    <a:lnTo>
                      <a:pt x="4" y="417"/>
                    </a:lnTo>
                    <a:lnTo>
                      <a:pt x="4" y="454"/>
                    </a:lnTo>
                    <a:lnTo>
                      <a:pt x="1" y="497"/>
                    </a:lnTo>
                    <a:lnTo>
                      <a:pt x="148" y="473"/>
                    </a:lnTo>
                    <a:lnTo>
                      <a:pt x="165" y="370"/>
                    </a:lnTo>
                    <a:lnTo>
                      <a:pt x="210" y="289"/>
                    </a:lnTo>
                    <a:lnTo>
                      <a:pt x="165" y="259"/>
                    </a:lnTo>
                    <a:lnTo>
                      <a:pt x="165" y="207"/>
                    </a:lnTo>
                    <a:lnTo>
                      <a:pt x="174" y="155"/>
                    </a:lnTo>
                    <a:lnTo>
                      <a:pt x="262" y="184"/>
                    </a:lnTo>
                    <a:lnTo>
                      <a:pt x="236" y="133"/>
                    </a:lnTo>
                    <a:lnTo>
                      <a:pt x="191" y="104"/>
                    </a:lnTo>
                    <a:lnTo>
                      <a:pt x="200" y="60"/>
                    </a:lnTo>
                    <a:lnTo>
                      <a:pt x="288" y="88"/>
                    </a:lnTo>
                    <a:lnTo>
                      <a:pt x="279" y="22"/>
                    </a:lnTo>
                    <a:lnTo>
                      <a:pt x="227" y="0"/>
                    </a:lnTo>
                    <a:lnTo>
                      <a:pt x="165" y="15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8" name="Freeform 42"/>
              <p:cNvSpPr/>
              <p:nvPr/>
            </p:nvSpPr>
            <p:spPr bwMode="auto">
              <a:xfrm>
                <a:off x="5210" y="259"/>
                <a:ext cx="268" cy="322"/>
              </a:xfrm>
              <a:custGeom>
                <a:avLst/>
                <a:gdLst/>
                <a:ahLst/>
                <a:cxnLst>
                  <a:cxn ang="0">
                    <a:pos x="0" y="31"/>
                  </a:cxn>
                  <a:cxn ang="0">
                    <a:pos x="62" y="17"/>
                  </a:cxn>
                  <a:cxn ang="0">
                    <a:pos x="155" y="0"/>
                  </a:cxn>
                  <a:cxn ang="0">
                    <a:pos x="295" y="0"/>
                  </a:cxn>
                  <a:cxn ang="0">
                    <a:pos x="436" y="45"/>
                  </a:cxn>
                  <a:cxn ang="0">
                    <a:pos x="515" y="103"/>
                  </a:cxn>
                  <a:cxn ang="0">
                    <a:pos x="665" y="192"/>
                  </a:cxn>
                  <a:cxn ang="0">
                    <a:pos x="740" y="244"/>
                  </a:cxn>
                  <a:cxn ang="0">
                    <a:pos x="804" y="288"/>
                  </a:cxn>
                  <a:cxn ang="0">
                    <a:pos x="804" y="363"/>
                  </a:cxn>
                  <a:cxn ang="0">
                    <a:pos x="734" y="363"/>
                  </a:cxn>
                  <a:cxn ang="0">
                    <a:pos x="611" y="355"/>
                  </a:cxn>
                  <a:cxn ang="0">
                    <a:pos x="655" y="318"/>
                  </a:cxn>
                  <a:cxn ang="0">
                    <a:pos x="716" y="311"/>
                  </a:cxn>
                  <a:cxn ang="0">
                    <a:pos x="673" y="258"/>
                  </a:cxn>
                  <a:cxn ang="0">
                    <a:pos x="629" y="207"/>
                  </a:cxn>
                  <a:cxn ang="0">
                    <a:pos x="577" y="229"/>
                  </a:cxn>
                  <a:cxn ang="0">
                    <a:pos x="532" y="258"/>
                  </a:cxn>
                  <a:cxn ang="0">
                    <a:pos x="532" y="222"/>
                  </a:cxn>
                  <a:cxn ang="0">
                    <a:pos x="532" y="162"/>
                  </a:cxn>
                  <a:cxn ang="0">
                    <a:pos x="470" y="111"/>
                  </a:cxn>
                  <a:cxn ang="0">
                    <a:pos x="401" y="82"/>
                  </a:cxn>
                  <a:cxn ang="0">
                    <a:pos x="436" y="155"/>
                  </a:cxn>
                  <a:cxn ang="0">
                    <a:pos x="506" y="251"/>
                  </a:cxn>
                  <a:cxn ang="0">
                    <a:pos x="506" y="333"/>
                  </a:cxn>
                  <a:cxn ang="0">
                    <a:pos x="541" y="407"/>
                  </a:cxn>
                  <a:cxn ang="0">
                    <a:pos x="567" y="503"/>
                  </a:cxn>
                  <a:cxn ang="0">
                    <a:pos x="567" y="576"/>
                  </a:cxn>
                  <a:cxn ang="0">
                    <a:pos x="532" y="643"/>
                  </a:cxn>
                  <a:cxn ang="0">
                    <a:pos x="532" y="562"/>
                  </a:cxn>
                  <a:cxn ang="0">
                    <a:pos x="532" y="458"/>
                  </a:cxn>
                  <a:cxn ang="0">
                    <a:pos x="462" y="295"/>
                  </a:cxn>
                  <a:cxn ang="0">
                    <a:pos x="444" y="215"/>
                  </a:cxn>
                  <a:cxn ang="0">
                    <a:pos x="401" y="148"/>
                  </a:cxn>
                  <a:cxn ang="0">
                    <a:pos x="348" y="178"/>
                  </a:cxn>
                  <a:cxn ang="0">
                    <a:pos x="348" y="118"/>
                  </a:cxn>
                  <a:cxn ang="0">
                    <a:pos x="339" y="66"/>
                  </a:cxn>
                  <a:cxn ang="0">
                    <a:pos x="295" y="73"/>
                  </a:cxn>
                  <a:cxn ang="0">
                    <a:pos x="278" y="133"/>
                  </a:cxn>
                  <a:cxn ang="0">
                    <a:pos x="226" y="52"/>
                  </a:cxn>
                  <a:cxn ang="0">
                    <a:pos x="147" y="52"/>
                  </a:cxn>
                  <a:cxn ang="0">
                    <a:pos x="102" y="73"/>
                  </a:cxn>
                  <a:cxn ang="0">
                    <a:pos x="26" y="118"/>
                  </a:cxn>
                  <a:cxn ang="0">
                    <a:pos x="0" y="31"/>
                  </a:cxn>
                </a:cxnLst>
                <a:rect l="0" t="0" r="r" b="b"/>
                <a:pathLst>
                  <a:path w="804" h="643">
                    <a:moveTo>
                      <a:pt x="0" y="31"/>
                    </a:moveTo>
                    <a:lnTo>
                      <a:pt x="62" y="17"/>
                    </a:lnTo>
                    <a:lnTo>
                      <a:pt x="155" y="0"/>
                    </a:lnTo>
                    <a:lnTo>
                      <a:pt x="295" y="0"/>
                    </a:lnTo>
                    <a:lnTo>
                      <a:pt x="436" y="45"/>
                    </a:lnTo>
                    <a:lnTo>
                      <a:pt x="515" y="103"/>
                    </a:lnTo>
                    <a:lnTo>
                      <a:pt x="665" y="192"/>
                    </a:lnTo>
                    <a:lnTo>
                      <a:pt x="740" y="244"/>
                    </a:lnTo>
                    <a:lnTo>
                      <a:pt x="804" y="288"/>
                    </a:lnTo>
                    <a:lnTo>
                      <a:pt x="804" y="363"/>
                    </a:lnTo>
                    <a:lnTo>
                      <a:pt x="734" y="363"/>
                    </a:lnTo>
                    <a:lnTo>
                      <a:pt x="611" y="355"/>
                    </a:lnTo>
                    <a:lnTo>
                      <a:pt x="655" y="318"/>
                    </a:lnTo>
                    <a:lnTo>
                      <a:pt x="716" y="311"/>
                    </a:lnTo>
                    <a:lnTo>
                      <a:pt x="673" y="258"/>
                    </a:lnTo>
                    <a:lnTo>
                      <a:pt x="629" y="207"/>
                    </a:lnTo>
                    <a:lnTo>
                      <a:pt x="577" y="229"/>
                    </a:lnTo>
                    <a:lnTo>
                      <a:pt x="532" y="258"/>
                    </a:lnTo>
                    <a:lnTo>
                      <a:pt x="532" y="222"/>
                    </a:lnTo>
                    <a:lnTo>
                      <a:pt x="532" y="162"/>
                    </a:lnTo>
                    <a:lnTo>
                      <a:pt x="470" y="111"/>
                    </a:lnTo>
                    <a:lnTo>
                      <a:pt x="401" y="82"/>
                    </a:lnTo>
                    <a:lnTo>
                      <a:pt x="436" y="155"/>
                    </a:lnTo>
                    <a:lnTo>
                      <a:pt x="506" y="251"/>
                    </a:lnTo>
                    <a:lnTo>
                      <a:pt x="506" y="333"/>
                    </a:lnTo>
                    <a:lnTo>
                      <a:pt x="541" y="407"/>
                    </a:lnTo>
                    <a:lnTo>
                      <a:pt x="567" y="503"/>
                    </a:lnTo>
                    <a:lnTo>
                      <a:pt x="567" y="576"/>
                    </a:lnTo>
                    <a:lnTo>
                      <a:pt x="532" y="643"/>
                    </a:lnTo>
                    <a:lnTo>
                      <a:pt x="532" y="562"/>
                    </a:lnTo>
                    <a:lnTo>
                      <a:pt x="532" y="458"/>
                    </a:lnTo>
                    <a:lnTo>
                      <a:pt x="462" y="295"/>
                    </a:lnTo>
                    <a:lnTo>
                      <a:pt x="444" y="215"/>
                    </a:lnTo>
                    <a:lnTo>
                      <a:pt x="401" y="148"/>
                    </a:lnTo>
                    <a:lnTo>
                      <a:pt x="348" y="178"/>
                    </a:lnTo>
                    <a:lnTo>
                      <a:pt x="348" y="118"/>
                    </a:lnTo>
                    <a:lnTo>
                      <a:pt x="339" y="66"/>
                    </a:lnTo>
                    <a:lnTo>
                      <a:pt x="295" y="73"/>
                    </a:lnTo>
                    <a:lnTo>
                      <a:pt x="278" y="133"/>
                    </a:lnTo>
                    <a:lnTo>
                      <a:pt x="226" y="52"/>
                    </a:lnTo>
                    <a:lnTo>
                      <a:pt x="147" y="52"/>
                    </a:lnTo>
                    <a:lnTo>
                      <a:pt x="102" y="73"/>
                    </a:lnTo>
                    <a:lnTo>
                      <a:pt x="26" y="118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9" name="Freeform 43"/>
              <p:cNvSpPr/>
              <p:nvPr/>
            </p:nvSpPr>
            <p:spPr bwMode="auto">
              <a:xfrm>
                <a:off x="5431" y="455"/>
                <a:ext cx="91" cy="92"/>
              </a:xfrm>
              <a:custGeom>
                <a:avLst/>
                <a:gdLst/>
                <a:ahLst/>
                <a:cxnLst>
                  <a:cxn ang="0">
                    <a:pos x="210" y="0"/>
                  </a:cxn>
                  <a:cxn ang="0">
                    <a:pos x="244" y="37"/>
                  </a:cxn>
                  <a:cxn ang="0">
                    <a:pos x="244" y="97"/>
                  </a:cxn>
                  <a:cxn ang="0">
                    <a:pos x="227" y="133"/>
                  </a:cxn>
                  <a:cxn ang="0">
                    <a:pos x="272" y="185"/>
                  </a:cxn>
                  <a:cxn ang="0">
                    <a:pos x="193" y="185"/>
                  </a:cxn>
                  <a:cxn ang="0">
                    <a:pos x="193" y="133"/>
                  </a:cxn>
                  <a:cxn ang="0">
                    <a:pos x="193" y="60"/>
                  </a:cxn>
                  <a:cxn ang="0">
                    <a:pos x="165" y="112"/>
                  </a:cxn>
                  <a:cxn ang="0">
                    <a:pos x="105" y="119"/>
                  </a:cxn>
                  <a:cxn ang="0">
                    <a:pos x="0" y="97"/>
                  </a:cxn>
                  <a:cxn ang="0">
                    <a:pos x="87" y="75"/>
                  </a:cxn>
                  <a:cxn ang="0">
                    <a:pos x="165" y="37"/>
                  </a:cxn>
                  <a:cxn ang="0">
                    <a:pos x="210" y="0"/>
                  </a:cxn>
                </a:cxnLst>
                <a:rect l="0" t="0" r="r" b="b"/>
                <a:pathLst>
                  <a:path w="272" h="185">
                    <a:moveTo>
                      <a:pt x="210" y="0"/>
                    </a:moveTo>
                    <a:lnTo>
                      <a:pt x="244" y="37"/>
                    </a:lnTo>
                    <a:lnTo>
                      <a:pt x="244" y="97"/>
                    </a:lnTo>
                    <a:lnTo>
                      <a:pt x="227" y="133"/>
                    </a:lnTo>
                    <a:lnTo>
                      <a:pt x="272" y="185"/>
                    </a:lnTo>
                    <a:lnTo>
                      <a:pt x="193" y="185"/>
                    </a:lnTo>
                    <a:lnTo>
                      <a:pt x="193" y="133"/>
                    </a:lnTo>
                    <a:lnTo>
                      <a:pt x="193" y="60"/>
                    </a:lnTo>
                    <a:lnTo>
                      <a:pt x="165" y="112"/>
                    </a:lnTo>
                    <a:lnTo>
                      <a:pt x="105" y="119"/>
                    </a:lnTo>
                    <a:lnTo>
                      <a:pt x="0" y="97"/>
                    </a:lnTo>
                    <a:lnTo>
                      <a:pt x="87" y="75"/>
                    </a:lnTo>
                    <a:lnTo>
                      <a:pt x="165" y="37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0" name="Freeform 44"/>
              <p:cNvSpPr/>
              <p:nvPr/>
            </p:nvSpPr>
            <p:spPr bwMode="auto">
              <a:xfrm>
                <a:off x="5034" y="218"/>
                <a:ext cx="158" cy="181"/>
              </a:xfrm>
              <a:custGeom>
                <a:avLst/>
                <a:gdLst/>
                <a:ahLst/>
                <a:cxnLst>
                  <a:cxn ang="0">
                    <a:pos x="122" y="0"/>
                  </a:cxn>
                  <a:cxn ang="0">
                    <a:pos x="263" y="0"/>
                  </a:cxn>
                  <a:cxn ang="0">
                    <a:pos x="334" y="30"/>
                  </a:cxn>
                  <a:cxn ang="0">
                    <a:pos x="394" y="126"/>
                  </a:cxn>
                  <a:cxn ang="0">
                    <a:pos x="439" y="243"/>
                  </a:cxn>
                  <a:cxn ang="0">
                    <a:pos x="474" y="362"/>
                  </a:cxn>
                  <a:cxn ang="0">
                    <a:pos x="394" y="288"/>
                  </a:cxn>
                  <a:cxn ang="0">
                    <a:pos x="334" y="140"/>
                  </a:cxn>
                  <a:cxn ang="0">
                    <a:pos x="246" y="96"/>
                  </a:cxn>
                  <a:cxn ang="0">
                    <a:pos x="141" y="96"/>
                  </a:cxn>
                  <a:cxn ang="0">
                    <a:pos x="0" y="126"/>
                  </a:cxn>
                  <a:cxn ang="0">
                    <a:pos x="35" y="74"/>
                  </a:cxn>
                  <a:cxn ang="0">
                    <a:pos x="122" y="0"/>
                  </a:cxn>
                </a:cxnLst>
                <a:rect l="0" t="0" r="r" b="b"/>
                <a:pathLst>
                  <a:path w="474" h="362">
                    <a:moveTo>
                      <a:pt x="122" y="0"/>
                    </a:moveTo>
                    <a:lnTo>
                      <a:pt x="263" y="0"/>
                    </a:lnTo>
                    <a:lnTo>
                      <a:pt x="334" y="30"/>
                    </a:lnTo>
                    <a:lnTo>
                      <a:pt x="394" y="126"/>
                    </a:lnTo>
                    <a:lnTo>
                      <a:pt x="439" y="243"/>
                    </a:lnTo>
                    <a:lnTo>
                      <a:pt x="474" y="362"/>
                    </a:lnTo>
                    <a:lnTo>
                      <a:pt x="394" y="288"/>
                    </a:lnTo>
                    <a:lnTo>
                      <a:pt x="334" y="140"/>
                    </a:lnTo>
                    <a:lnTo>
                      <a:pt x="246" y="96"/>
                    </a:lnTo>
                    <a:lnTo>
                      <a:pt x="141" y="96"/>
                    </a:lnTo>
                    <a:lnTo>
                      <a:pt x="0" y="126"/>
                    </a:lnTo>
                    <a:lnTo>
                      <a:pt x="35" y="74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1" name="Freeform 45"/>
              <p:cNvSpPr/>
              <p:nvPr/>
            </p:nvSpPr>
            <p:spPr bwMode="auto">
              <a:xfrm>
                <a:off x="5177" y="709"/>
                <a:ext cx="75" cy="188"/>
              </a:xfrm>
              <a:custGeom>
                <a:avLst/>
                <a:gdLst/>
                <a:ahLst/>
                <a:cxnLst>
                  <a:cxn ang="0">
                    <a:pos x="88" y="89"/>
                  </a:cxn>
                  <a:cxn ang="0">
                    <a:pos x="64" y="128"/>
                  </a:cxn>
                  <a:cxn ang="0">
                    <a:pos x="44" y="163"/>
                  </a:cxn>
                  <a:cxn ang="0">
                    <a:pos x="29" y="194"/>
                  </a:cxn>
                  <a:cxn ang="0">
                    <a:pos x="18" y="224"/>
                  </a:cxn>
                  <a:cxn ang="0">
                    <a:pos x="9" y="254"/>
                  </a:cxn>
                  <a:cxn ang="0">
                    <a:pos x="5" y="288"/>
                  </a:cxn>
                  <a:cxn ang="0">
                    <a:pos x="2" y="325"/>
                  </a:cxn>
                  <a:cxn ang="0">
                    <a:pos x="0" y="369"/>
                  </a:cxn>
                  <a:cxn ang="0">
                    <a:pos x="159" y="377"/>
                  </a:cxn>
                  <a:cxn ang="0">
                    <a:pos x="159" y="281"/>
                  </a:cxn>
                  <a:cxn ang="0">
                    <a:pos x="159" y="236"/>
                  </a:cxn>
                  <a:cxn ang="0">
                    <a:pos x="225" y="133"/>
                  </a:cxn>
                  <a:cxn ang="0">
                    <a:pos x="140" y="162"/>
                  </a:cxn>
                  <a:cxn ang="0">
                    <a:pos x="150" y="89"/>
                  </a:cxn>
                  <a:cxn ang="0">
                    <a:pos x="167" y="0"/>
                  </a:cxn>
                  <a:cxn ang="0">
                    <a:pos x="123" y="36"/>
                  </a:cxn>
                  <a:cxn ang="0">
                    <a:pos x="88" y="89"/>
                  </a:cxn>
                </a:cxnLst>
                <a:rect l="0" t="0" r="r" b="b"/>
                <a:pathLst>
                  <a:path w="225" h="377">
                    <a:moveTo>
                      <a:pt x="88" y="89"/>
                    </a:moveTo>
                    <a:lnTo>
                      <a:pt x="64" y="128"/>
                    </a:lnTo>
                    <a:lnTo>
                      <a:pt x="44" y="163"/>
                    </a:lnTo>
                    <a:lnTo>
                      <a:pt x="29" y="194"/>
                    </a:lnTo>
                    <a:lnTo>
                      <a:pt x="18" y="224"/>
                    </a:lnTo>
                    <a:lnTo>
                      <a:pt x="9" y="254"/>
                    </a:lnTo>
                    <a:lnTo>
                      <a:pt x="5" y="288"/>
                    </a:lnTo>
                    <a:lnTo>
                      <a:pt x="2" y="325"/>
                    </a:lnTo>
                    <a:lnTo>
                      <a:pt x="0" y="369"/>
                    </a:lnTo>
                    <a:lnTo>
                      <a:pt x="159" y="377"/>
                    </a:lnTo>
                    <a:lnTo>
                      <a:pt x="159" y="281"/>
                    </a:lnTo>
                    <a:lnTo>
                      <a:pt x="159" y="236"/>
                    </a:lnTo>
                    <a:lnTo>
                      <a:pt x="225" y="133"/>
                    </a:lnTo>
                    <a:lnTo>
                      <a:pt x="140" y="162"/>
                    </a:lnTo>
                    <a:lnTo>
                      <a:pt x="150" y="89"/>
                    </a:lnTo>
                    <a:lnTo>
                      <a:pt x="167" y="0"/>
                    </a:lnTo>
                    <a:lnTo>
                      <a:pt x="123" y="36"/>
                    </a:lnTo>
                    <a:lnTo>
                      <a:pt x="88" y="89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2" name="Freeform 46"/>
              <p:cNvSpPr/>
              <p:nvPr/>
            </p:nvSpPr>
            <p:spPr bwMode="auto">
              <a:xfrm>
                <a:off x="5039" y="531"/>
                <a:ext cx="136" cy="270"/>
              </a:xfrm>
              <a:custGeom>
                <a:avLst/>
                <a:gdLst/>
                <a:ahLst/>
                <a:cxnLst>
                  <a:cxn ang="0">
                    <a:pos x="243" y="0"/>
                  </a:cxn>
                  <a:cxn ang="0">
                    <a:pos x="243" y="60"/>
                  </a:cxn>
                  <a:cxn ang="0">
                    <a:pos x="259" y="98"/>
                  </a:cxn>
                  <a:cxn ang="0">
                    <a:pos x="269" y="129"/>
                  </a:cxn>
                  <a:cxn ang="0">
                    <a:pos x="269" y="189"/>
                  </a:cxn>
                  <a:cxn ang="0">
                    <a:pos x="269" y="229"/>
                  </a:cxn>
                  <a:cxn ang="0">
                    <a:pos x="269" y="259"/>
                  </a:cxn>
                  <a:cxn ang="0">
                    <a:pos x="305" y="302"/>
                  </a:cxn>
                  <a:cxn ang="0">
                    <a:pos x="285" y="324"/>
                  </a:cxn>
                  <a:cxn ang="0">
                    <a:pos x="219" y="384"/>
                  </a:cxn>
                  <a:cxn ang="0">
                    <a:pos x="142" y="388"/>
                  </a:cxn>
                  <a:cxn ang="0">
                    <a:pos x="76" y="440"/>
                  </a:cxn>
                  <a:cxn ang="0">
                    <a:pos x="20" y="478"/>
                  </a:cxn>
                  <a:cxn ang="0">
                    <a:pos x="0" y="522"/>
                  </a:cxn>
                  <a:cxn ang="0">
                    <a:pos x="45" y="517"/>
                  </a:cxn>
                  <a:cxn ang="0">
                    <a:pos x="76" y="478"/>
                  </a:cxn>
                  <a:cxn ang="0">
                    <a:pos x="91" y="448"/>
                  </a:cxn>
                  <a:cxn ang="0">
                    <a:pos x="137" y="444"/>
                  </a:cxn>
                  <a:cxn ang="0">
                    <a:pos x="127" y="478"/>
                  </a:cxn>
                  <a:cxn ang="0">
                    <a:pos x="127" y="508"/>
                  </a:cxn>
                  <a:cxn ang="0">
                    <a:pos x="173" y="538"/>
                  </a:cxn>
                  <a:cxn ang="0">
                    <a:pos x="183" y="517"/>
                  </a:cxn>
                  <a:cxn ang="0">
                    <a:pos x="157" y="504"/>
                  </a:cxn>
                  <a:cxn ang="0">
                    <a:pos x="157" y="465"/>
                  </a:cxn>
                  <a:cxn ang="0">
                    <a:pos x="203" y="435"/>
                  </a:cxn>
                  <a:cxn ang="0">
                    <a:pos x="243" y="435"/>
                  </a:cxn>
                  <a:cxn ang="0">
                    <a:pos x="275" y="435"/>
                  </a:cxn>
                  <a:cxn ang="0">
                    <a:pos x="275" y="400"/>
                  </a:cxn>
                  <a:cxn ang="0">
                    <a:pos x="296" y="367"/>
                  </a:cxn>
                  <a:cxn ang="0">
                    <a:pos x="335" y="345"/>
                  </a:cxn>
                  <a:cxn ang="0">
                    <a:pos x="381" y="367"/>
                  </a:cxn>
                  <a:cxn ang="0">
                    <a:pos x="387" y="319"/>
                  </a:cxn>
                  <a:cxn ang="0">
                    <a:pos x="361" y="269"/>
                  </a:cxn>
                  <a:cxn ang="0">
                    <a:pos x="335" y="255"/>
                  </a:cxn>
                  <a:cxn ang="0">
                    <a:pos x="361" y="225"/>
                  </a:cxn>
                  <a:cxn ang="0">
                    <a:pos x="407" y="225"/>
                  </a:cxn>
                  <a:cxn ang="0">
                    <a:pos x="407" y="189"/>
                  </a:cxn>
                  <a:cxn ang="0">
                    <a:pos x="351" y="189"/>
                  </a:cxn>
                  <a:cxn ang="0">
                    <a:pos x="327" y="189"/>
                  </a:cxn>
                  <a:cxn ang="0">
                    <a:pos x="327" y="163"/>
                  </a:cxn>
                  <a:cxn ang="0">
                    <a:pos x="345" y="116"/>
                  </a:cxn>
                  <a:cxn ang="0">
                    <a:pos x="309" y="141"/>
                  </a:cxn>
                  <a:cxn ang="0">
                    <a:pos x="299" y="116"/>
                  </a:cxn>
                  <a:cxn ang="0">
                    <a:pos x="299" y="86"/>
                  </a:cxn>
                  <a:cxn ang="0">
                    <a:pos x="289" y="13"/>
                  </a:cxn>
                  <a:cxn ang="0">
                    <a:pos x="243" y="0"/>
                  </a:cxn>
                </a:cxnLst>
                <a:rect l="0" t="0" r="r" b="b"/>
                <a:pathLst>
                  <a:path w="407" h="538">
                    <a:moveTo>
                      <a:pt x="243" y="0"/>
                    </a:moveTo>
                    <a:lnTo>
                      <a:pt x="243" y="60"/>
                    </a:lnTo>
                    <a:lnTo>
                      <a:pt x="259" y="98"/>
                    </a:lnTo>
                    <a:lnTo>
                      <a:pt x="269" y="129"/>
                    </a:lnTo>
                    <a:lnTo>
                      <a:pt x="269" y="189"/>
                    </a:lnTo>
                    <a:lnTo>
                      <a:pt x="269" y="229"/>
                    </a:lnTo>
                    <a:lnTo>
                      <a:pt x="269" y="259"/>
                    </a:lnTo>
                    <a:lnTo>
                      <a:pt x="305" y="302"/>
                    </a:lnTo>
                    <a:lnTo>
                      <a:pt x="285" y="324"/>
                    </a:lnTo>
                    <a:lnTo>
                      <a:pt x="219" y="384"/>
                    </a:lnTo>
                    <a:lnTo>
                      <a:pt x="142" y="388"/>
                    </a:lnTo>
                    <a:lnTo>
                      <a:pt x="76" y="440"/>
                    </a:lnTo>
                    <a:lnTo>
                      <a:pt x="20" y="478"/>
                    </a:lnTo>
                    <a:lnTo>
                      <a:pt x="0" y="522"/>
                    </a:lnTo>
                    <a:lnTo>
                      <a:pt x="45" y="517"/>
                    </a:lnTo>
                    <a:lnTo>
                      <a:pt x="76" y="478"/>
                    </a:lnTo>
                    <a:lnTo>
                      <a:pt x="91" y="448"/>
                    </a:lnTo>
                    <a:lnTo>
                      <a:pt x="137" y="444"/>
                    </a:lnTo>
                    <a:lnTo>
                      <a:pt x="127" y="478"/>
                    </a:lnTo>
                    <a:lnTo>
                      <a:pt x="127" y="508"/>
                    </a:lnTo>
                    <a:lnTo>
                      <a:pt x="173" y="538"/>
                    </a:lnTo>
                    <a:lnTo>
                      <a:pt x="183" y="517"/>
                    </a:lnTo>
                    <a:lnTo>
                      <a:pt x="157" y="504"/>
                    </a:lnTo>
                    <a:lnTo>
                      <a:pt x="157" y="465"/>
                    </a:lnTo>
                    <a:lnTo>
                      <a:pt x="203" y="435"/>
                    </a:lnTo>
                    <a:lnTo>
                      <a:pt x="243" y="435"/>
                    </a:lnTo>
                    <a:lnTo>
                      <a:pt x="275" y="435"/>
                    </a:lnTo>
                    <a:lnTo>
                      <a:pt x="275" y="400"/>
                    </a:lnTo>
                    <a:lnTo>
                      <a:pt x="296" y="367"/>
                    </a:lnTo>
                    <a:lnTo>
                      <a:pt x="335" y="345"/>
                    </a:lnTo>
                    <a:lnTo>
                      <a:pt x="381" y="367"/>
                    </a:lnTo>
                    <a:lnTo>
                      <a:pt x="387" y="319"/>
                    </a:lnTo>
                    <a:lnTo>
                      <a:pt x="361" y="269"/>
                    </a:lnTo>
                    <a:lnTo>
                      <a:pt x="335" y="255"/>
                    </a:lnTo>
                    <a:lnTo>
                      <a:pt x="361" y="225"/>
                    </a:lnTo>
                    <a:lnTo>
                      <a:pt x="407" y="225"/>
                    </a:lnTo>
                    <a:lnTo>
                      <a:pt x="407" y="189"/>
                    </a:lnTo>
                    <a:lnTo>
                      <a:pt x="351" y="189"/>
                    </a:lnTo>
                    <a:lnTo>
                      <a:pt x="327" y="189"/>
                    </a:lnTo>
                    <a:lnTo>
                      <a:pt x="327" y="163"/>
                    </a:lnTo>
                    <a:lnTo>
                      <a:pt x="345" y="116"/>
                    </a:lnTo>
                    <a:lnTo>
                      <a:pt x="309" y="141"/>
                    </a:lnTo>
                    <a:lnTo>
                      <a:pt x="299" y="116"/>
                    </a:lnTo>
                    <a:lnTo>
                      <a:pt x="299" y="86"/>
                    </a:lnTo>
                    <a:lnTo>
                      <a:pt x="289" y="13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3" name="Rectangle 47"/>
              <p:cNvSpPr>
                <a:spLocks noChangeArrowheads="1"/>
              </p:cNvSpPr>
              <p:nvPr/>
            </p:nvSpPr>
            <p:spPr bwMode="auto">
              <a:xfrm>
                <a:off x="5360" y="873"/>
                <a:ext cx="254" cy="30"/>
              </a:xfrm>
              <a:prstGeom prst="rect">
                <a:avLst/>
              </a:prstGeom>
              <a:solidFill>
                <a:srgbClr val="077ABA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4" name="Freeform 48"/>
              <p:cNvSpPr/>
              <p:nvPr/>
            </p:nvSpPr>
            <p:spPr bwMode="auto">
              <a:xfrm>
                <a:off x="5240" y="386"/>
                <a:ext cx="44" cy="13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" y="72"/>
                  </a:cxn>
                  <a:cxn ang="0">
                    <a:pos x="45" y="120"/>
                  </a:cxn>
                  <a:cxn ang="0">
                    <a:pos x="45" y="162"/>
                  </a:cxn>
                  <a:cxn ang="0">
                    <a:pos x="72" y="226"/>
                  </a:cxn>
                  <a:cxn ang="0">
                    <a:pos x="91" y="238"/>
                  </a:cxn>
                  <a:cxn ang="0">
                    <a:pos x="91" y="263"/>
                  </a:cxn>
                  <a:cxn ang="0">
                    <a:pos x="133" y="263"/>
                  </a:cxn>
                  <a:cxn ang="0">
                    <a:pos x="114" y="216"/>
                  </a:cxn>
                  <a:cxn ang="0">
                    <a:pos x="80" y="168"/>
                  </a:cxn>
                  <a:cxn ang="0">
                    <a:pos x="84" y="124"/>
                  </a:cxn>
                  <a:cxn ang="0">
                    <a:pos x="35" y="80"/>
                  </a:cxn>
                  <a:cxn ang="0">
                    <a:pos x="19" y="41"/>
                  </a:cxn>
                  <a:cxn ang="0">
                    <a:pos x="0" y="0"/>
                  </a:cxn>
                </a:cxnLst>
                <a:rect l="0" t="0" r="r" b="b"/>
                <a:pathLst>
                  <a:path w="133" h="263">
                    <a:moveTo>
                      <a:pt x="0" y="0"/>
                    </a:moveTo>
                    <a:lnTo>
                      <a:pt x="12" y="72"/>
                    </a:lnTo>
                    <a:lnTo>
                      <a:pt x="45" y="120"/>
                    </a:lnTo>
                    <a:lnTo>
                      <a:pt x="45" y="162"/>
                    </a:lnTo>
                    <a:lnTo>
                      <a:pt x="72" y="226"/>
                    </a:lnTo>
                    <a:lnTo>
                      <a:pt x="91" y="238"/>
                    </a:lnTo>
                    <a:lnTo>
                      <a:pt x="91" y="263"/>
                    </a:lnTo>
                    <a:lnTo>
                      <a:pt x="133" y="263"/>
                    </a:lnTo>
                    <a:lnTo>
                      <a:pt x="114" y="216"/>
                    </a:lnTo>
                    <a:lnTo>
                      <a:pt x="80" y="168"/>
                    </a:lnTo>
                    <a:lnTo>
                      <a:pt x="84" y="124"/>
                    </a:lnTo>
                    <a:lnTo>
                      <a:pt x="35" y="80"/>
                    </a:lnTo>
                    <a:lnTo>
                      <a:pt x="19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ADD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85" name="Group 14"/>
          <p:cNvGrpSpPr/>
          <p:nvPr/>
        </p:nvGrpSpPr>
        <p:grpSpPr bwMode="auto">
          <a:xfrm>
            <a:off x="2411761" y="5373288"/>
            <a:ext cx="585788" cy="1095375"/>
            <a:chOff x="4659" y="345"/>
            <a:chExt cx="369" cy="690"/>
          </a:xfrm>
        </p:grpSpPr>
        <p:sp>
          <p:nvSpPr>
            <p:cNvPr id="86" name="Freeform 15"/>
            <p:cNvSpPr/>
            <p:nvPr/>
          </p:nvSpPr>
          <p:spPr bwMode="auto">
            <a:xfrm>
              <a:off x="4708" y="602"/>
              <a:ext cx="310" cy="414"/>
            </a:xfrm>
            <a:custGeom>
              <a:avLst/>
              <a:gdLst/>
              <a:ahLst/>
              <a:cxnLst>
                <a:cxn ang="0">
                  <a:pos x="265" y="528"/>
                </a:cxn>
                <a:cxn ang="0">
                  <a:pos x="110" y="521"/>
                </a:cxn>
                <a:cxn ang="0">
                  <a:pos x="36" y="436"/>
                </a:cxn>
                <a:cxn ang="0">
                  <a:pos x="147" y="460"/>
                </a:cxn>
                <a:cxn ang="0">
                  <a:pos x="65" y="352"/>
                </a:cxn>
                <a:cxn ang="0">
                  <a:pos x="46" y="159"/>
                </a:cxn>
                <a:cxn ang="0">
                  <a:pos x="93" y="190"/>
                </a:cxn>
                <a:cxn ang="0">
                  <a:pos x="147" y="228"/>
                </a:cxn>
                <a:cxn ang="0">
                  <a:pos x="147" y="183"/>
                </a:cxn>
                <a:cxn ang="0">
                  <a:pos x="147" y="90"/>
                </a:cxn>
                <a:cxn ang="0">
                  <a:pos x="211" y="136"/>
                </a:cxn>
                <a:cxn ang="0">
                  <a:pos x="311" y="152"/>
                </a:cxn>
                <a:cxn ang="0">
                  <a:pos x="357" y="98"/>
                </a:cxn>
                <a:cxn ang="0">
                  <a:pos x="385" y="144"/>
                </a:cxn>
                <a:cxn ang="0">
                  <a:pos x="393" y="228"/>
                </a:cxn>
                <a:cxn ang="0">
                  <a:pos x="484" y="259"/>
                </a:cxn>
                <a:cxn ang="0">
                  <a:pos x="521" y="174"/>
                </a:cxn>
                <a:cxn ang="0">
                  <a:pos x="603" y="0"/>
                </a:cxn>
                <a:cxn ang="0">
                  <a:pos x="649" y="82"/>
                </a:cxn>
                <a:cxn ang="0">
                  <a:pos x="649" y="159"/>
                </a:cxn>
                <a:cxn ang="0">
                  <a:pos x="786" y="183"/>
                </a:cxn>
                <a:cxn ang="0">
                  <a:pos x="850" y="90"/>
                </a:cxn>
                <a:cxn ang="0">
                  <a:pos x="932" y="144"/>
                </a:cxn>
                <a:cxn ang="0">
                  <a:pos x="923" y="221"/>
                </a:cxn>
                <a:cxn ang="0">
                  <a:pos x="832" y="305"/>
                </a:cxn>
                <a:cxn ang="0">
                  <a:pos x="923" y="313"/>
                </a:cxn>
                <a:cxn ang="0">
                  <a:pos x="923" y="390"/>
                </a:cxn>
                <a:cxn ang="0">
                  <a:pos x="814" y="436"/>
                </a:cxn>
                <a:cxn ang="0">
                  <a:pos x="860" y="474"/>
                </a:cxn>
                <a:cxn ang="0">
                  <a:pos x="904" y="521"/>
                </a:cxn>
                <a:cxn ang="0">
                  <a:pos x="822" y="551"/>
                </a:cxn>
                <a:cxn ang="0">
                  <a:pos x="658" y="551"/>
                </a:cxn>
                <a:cxn ang="0">
                  <a:pos x="768" y="643"/>
                </a:cxn>
                <a:cxn ang="0">
                  <a:pos x="795" y="744"/>
                </a:cxn>
                <a:cxn ang="0">
                  <a:pos x="667" y="667"/>
                </a:cxn>
                <a:cxn ang="0">
                  <a:pos x="667" y="767"/>
                </a:cxn>
                <a:cxn ang="0">
                  <a:pos x="667" y="828"/>
                </a:cxn>
                <a:cxn ang="0">
                  <a:pos x="582" y="828"/>
                </a:cxn>
                <a:cxn ang="0">
                  <a:pos x="511" y="713"/>
                </a:cxn>
                <a:cxn ang="0">
                  <a:pos x="475" y="782"/>
                </a:cxn>
                <a:cxn ang="0">
                  <a:pos x="457" y="728"/>
                </a:cxn>
                <a:cxn ang="0">
                  <a:pos x="357" y="782"/>
                </a:cxn>
                <a:cxn ang="0">
                  <a:pos x="357" y="674"/>
                </a:cxn>
                <a:cxn ang="0">
                  <a:pos x="257" y="706"/>
                </a:cxn>
                <a:cxn ang="0">
                  <a:pos x="0" y="736"/>
                </a:cxn>
                <a:cxn ang="0">
                  <a:pos x="74" y="659"/>
                </a:cxn>
                <a:cxn ang="0">
                  <a:pos x="265" y="528"/>
                </a:cxn>
              </a:cxnLst>
              <a:rect l="0" t="0" r="r" b="b"/>
              <a:pathLst>
                <a:path w="932" h="828">
                  <a:moveTo>
                    <a:pt x="265" y="528"/>
                  </a:moveTo>
                  <a:lnTo>
                    <a:pt x="110" y="521"/>
                  </a:lnTo>
                  <a:lnTo>
                    <a:pt x="36" y="436"/>
                  </a:lnTo>
                  <a:lnTo>
                    <a:pt x="147" y="460"/>
                  </a:lnTo>
                  <a:lnTo>
                    <a:pt x="65" y="352"/>
                  </a:lnTo>
                  <a:lnTo>
                    <a:pt x="46" y="159"/>
                  </a:lnTo>
                  <a:lnTo>
                    <a:pt x="93" y="190"/>
                  </a:lnTo>
                  <a:lnTo>
                    <a:pt x="147" y="228"/>
                  </a:lnTo>
                  <a:lnTo>
                    <a:pt x="147" y="183"/>
                  </a:lnTo>
                  <a:lnTo>
                    <a:pt x="147" y="90"/>
                  </a:lnTo>
                  <a:lnTo>
                    <a:pt x="211" y="136"/>
                  </a:lnTo>
                  <a:lnTo>
                    <a:pt x="311" y="152"/>
                  </a:lnTo>
                  <a:lnTo>
                    <a:pt x="357" y="98"/>
                  </a:lnTo>
                  <a:lnTo>
                    <a:pt x="385" y="144"/>
                  </a:lnTo>
                  <a:lnTo>
                    <a:pt x="393" y="228"/>
                  </a:lnTo>
                  <a:lnTo>
                    <a:pt x="484" y="259"/>
                  </a:lnTo>
                  <a:lnTo>
                    <a:pt x="521" y="174"/>
                  </a:lnTo>
                  <a:lnTo>
                    <a:pt x="603" y="0"/>
                  </a:lnTo>
                  <a:lnTo>
                    <a:pt x="649" y="82"/>
                  </a:lnTo>
                  <a:lnTo>
                    <a:pt x="649" y="159"/>
                  </a:lnTo>
                  <a:lnTo>
                    <a:pt x="786" y="183"/>
                  </a:lnTo>
                  <a:lnTo>
                    <a:pt x="850" y="90"/>
                  </a:lnTo>
                  <a:lnTo>
                    <a:pt x="932" y="144"/>
                  </a:lnTo>
                  <a:lnTo>
                    <a:pt x="923" y="221"/>
                  </a:lnTo>
                  <a:lnTo>
                    <a:pt x="832" y="305"/>
                  </a:lnTo>
                  <a:lnTo>
                    <a:pt x="923" y="313"/>
                  </a:lnTo>
                  <a:lnTo>
                    <a:pt x="923" y="390"/>
                  </a:lnTo>
                  <a:lnTo>
                    <a:pt x="814" y="436"/>
                  </a:lnTo>
                  <a:lnTo>
                    <a:pt x="860" y="474"/>
                  </a:lnTo>
                  <a:lnTo>
                    <a:pt x="904" y="521"/>
                  </a:lnTo>
                  <a:lnTo>
                    <a:pt x="822" y="551"/>
                  </a:lnTo>
                  <a:lnTo>
                    <a:pt x="658" y="551"/>
                  </a:lnTo>
                  <a:lnTo>
                    <a:pt x="768" y="643"/>
                  </a:lnTo>
                  <a:lnTo>
                    <a:pt x="795" y="744"/>
                  </a:lnTo>
                  <a:lnTo>
                    <a:pt x="667" y="667"/>
                  </a:lnTo>
                  <a:lnTo>
                    <a:pt x="667" y="767"/>
                  </a:lnTo>
                  <a:lnTo>
                    <a:pt x="667" y="828"/>
                  </a:lnTo>
                  <a:lnTo>
                    <a:pt x="582" y="828"/>
                  </a:lnTo>
                  <a:lnTo>
                    <a:pt x="511" y="713"/>
                  </a:lnTo>
                  <a:lnTo>
                    <a:pt x="475" y="782"/>
                  </a:lnTo>
                  <a:lnTo>
                    <a:pt x="457" y="728"/>
                  </a:lnTo>
                  <a:lnTo>
                    <a:pt x="357" y="782"/>
                  </a:lnTo>
                  <a:lnTo>
                    <a:pt x="357" y="674"/>
                  </a:lnTo>
                  <a:lnTo>
                    <a:pt x="257" y="706"/>
                  </a:lnTo>
                  <a:lnTo>
                    <a:pt x="0" y="736"/>
                  </a:lnTo>
                  <a:lnTo>
                    <a:pt x="74" y="659"/>
                  </a:lnTo>
                  <a:lnTo>
                    <a:pt x="265" y="528"/>
                  </a:lnTo>
                  <a:close/>
                </a:path>
              </a:pathLst>
            </a:custGeom>
            <a:solidFill>
              <a:srgbClr val="289EE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7" name="Freeform 16"/>
            <p:cNvSpPr/>
            <p:nvPr/>
          </p:nvSpPr>
          <p:spPr bwMode="auto">
            <a:xfrm>
              <a:off x="4760" y="724"/>
              <a:ext cx="204" cy="196"/>
            </a:xfrm>
            <a:custGeom>
              <a:avLst/>
              <a:gdLst/>
              <a:ahLst/>
              <a:cxnLst>
                <a:cxn ang="0">
                  <a:pos x="365" y="57"/>
                </a:cxn>
                <a:cxn ang="0">
                  <a:pos x="483" y="0"/>
                </a:cxn>
                <a:cxn ang="0">
                  <a:pos x="483" y="77"/>
                </a:cxn>
                <a:cxn ang="0">
                  <a:pos x="567" y="31"/>
                </a:cxn>
                <a:cxn ang="0">
                  <a:pos x="567" y="85"/>
                </a:cxn>
                <a:cxn ang="0">
                  <a:pos x="493" y="169"/>
                </a:cxn>
                <a:cxn ang="0">
                  <a:pos x="603" y="123"/>
                </a:cxn>
                <a:cxn ang="0">
                  <a:pos x="557" y="200"/>
                </a:cxn>
                <a:cxn ang="0">
                  <a:pos x="612" y="230"/>
                </a:cxn>
                <a:cxn ang="0">
                  <a:pos x="557" y="246"/>
                </a:cxn>
                <a:cxn ang="0">
                  <a:pos x="495" y="288"/>
                </a:cxn>
                <a:cxn ang="0">
                  <a:pos x="439" y="307"/>
                </a:cxn>
                <a:cxn ang="0">
                  <a:pos x="475" y="385"/>
                </a:cxn>
                <a:cxn ang="0">
                  <a:pos x="393" y="361"/>
                </a:cxn>
                <a:cxn ang="0">
                  <a:pos x="328" y="277"/>
                </a:cxn>
                <a:cxn ang="0">
                  <a:pos x="328" y="354"/>
                </a:cxn>
                <a:cxn ang="0">
                  <a:pos x="273" y="392"/>
                </a:cxn>
                <a:cxn ang="0">
                  <a:pos x="273" y="307"/>
                </a:cxn>
                <a:cxn ang="0">
                  <a:pos x="183" y="377"/>
                </a:cxn>
                <a:cxn ang="0">
                  <a:pos x="109" y="385"/>
                </a:cxn>
                <a:cxn ang="0">
                  <a:pos x="201" y="293"/>
                </a:cxn>
                <a:cxn ang="0">
                  <a:pos x="0" y="216"/>
                </a:cxn>
                <a:cxn ang="0">
                  <a:pos x="137" y="185"/>
                </a:cxn>
                <a:cxn ang="0">
                  <a:pos x="36" y="85"/>
                </a:cxn>
                <a:cxn ang="0">
                  <a:pos x="118" y="99"/>
                </a:cxn>
                <a:cxn ang="0">
                  <a:pos x="118" y="7"/>
                </a:cxn>
                <a:cxn ang="0">
                  <a:pos x="229" y="123"/>
                </a:cxn>
                <a:cxn ang="0">
                  <a:pos x="237" y="54"/>
                </a:cxn>
                <a:cxn ang="0">
                  <a:pos x="308" y="50"/>
                </a:cxn>
                <a:cxn ang="0">
                  <a:pos x="365" y="57"/>
                </a:cxn>
              </a:cxnLst>
              <a:rect l="0" t="0" r="r" b="b"/>
              <a:pathLst>
                <a:path w="612" h="392">
                  <a:moveTo>
                    <a:pt x="365" y="57"/>
                  </a:moveTo>
                  <a:lnTo>
                    <a:pt x="483" y="0"/>
                  </a:lnTo>
                  <a:lnTo>
                    <a:pt x="483" y="77"/>
                  </a:lnTo>
                  <a:lnTo>
                    <a:pt x="567" y="31"/>
                  </a:lnTo>
                  <a:lnTo>
                    <a:pt x="567" y="85"/>
                  </a:lnTo>
                  <a:lnTo>
                    <a:pt x="493" y="169"/>
                  </a:lnTo>
                  <a:lnTo>
                    <a:pt x="603" y="123"/>
                  </a:lnTo>
                  <a:lnTo>
                    <a:pt x="557" y="200"/>
                  </a:lnTo>
                  <a:lnTo>
                    <a:pt x="612" y="230"/>
                  </a:lnTo>
                  <a:lnTo>
                    <a:pt x="557" y="246"/>
                  </a:lnTo>
                  <a:lnTo>
                    <a:pt x="495" y="288"/>
                  </a:lnTo>
                  <a:lnTo>
                    <a:pt x="439" y="307"/>
                  </a:lnTo>
                  <a:lnTo>
                    <a:pt x="475" y="385"/>
                  </a:lnTo>
                  <a:lnTo>
                    <a:pt x="393" y="361"/>
                  </a:lnTo>
                  <a:lnTo>
                    <a:pt x="328" y="277"/>
                  </a:lnTo>
                  <a:lnTo>
                    <a:pt x="328" y="354"/>
                  </a:lnTo>
                  <a:lnTo>
                    <a:pt x="273" y="392"/>
                  </a:lnTo>
                  <a:lnTo>
                    <a:pt x="273" y="307"/>
                  </a:lnTo>
                  <a:lnTo>
                    <a:pt x="183" y="377"/>
                  </a:lnTo>
                  <a:lnTo>
                    <a:pt x="109" y="385"/>
                  </a:lnTo>
                  <a:lnTo>
                    <a:pt x="201" y="293"/>
                  </a:lnTo>
                  <a:lnTo>
                    <a:pt x="0" y="216"/>
                  </a:lnTo>
                  <a:lnTo>
                    <a:pt x="137" y="185"/>
                  </a:lnTo>
                  <a:lnTo>
                    <a:pt x="36" y="85"/>
                  </a:lnTo>
                  <a:lnTo>
                    <a:pt x="118" y="99"/>
                  </a:lnTo>
                  <a:lnTo>
                    <a:pt x="118" y="7"/>
                  </a:lnTo>
                  <a:lnTo>
                    <a:pt x="229" y="123"/>
                  </a:lnTo>
                  <a:lnTo>
                    <a:pt x="237" y="54"/>
                  </a:lnTo>
                  <a:lnTo>
                    <a:pt x="308" y="50"/>
                  </a:lnTo>
                  <a:lnTo>
                    <a:pt x="365" y="57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8" name="Freeform 17"/>
            <p:cNvSpPr/>
            <p:nvPr/>
          </p:nvSpPr>
          <p:spPr bwMode="auto">
            <a:xfrm>
              <a:off x="4819" y="758"/>
              <a:ext cx="114" cy="142"/>
            </a:xfrm>
            <a:custGeom>
              <a:avLst/>
              <a:gdLst/>
              <a:ahLst/>
              <a:cxnLst>
                <a:cxn ang="0">
                  <a:pos x="64" y="175"/>
                </a:cxn>
                <a:cxn ang="0">
                  <a:pos x="0" y="115"/>
                </a:cxn>
                <a:cxn ang="0">
                  <a:pos x="71" y="127"/>
                </a:cxn>
                <a:cxn ang="0">
                  <a:pos x="71" y="55"/>
                </a:cxn>
                <a:cxn ang="0">
                  <a:pos x="85" y="0"/>
                </a:cxn>
                <a:cxn ang="0">
                  <a:pos x="121" y="67"/>
                </a:cxn>
                <a:cxn ang="0">
                  <a:pos x="164" y="12"/>
                </a:cxn>
                <a:cxn ang="0">
                  <a:pos x="164" y="79"/>
                </a:cxn>
                <a:cxn ang="0">
                  <a:pos x="242" y="31"/>
                </a:cxn>
                <a:cxn ang="0">
                  <a:pos x="321" y="25"/>
                </a:cxn>
                <a:cxn ang="0">
                  <a:pos x="229" y="73"/>
                </a:cxn>
                <a:cxn ang="0">
                  <a:pos x="229" y="139"/>
                </a:cxn>
                <a:cxn ang="0">
                  <a:pos x="314" y="109"/>
                </a:cxn>
                <a:cxn ang="0">
                  <a:pos x="292" y="157"/>
                </a:cxn>
                <a:cxn ang="0">
                  <a:pos x="343" y="163"/>
                </a:cxn>
                <a:cxn ang="0">
                  <a:pos x="256" y="187"/>
                </a:cxn>
                <a:cxn ang="0">
                  <a:pos x="321" y="283"/>
                </a:cxn>
                <a:cxn ang="0">
                  <a:pos x="229" y="235"/>
                </a:cxn>
                <a:cxn ang="0">
                  <a:pos x="229" y="265"/>
                </a:cxn>
                <a:cxn ang="0">
                  <a:pos x="164" y="229"/>
                </a:cxn>
                <a:cxn ang="0">
                  <a:pos x="164" y="175"/>
                </a:cxn>
                <a:cxn ang="0">
                  <a:pos x="107" y="235"/>
                </a:cxn>
                <a:cxn ang="0">
                  <a:pos x="36" y="253"/>
                </a:cxn>
                <a:cxn ang="0">
                  <a:pos x="64" y="175"/>
                </a:cxn>
              </a:cxnLst>
              <a:rect l="0" t="0" r="r" b="b"/>
              <a:pathLst>
                <a:path w="343" h="283">
                  <a:moveTo>
                    <a:pt x="64" y="175"/>
                  </a:moveTo>
                  <a:lnTo>
                    <a:pt x="0" y="115"/>
                  </a:lnTo>
                  <a:lnTo>
                    <a:pt x="71" y="127"/>
                  </a:lnTo>
                  <a:lnTo>
                    <a:pt x="71" y="55"/>
                  </a:lnTo>
                  <a:lnTo>
                    <a:pt x="85" y="0"/>
                  </a:lnTo>
                  <a:lnTo>
                    <a:pt x="121" y="67"/>
                  </a:lnTo>
                  <a:lnTo>
                    <a:pt x="164" y="12"/>
                  </a:lnTo>
                  <a:lnTo>
                    <a:pt x="164" y="79"/>
                  </a:lnTo>
                  <a:lnTo>
                    <a:pt x="242" y="31"/>
                  </a:lnTo>
                  <a:lnTo>
                    <a:pt x="321" y="25"/>
                  </a:lnTo>
                  <a:lnTo>
                    <a:pt x="229" y="73"/>
                  </a:lnTo>
                  <a:lnTo>
                    <a:pt x="229" y="139"/>
                  </a:lnTo>
                  <a:lnTo>
                    <a:pt x="314" y="109"/>
                  </a:lnTo>
                  <a:lnTo>
                    <a:pt x="292" y="157"/>
                  </a:lnTo>
                  <a:lnTo>
                    <a:pt x="343" y="163"/>
                  </a:lnTo>
                  <a:lnTo>
                    <a:pt x="256" y="187"/>
                  </a:lnTo>
                  <a:lnTo>
                    <a:pt x="321" y="283"/>
                  </a:lnTo>
                  <a:lnTo>
                    <a:pt x="229" y="235"/>
                  </a:lnTo>
                  <a:lnTo>
                    <a:pt x="229" y="265"/>
                  </a:lnTo>
                  <a:lnTo>
                    <a:pt x="164" y="229"/>
                  </a:lnTo>
                  <a:lnTo>
                    <a:pt x="164" y="175"/>
                  </a:lnTo>
                  <a:lnTo>
                    <a:pt x="107" y="235"/>
                  </a:lnTo>
                  <a:lnTo>
                    <a:pt x="36" y="253"/>
                  </a:lnTo>
                  <a:lnTo>
                    <a:pt x="64" y="175"/>
                  </a:lnTo>
                  <a:close/>
                </a:path>
              </a:pathLst>
            </a:custGeom>
            <a:solidFill>
              <a:srgbClr val="99FF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9" name="Rectangle 18"/>
            <p:cNvSpPr>
              <a:spLocks noChangeArrowheads="1"/>
            </p:cNvSpPr>
            <p:nvPr/>
          </p:nvSpPr>
          <p:spPr bwMode="auto">
            <a:xfrm>
              <a:off x="4659" y="872"/>
              <a:ext cx="76" cy="32"/>
            </a:xfrm>
            <a:prstGeom prst="rect">
              <a:avLst/>
            </a:prstGeom>
            <a:solidFill>
              <a:srgbClr val="077ABA"/>
            </a:solidFill>
            <a:ln w="9525">
              <a:noFill/>
              <a:miter lim="800000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0" name="Freeform 19"/>
            <p:cNvSpPr/>
            <p:nvPr/>
          </p:nvSpPr>
          <p:spPr bwMode="auto">
            <a:xfrm>
              <a:off x="4857" y="533"/>
              <a:ext cx="6" cy="186"/>
            </a:xfrm>
            <a:custGeom>
              <a:avLst/>
              <a:gdLst/>
              <a:ahLst/>
              <a:cxnLst>
                <a:cxn ang="0">
                  <a:pos x="9" y="372"/>
                </a:cxn>
                <a:cxn ang="0">
                  <a:pos x="0" y="0"/>
                </a:cxn>
                <a:cxn ang="0">
                  <a:pos x="19" y="78"/>
                </a:cxn>
                <a:cxn ang="0">
                  <a:pos x="19" y="287"/>
                </a:cxn>
                <a:cxn ang="0">
                  <a:pos x="9" y="372"/>
                </a:cxn>
              </a:cxnLst>
              <a:rect l="0" t="0" r="r" b="b"/>
              <a:pathLst>
                <a:path w="19" h="372">
                  <a:moveTo>
                    <a:pt x="9" y="372"/>
                  </a:moveTo>
                  <a:lnTo>
                    <a:pt x="0" y="0"/>
                  </a:lnTo>
                  <a:lnTo>
                    <a:pt x="19" y="78"/>
                  </a:lnTo>
                  <a:lnTo>
                    <a:pt x="19" y="287"/>
                  </a:lnTo>
                  <a:lnTo>
                    <a:pt x="9" y="372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1" name="Freeform 20"/>
            <p:cNvSpPr/>
            <p:nvPr/>
          </p:nvSpPr>
          <p:spPr bwMode="auto">
            <a:xfrm>
              <a:off x="4925" y="490"/>
              <a:ext cx="64" cy="217"/>
            </a:xfrm>
            <a:custGeom>
              <a:avLst/>
              <a:gdLst/>
              <a:ahLst/>
              <a:cxnLst>
                <a:cxn ang="0">
                  <a:pos x="0" y="434"/>
                </a:cxn>
                <a:cxn ang="0">
                  <a:pos x="194" y="0"/>
                </a:cxn>
                <a:cxn ang="0">
                  <a:pos x="157" y="125"/>
                </a:cxn>
                <a:cxn ang="0">
                  <a:pos x="56" y="372"/>
                </a:cxn>
                <a:cxn ang="0">
                  <a:pos x="0" y="434"/>
                </a:cxn>
              </a:cxnLst>
              <a:rect l="0" t="0" r="r" b="b"/>
              <a:pathLst>
                <a:path w="194" h="434">
                  <a:moveTo>
                    <a:pt x="0" y="434"/>
                  </a:moveTo>
                  <a:lnTo>
                    <a:pt x="194" y="0"/>
                  </a:lnTo>
                  <a:lnTo>
                    <a:pt x="157" y="125"/>
                  </a:lnTo>
                  <a:lnTo>
                    <a:pt x="56" y="372"/>
                  </a:lnTo>
                  <a:lnTo>
                    <a:pt x="0" y="434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2" name="Freeform 21"/>
            <p:cNvSpPr/>
            <p:nvPr/>
          </p:nvSpPr>
          <p:spPr bwMode="auto">
            <a:xfrm>
              <a:off x="4706" y="623"/>
              <a:ext cx="83" cy="92"/>
            </a:xfrm>
            <a:custGeom>
              <a:avLst/>
              <a:gdLst/>
              <a:ahLst/>
              <a:cxnLst>
                <a:cxn ang="0">
                  <a:pos x="250" y="185"/>
                </a:cxn>
                <a:cxn ang="0">
                  <a:pos x="0" y="0"/>
                </a:cxn>
                <a:cxn ang="0">
                  <a:pos x="37" y="36"/>
                </a:cxn>
                <a:cxn ang="0">
                  <a:pos x="175" y="154"/>
                </a:cxn>
                <a:cxn ang="0">
                  <a:pos x="250" y="185"/>
                </a:cxn>
              </a:cxnLst>
              <a:rect l="0" t="0" r="r" b="b"/>
              <a:pathLst>
                <a:path w="250" h="185">
                  <a:moveTo>
                    <a:pt x="250" y="185"/>
                  </a:moveTo>
                  <a:lnTo>
                    <a:pt x="0" y="0"/>
                  </a:lnTo>
                  <a:lnTo>
                    <a:pt x="37" y="36"/>
                  </a:lnTo>
                  <a:lnTo>
                    <a:pt x="175" y="154"/>
                  </a:lnTo>
                  <a:lnTo>
                    <a:pt x="250" y="185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3" name="Freeform 22"/>
            <p:cNvSpPr/>
            <p:nvPr/>
          </p:nvSpPr>
          <p:spPr bwMode="auto">
            <a:xfrm>
              <a:off x="4731" y="443"/>
              <a:ext cx="61" cy="180"/>
            </a:xfrm>
            <a:custGeom>
              <a:avLst/>
              <a:gdLst/>
              <a:ahLst/>
              <a:cxnLst>
                <a:cxn ang="0">
                  <a:pos x="100" y="218"/>
                </a:cxn>
                <a:cxn ang="0">
                  <a:pos x="0" y="0"/>
                </a:cxn>
                <a:cxn ang="0">
                  <a:pos x="35" y="77"/>
                </a:cxn>
                <a:cxn ang="0">
                  <a:pos x="92" y="133"/>
                </a:cxn>
                <a:cxn ang="0">
                  <a:pos x="184" y="358"/>
                </a:cxn>
                <a:cxn ang="0">
                  <a:pos x="100" y="218"/>
                </a:cxn>
              </a:cxnLst>
              <a:rect l="0" t="0" r="r" b="b"/>
              <a:pathLst>
                <a:path w="184" h="358">
                  <a:moveTo>
                    <a:pt x="100" y="218"/>
                  </a:moveTo>
                  <a:lnTo>
                    <a:pt x="0" y="0"/>
                  </a:lnTo>
                  <a:lnTo>
                    <a:pt x="35" y="77"/>
                  </a:lnTo>
                  <a:lnTo>
                    <a:pt x="92" y="133"/>
                  </a:lnTo>
                  <a:lnTo>
                    <a:pt x="184" y="358"/>
                  </a:lnTo>
                  <a:lnTo>
                    <a:pt x="100" y="218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4" name="Freeform 23"/>
            <p:cNvSpPr/>
            <p:nvPr/>
          </p:nvSpPr>
          <p:spPr bwMode="auto">
            <a:xfrm>
              <a:off x="4958" y="471"/>
              <a:ext cx="16" cy="2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0" y="40"/>
                </a:cxn>
                <a:cxn ang="0">
                  <a:pos x="47" y="40"/>
                </a:cxn>
                <a:cxn ang="0">
                  <a:pos x="16" y="0"/>
                </a:cxn>
              </a:cxnLst>
              <a:rect l="0" t="0" r="r" b="b"/>
              <a:pathLst>
                <a:path w="47" h="40">
                  <a:moveTo>
                    <a:pt x="16" y="0"/>
                  </a:moveTo>
                  <a:lnTo>
                    <a:pt x="0" y="40"/>
                  </a:lnTo>
                  <a:lnTo>
                    <a:pt x="47" y="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5" name="Freeform 24"/>
            <p:cNvSpPr/>
            <p:nvPr/>
          </p:nvSpPr>
          <p:spPr bwMode="auto">
            <a:xfrm>
              <a:off x="5011" y="617"/>
              <a:ext cx="17" cy="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9"/>
                </a:cxn>
                <a:cxn ang="0">
                  <a:pos x="51" y="39"/>
                </a:cxn>
                <a:cxn ang="0">
                  <a:pos x="0" y="0"/>
                </a:cxn>
              </a:cxnLst>
              <a:rect l="0" t="0" r="r" b="b"/>
              <a:pathLst>
                <a:path w="51" h="39">
                  <a:moveTo>
                    <a:pt x="0" y="0"/>
                  </a:moveTo>
                  <a:lnTo>
                    <a:pt x="0" y="39"/>
                  </a:lnTo>
                  <a:lnTo>
                    <a:pt x="51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6" name="Freeform 25"/>
            <p:cNvSpPr/>
            <p:nvPr/>
          </p:nvSpPr>
          <p:spPr bwMode="auto">
            <a:xfrm>
              <a:off x="4748" y="345"/>
              <a:ext cx="17" cy="42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0" y="84"/>
                </a:cxn>
                <a:cxn ang="0">
                  <a:pos x="53" y="54"/>
                </a:cxn>
                <a:cxn ang="0">
                  <a:pos x="23" y="0"/>
                </a:cxn>
              </a:cxnLst>
              <a:rect l="0" t="0" r="r" b="b"/>
              <a:pathLst>
                <a:path w="53" h="84">
                  <a:moveTo>
                    <a:pt x="23" y="0"/>
                  </a:moveTo>
                  <a:lnTo>
                    <a:pt x="0" y="84"/>
                  </a:lnTo>
                  <a:lnTo>
                    <a:pt x="53" y="54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7" name="Freeform 26"/>
            <p:cNvSpPr/>
            <p:nvPr/>
          </p:nvSpPr>
          <p:spPr bwMode="auto">
            <a:xfrm>
              <a:off x="4814" y="518"/>
              <a:ext cx="12" cy="24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45"/>
                </a:cxn>
                <a:cxn ang="0">
                  <a:pos x="36" y="49"/>
                </a:cxn>
                <a:cxn ang="0">
                  <a:pos x="8" y="0"/>
                </a:cxn>
              </a:cxnLst>
              <a:rect l="0" t="0" r="r" b="b"/>
              <a:pathLst>
                <a:path w="36" h="49">
                  <a:moveTo>
                    <a:pt x="8" y="0"/>
                  </a:moveTo>
                  <a:lnTo>
                    <a:pt x="0" y="45"/>
                  </a:lnTo>
                  <a:lnTo>
                    <a:pt x="36" y="4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8" name="Freeform 27"/>
            <p:cNvSpPr/>
            <p:nvPr/>
          </p:nvSpPr>
          <p:spPr bwMode="auto">
            <a:xfrm>
              <a:off x="4677" y="564"/>
              <a:ext cx="20" cy="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60"/>
                </a:cxn>
                <a:cxn ang="0">
                  <a:pos x="59" y="0"/>
                </a:cxn>
                <a:cxn ang="0">
                  <a:pos x="0" y="0"/>
                </a:cxn>
              </a:cxnLst>
              <a:rect l="0" t="0" r="r" b="b"/>
              <a:pathLst>
                <a:path w="59" h="60">
                  <a:moveTo>
                    <a:pt x="0" y="0"/>
                  </a:moveTo>
                  <a:lnTo>
                    <a:pt x="6" y="60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9" name="Freeform 28"/>
            <p:cNvSpPr/>
            <p:nvPr/>
          </p:nvSpPr>
          <p:spPr bwMode="auto">
            <a:xfrm>
              <a:off x="4958" y="1005"/>
              <a:ext cx="20" cy="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1"/>
                </a:cxn>
                <a:cxn ang="0">
                  <a:pos x="60" y="61"/>
                </a:cxn>
                <a:cxn ang="0">
                  <a:pos x="0" y="0"/>
                </a:cxn>
              </a:cxnLst>
              <a:rect l="0" t="0" r="r" b="b"/>
              <a:pathLst>
                <a:path w="60" h="61">
                  <a:moveTo>
                    <a:pt x="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00" name="Group 29"/>
          <p:cNvGrpSpPr/>
          <p:nvPr/>
        </p:nvGrpSpPr>
        <p:grpSpPr bwMode="auto">
          <a:xfrm>
            <a:off x="2792799" y="5068410"/>
            <a:ext cx="1109663" cy="1219200"/>
            <a:chOff x="4896" y="0"/>
            <a:chExt cx="699" cy="768"/>
          </a:xfrm>
        </p:grpSpPr>
        <p:sp>
          <p:nvSpPr>
            <p:cNvPr id="101" name="Freeform 30"/>
            <p:cNvSpPr/>
            <p:nvPr/>
          </p:nvSpPr>
          <p:spPr bwMode="auto">
            <a:xfrm>
              <a:off x="4896" y="624"/>
              <a:ext cx="181" cy="144"/>
            </a:xfrm>
            <a:custGeom>
              <a:avLst/>
              <a:gdLst/>
              <a:ahLst/>
              <a:cxnLst>
                <a:cxn ang="0">
                  <a:pos x="542" y="48"/>
                </a:cxn>
                <a:cxn ang="0">
                  <a:pos x="477" y="0"/>
                </a:cxn>
                <a:cxn ang="0">
                  <a:pos x="0" y="282"/>
                </a:cxn>
                <a:cxn ang="0">
                  <a:pos x="28" y="288"/>
                </a:cxn>
                <a:cxn ang="0">
                  <a:pos x="449" y="66"/>
                </a:cxn>
                <a:cxn ang="0">
                  <a:pos x="506" y="108"/>
                </a:cxn>
                <a:cxn ang="0">
                  <a:pos x="542" y="48"/>
                </a:cxn>
              </a:cxnLst>
              <a:rect l="0" t="0" r="r" b="b"/>
              <a:pathLst>
                <a:path w="542" h="288">
                  <a:moveTo>
                    <a:pt x="542" y="48"/>
                  </a:moveTo>
                  <a:lnTo>
                    <a:pt x="477" y="0"/>
                  </a:lnTo>
                  <a:lnTo>
                    <a:pt x="0" y="282"/>
                  </a:lnTo>
                  <a:lnTo>
                    <a:pt x="28" y="288"/>
                  </a:lnTo>
                  <a:lnTo>
                    <a:pt x="449" y="66"/>
                  </a:lnTo>
                  <a:lnTo>
                    <a:pt x="506" y="108"/>
                  </a:lnTo>
                  <a:lnTo>
                    <a:pt x="542" y="48"/>
                  </a:lnTo>
                  <a:close/>
                </a:path>
              </a:pathLst>
            </a:custGeom>
            <a:solidFill>
              <a:srgbClr val="000016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102" name="Group 31"/>
            <p:cNvGrpSpPr/>
            <p:nvPr/>
          </p:nvGrpSpPr>
          <p:grpSpPr bwMode="auto">
            <a:xfrm>
              <a:off x="4992" y="0"/>
              <a:ext cx="603" cy="718"/>
              <a:chOff x="5011" y="188"/>
              <a:chExt cx="603" cy="718"/>
            </a:xfrm>
          </p:grpSpPr>
          <p:sp>
            <p:nvSpPr>
              <p:cNvPr id="103" name="Freeform 32"/>
              <p:cNvSpPr/>
              <p:nvPr/>
            </p:nvSpPr>
            <p:spPr bwMode="auto">
              <a:xfrm>
                <a:off x="5011" y="188"/>
                <a:ext cx="522" cy="713"/>
              </a:xfrm>
              <a:custGeom>
                <a:avLst/>
                <a:gdLst/>
                <a:ahLst/>
                <a:cxnLst>
                  <a:cxn ang="0">
                    <a:pos x="250" y="37"/>
                  </a:cxn>
                  <a:cxn ang="0">
                    <a:pos x="293" y="16"/>
                  </a:cxn>
                  <a:cxn ang="0">
                    <a:pos x="338" y="8"/>
                  </a:cxn>
                  <a:cxn ang="0">
                    <a:pos x="391" y="3"/>
                  </a:cxn>
                  <a:cxn ang="0">
                    <a:pos x="474" y="19"/>
                  </a:cxn>
                  <a:cxn ang="0">
                    <a:pos x="497" y="101"/>
                  </a:cxn>
                  <a:cxn ang="0">
                    <a:pos x="544" y="160"/>
                  </a:cxn>
                  <a:cxn ang="0">
                    <a:pos x="647" y="155"/>
                  </a:cxn>
                  <a:cxn ang="0">
                    <a:pos x="1076" y="213"/>
                  </a:cxn>
                  <a:cxn ang="0">
                    <a:pos x="1267" y="329"/>
                  </a:cxn>
                  <a:cxn ang="0">
                    <a:pos x="1380" y="418"/>
                  </a:cxn>
                  <a:cxn ang="0">
                    <a:pos x="1416" y="434"/>
                  </a:cxn>
                  <a:cxn ang="0">
                    <a:pos x="1427" y="451"/>
                  </a:cxn>
                  <a:cxn ang="0">
                    <a:pos x="1426" y="473"/>
                  </a:cxn>
                  <a:cxn ang="0">
                    <a:pos x="1423" y="509"/>
                  </a:cxn>
                  <a:cxn ang="0">
                    <a:pos x="1475" y="562"/>
                  </a:cxn>
                  <a:cxn ang="0">
                    <a:pos x="1492" y="630"/>
                  </a:cxn>
                  <a:cxn ang="0">
                    <a:pos x="1567" y="708"/>
                  </a:cxn>
                  <a:cxn ang="0">
                    <a:pos x="1555" y="810"/>
                  </a:cxn>
                  <a:cxn ang="0">
                    <a:pos x="1567" y="911"/>
                  </a:cxn>
                  <a:cxn ang="0">
                    <a:pos x="1558" y="971"/>
                  </a:cxn>
                  <a:cxn ang="0">
                    <a:pos x="1537" y="1020"/>
                  </a:cxn>
                  <a:cxn ang="0">
                    <a:pos x="1495" y="1072"/>
                  </a:cxn>
                  <a:cxn ang="0">
                    <a:pos x="1406" y="1183"/>
                  </a:cxn>
                  <a:cxn ang="0">
                    <a:pos x="1375" y="1419"/>
                  </a:cxn>
                  <a:cxn ang="0">
                    <a:pos x="500" y="1264"/>
                  </a:cxn>
                  <a:cxn ang="0">
                    <a:pos x="483" y="1175"/>
                  </a:cxn>
                  <a:cxn ang="0">
                    <a:pos x="438" y="1219"/>
                  </a:cxn>
                  <a:cxn ang="0">
                    <a:pos x="377" y="1285"/>
                  </a:cxn>
                  <a:cxn ang="0">
                    <a:pos x="175" y="1271"/>
                  </a:cxn>
                  <a:cxn ang="0">
                    <a:pos x="87" y="1211"/>
                  </a:cxn>
                  <a:cxn ang="0">
                    <a:pos x="228" y="1093"/>
                  </a:cxn>
                  <a:cxn ang="0">
                    <a:pos x="387" y="1005"/>
                  </a:cxn>
                  <a:cxn ang="0">
                    <a:pos x="359" y="946"/>
                  </a:cxn>
                  <a:cxn ang="0">
                    <a:pos x="359" y="822"/>
                  </a:cxn>
                  <a:cxn ang="0">
                    <a:pos x="333" y="666"/>
                  </a:cxn>
                  <a:cxn ang="0">
                    <a:pos x="192" y="608"/>
                  </a:cxn>
                  <a:cxn ang="0">
                    <a:pos x="96" y="505"/>
                  </a:cxn>
                  <a:cxn ang="0">
                    <a:pos x="0" y="349"/>
                  </a:cxn>
                  <a:cxn ang="0">
                    <a:pos x="70" y="179"/>
                  </a:cxn>
                  <a:cxn ang="0">
                    <a:pos x="184" y="68"/>
                  </a:cxn>
                </a:cxnLst>
                <a:rect l="0" t="0" r="r" b="b"/>
                <a:pathLst>
                  <a:path w="1567" h="1426">
                    <a:moveTo>
                      <a:pt x="227" y="54"/>
                    </a:moveTo>
                    <a:lnTo>
                      <a:pt x="250" y="37"/>
                    </a:lnTo>
                    <a:lnTo>
                      <a:pt x="272" y="25"/>
                    </a:lnTo>
                    <a:lnTo>
                      <a:pt x="293" y="16"/>
                    </a:lnTo>
                    <a:lnTo>
                      <a:pt x="315" y="12"/>
                    </a:lnTo>
                    <a:lnTo>
                      <a:pt x="338" y="8"/>
                    </a:lnTo>
                    <a:lnTo>
                      <a:pt x="364" y="6"/>
                    </a:lnTo>
                    <a:lnTo>
                      <a:pt x="391" y="3"/>
                    </a:lnTo>
                    <a:lnTo>
                      <a:pt x="423" y="0"/>
                    </a:lnTo>
                    <a:lnTo>
                      <a:pt x="474" y="19"/>
                    </a:lnTo>
                    <a:lnTo>
                      <a:pt x="497" y="54"/>
                    </a:lnTo>
                    <a:lnTo>
                      <a:pt x="497" y="101"/>
                    </a:lnTo>
                    <a:lnTo>
                      <a:pt x="544" y="116"/>
                    </a:lnTo>
                    <a:lnTo>
                      <a:pt x="544" y="160"/>
                    </a:lnTo>
                    <a:lnTo>
                      <a:pt x="572" y="175"/>
                    </a:lnTo>
                    <a:lnTo>
                      <a:pt x="647" y="155"/>
                    </a:lnTo>
                    <a:lnTo>
                      <a:pt x="886" y="155"/>
                    </a:lnTo>
                    <a:lnTo>
                      <a:pt x="1076" y="213"/>
                    </a:lnTo>
                    <a:lnTo>
                      <a:pt x="1134" y="253"/>
                    </a:lnTo>
                    <a:lnTo>
                      <a:pt x="1267" y="329"/>
                    </a:lnTo>
                    <a:lnTo>
                      <a:pt x="1319" y="374"/>
                    </a:lnTo>
                    <a:lnTo>
                      <a:pt x="1380" y="418"/>
                    </a:lnTo>
                    <a:lnTo>
                      <a:pt x="1401" y="425"/>
                    </a:lnTo>
                    <a:lnTo>
                      <a:pt x="1416" y="434"/>
                    </a:lnTo>
                    <a:lnTo>
                      <a:pt x="1423" y="441"/>
                    </a:lnTo>
                    <a:lnTo>
                      <a:pt x="1427" y="451"/>
                    </a:lnTo>
                    <a:lnTo>
                      <a:pt x="1427" y="461"/>
                    </a:lnTo>
                    <a:lnTo>
                      <a:pt x="1426" y="473"/>
                    </a:lnTo>
                    <a:lnTo>
                      <a:pt x="1424" y="490"/>
                    </a:lnTo>
                    <a:lnTo>
                      <a:pt x="1423" y="509"/>
                    </a:lnTo>
                    <a:lnTo>
                      <a:pt x="1475" y="529"/>
                    </a:lnTo>
                    <a:lnTo>
                      <a:pt x="1475" y="562"/>
                    </a:lnTo>
                    <a:lnTo>
                      <a:pt x="1492" y="597"/>
                    </a:lnTo>
                    <a:lnTo>
                      <a:pt x="1492" y="630"/>
                    </a:lnTo>
                    <a:lnTo>
                      <a:pt x="1509" y="664"/>
                    </a:lnTo>
                    <a:lnTo>
                      <a:pt x="1567" y="708"/>
                    </a:lnTo>
                    <a:lnTo>
                      <a:pt x="1567" y="752"/>
                    </a:lnTo>
                    <a:lnTo>
                      <a:pt x="1555" y="810"/>
                    </a:lnTo>
                    <a:lnTo>
                      <a:pt x="1567" y="873"/>
                    </a:lnTo>
                    <a:lnTo>
                      <a:pt x="1567" y="911"/>
                    </a:lnTo>
                    <a:lnTo>
                      <a:pt x="1564" y="944"/>
                    </a:lnTo>
                    <a:lnTo>
                      <a:pt x="1558" y="971"/>
                    </a:lnTo>
                    <a:lnTo>
                      <a:pt x="1550" y="996"/>
                    </a:lnTo>
                    <a:lnTo>
                      <a:pt x="1537" y="1020"/>
                    </a:lnTo>
                    <a:lnTo>
                      <a:pt x="1519" y="1045"/>
                    </a:lnTo>
                    <a:lnTo>
                      <a:pt x="1495" y="1072"/>
                    </a:lnTo>
                    <a:lnTo>
                      <a:pt x="1463" y="1103"/>
                    </a:lnTo>
                    <a:lnTo>
                      <a:pt x="1406" y="1183"/>
                    </a:lnTo>
                    <a:lnTo>
                      <a:pt x="1358" y="1296"/>
                    </a:lnTo>
                    <a:lnTo>
                      <a:pt x="1375" y="1419"/>
                    </a:lnTo>
                    <a:lnTo>
                      <a:pt x="492" y="1426"/>
                    </a:lnTo>
                    <a:lnTo>
                      <a:pt x="500" y="1264"/>
                    </a:lnTo>
                    <a:lnTo>
                      <a:pt x="552" y="1167"/>
                    </a:lnTo>
                    <a:lnTo>
                      <a:pt x="483" y="1175"/>
                    </a:lnTo>
                    <a:lnTo>
                      <a:pt x="438" y="1167"/>
                    </a:lnTo>
                    <a:lnTo>
                      <a:pt x="438" y="1219"/>
                    </a:lnTo>
                    <a:lnTo>
                      <a:pt x="395" y="1227"/>
                    </a:lnTo>
                    <a:lnTo>
                      <a:pt x="377" y="1285"/>
                    </a:lnTo>
                    <a:lnTo>
                      <a:pt x="237" y="1315"/>
                    </a:lnTo>
                    <a:lnTo>
                      <a:pt x="175" y="1271"/>
                    </a:lnTo>
                    <a:lnTo>
                      <a:pt x="96" y="1271"/>
                    </a:lnTo>
                    <a:lnTo>
                      <a:pt x="87" y="1211"/>
                    </a:lnTo>
                    <a:lnTo>
                      <a:pt x="132" y="1159"/>
                    </a:lnTo>
                    <a:lnTo>
                      <a:pt x="228" y="1093"/>
                    </a:lnTo>
                    <a:lnTo>
                      <a:pt x="308" y="1078"/>
                    </a:lnTo>
                    <a:lnTo>
                      <a:pt x="387" y="1005"/>
                    </a:lnTo>
                    <a:lnTo>
                      <a:pt x="387" y="982"/>
                    </a:lnTo>
                    <a:lnTo>
                      <a:pt x="359" y="946"/>
                    </a:lnTo>
                    <a:lnTo>
                      <a:pt x="359" y="888"/>
                    </a:lnTo>
                    <a:lnTo>
                      <a:pt x="359" y="822"/>
                    </a:lnTo>
                    <a:lnTo>
                      <a:pt x="333" y="755"/>
                    </a:lnTo>
                    <a:lnTo>
                      <a:pt x="333" y="666"/>
                    </a:lnTo>
                    <a:lnTo>
                      <a:pt x="237" y="603"/>
                    </a:lnTo>
                    <a:lnTo>
                      <a:pt x="192" y="608"/>
                    </a:lnTo>
                    <a:lnTo>
                      <a:pt x="84" y="560"/>
                    </a:lnTo>
                    <a:lnTo>
                      <a:pt x="96" y="505"/>
                    </a:lnTo>
                    <a:lnTo>
                      <a:pt x="36" y="437"/>
                    </a:lnTo>
                    <a:lnTo>
                      <a:pt x="0" y="349"/>
                    </a:lnTo>
                    <a:lnTo>
                      <a:pt x="17" y="245"/>
                    </a:lnTo>
                    <a:lnTo>
                      <a:pt x="70" y="179"/>
                    </a:lnTo>
                    <a:lnTo>
                      <a:pt x="141" y="98"/>
                    </a:lnTo>
                    <a:lnTo>
                      <a:pt x="184" y="68"/>
                    </a:lnTo>
                    <a:lnTo>
                      <a:pt x="227" y="54"/>
                    </a:lnTo>
                    <a:close/>
                  </a:path>
                </a:pathLst>
              </a:custGeom>
              <a:solidFill>
                <a:srgbClr val="00000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4" name="Freeform 33"/>
              <p:cNvSpPr/>
              <p:nvPr/>
            </p:nvSpPr>
            <p:spPr bwMode="auto">
              <a:xfrm>
                <a:off x="5011" y="344"/>
                <a:ext cx="192" cy="183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0" y="90"/>
                  </a:cxn>
                  <a:cxn ang="0">
                    <a:pos x="41" y="147"/>
                  </a:cxn>
                  <a:cxn ang="0">
                    <a:pos x="120" y="195"/>
                  </a:cxn>
                  <a:cxn ang="0">
                    <a:pos x="200" y="186"/>
                  </a:cxn>
                  <a:cxn ang="0">
                    <a:pos x="311" y="152"/>
                  </a:cxn>
                  <a:cxn ang="0">
                    <a:pos x="425" y="200"/>
                  </a:cxn>
                  <a:cxn ang="0">
                    <a:pos x="385" y="263"/>
                  </a:cxn>
                  <a:cxn ang="0">
                    <a:pos x="341" y="266"/>
                  </a:cxn>
                  <a:cxn ang="0">
                    <a:pos x="232" y="290"/>
                  </a:cxn>
                  <a:cxn ang="0">
                    <a:pos x="317" y="347"/>
                  </a:cxn>
                  <a:cxn ang="0">
                    <a:pos x="419" y="365"/>
                  </a:cxn>
                  <a:cxn ang="0">
                    <a:pos x="487" y="365"/>
                  </a:cxn>
                  <a:cxn ang="0">
                    <a:pos x="576" y="323"/>
                  </a:cxn>
                  <a:cxn ang="0">
                    <a:pos x="537" y="247"/>
                  </a:cxn>
                  <a:cxn ang="0">
                    <a:pos x="475" y="147"/>
                  </a:cxn>
                  <a:cxn ang="0">
                    <a:pos x="317" y="33"/>
                  </a:cxn>
                  <a:cxn ang="0">
                    <a:pos x="203" y="0"/>
                  </a:cxn>
                  <a:cxn ang="0">
                    <a:pos x="74" y="14"/>
                  </a:cxn>
                  <a:cxn ang="0">
                    <a:pos x="71" y="14"/>
                  </a:cxn>
                  <a:cxn ang="0">
                    <a:pos x="61" y="15"/>
                  </a:cxn>
                  <a:cxn ang="0">
                    <a:pos x="48" y="18"/>
                  </a:cxn>
                  <a:cxn ang="0">
                    <a:pos x="34" y="19"/>
                  </a:cxn>
                  <a:cxn ang="0">
                    <a:pos x="19" y="20"/>
                  </a:cxn>
                  <a:cxn ang="0">
                    <a:pos x="8" y="2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576" h="365">
                    <a:moveTo>
                      <a:pt x="0" y="24"/>
                    </a:moveTo>
                    <a:lnTo>
                      <a:pt x="0" y="90"/>
                    </a:lnTo>
                    <a:lnTo>
                      <a:pt x="41" y="147"/>
                    </a:lnTo>
                    <a:lnTo>
                      <a:pt x="120" y="195"/>
                    </a:lnTo>
                    <a:lnTo>
                      <a:pt x="200" y="186"/>
                    </a:lnTo>
                    <a:lnTo>
                      <a:pt x="311" y="152"/>
                    </a:lnTo>
                    <a:lnTo>
                      <a:pt x="425" y="200"/>
                    </a:lnTo>
                    <a:lnTo>
                      <a:pt x="385" y="263"/>
                    </a:lnTo>
                    <a:lnTo>
                      <a:pt x="341" y="266"/>
                    </a:lnTo>
                    <a:lnTo>
                      <a:pt x="232" y="290"/>
                    </a:lnTo>
                    <a:lnTo>
                      <a:pt x="317" y="347"/>
                    </a:lnTo>
                    <a:lnTo>
                      <a:pt x="419" y="365"/>
                    </a:lnTo>
                    <a:lnTo>
                      <a:pt x="487" y="365"/>
                    </a:lnTo>
                    <a:lnTo>
                      <a:pt x="576" y="323"/>
                    </a:lnTo>
                    <a:lnTo>
                      <a:pt x="537" y="247"/>
                    </a:lnTo>
                    <a:lnTo>
                      <a:pt x="475" y="147"/>
                    </a:lnTo>
                    <a:lnTo>
                      <a:pt x="317" y="33"/>
                    </a:lnTo>
                    <a:lnTo>
                      <a:pt x="203" y="0"/>
                    </a:lnTo>
                    <a:lnTo>
                      <a:pt x="74" y="14"/>
                    </a:lnTo>
                    <a:lnTo>
                      <a:pt x="71" y="14"/>
                    </a:lnTo>
                    <a:lnTo>
                      <a:pt x="61" y="15"/>
                    </a:lnTo>
                    <a:lnTo>
                      <a:pt x="48" y="18"/>
                    </a:lnTo>
                    <a:lnTo>
                      <a:pt x="34" y="19"/>
                    </a:lnTo>
                    <a:lnTo>
                      <a:pt x="19" y="20"/>
                    </a:lnTo>
                    <a:lnTo>
                      <a:pt x="8" y="2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5" name="Freeform 34"/>
              <p:cNvSpPr/>
              <p:nvPr/>
            </p:nvSpPr>
            <p:spPr bwMode="auto">
              <a:xfrm>
                <a:off x="5046" y="454"/>
                <a:ext cx="83" cy="33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174" y="0"/>
                  </a:cxn>
                  <a:cxn ang="0">
                    <a:pos x="249" y="42"/>
                  </a:cxn>
                  <a:cxn ang="0">
                    <a:pos x="100" y="66"/>
                  </a:cxn>
                  <a:cxn ang="0">
                    <a:pos x="0" y="23"/>
                  </a:cxn>
                </a:cxnLst>
                <a:rect l="0" t="0" r="r" b="b"/>
                <a:pathLst>
                  <a:path w="249" h="66">
                    <a:moveTo>
                      <a:pt x="0" y="23"/>
                    </a:moveTo>
                    <a:lnTo>
                      <a:pt x="174" y="0"/>
                    </a:lnTo>
                    <a:lnTo>
                      <a:pt x="249" y="42"/>
                    </a:lnTo>
                    <a:lnTo>
                      <a:pt x="100" y="66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87F7F7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6" name="Freeform 35"/>
              <p:cNvSpPr/>
              <p:nvPr/>
            </p:nvSpPr>
            <p:spPr bwMode="auto">
              <a:xfrm>
                <a:off x="5158" y="501"/>
                <a:ext cx="174" cy="142"/>
              </a:xfrm>
              <a:custGeom>
                <a:avLst/>
                <a:gdLst/>
                <a:ahLst/>
                <a:cxnLst>
                  <a:cxn ang="0">
                    <a:pos x="152" y="109"/>
                  </a:cxn>
                  <a:cxn ang="0">
                    <a:pos x="108" y="90"/>
                  </a:cxn>
                  <a:cxn ang="0">
                    <a:pos x="52" y="0"/>
                  </a:cxn>
                  <a:cxn ang="0">
                    <a:pos x="0" y="9"/>
                  </a:cxn>
                  <a:cxn ang="0">
                    <a:pos x="0" y="51"/>
                  </a:cxn>
                  <a:cxn ang="0">
                    <a:pos x="52" y="85"/>
                  </a:cxn>
                  <a:cxn ang="0">
                    <a:pos x="52" y="143"/>
                  </a:cxn>
                  <a:cxn ang="0">
                    <a:pos x="96" y="189"/>
                  </a:cxn>
                  <a:cxn ang="0">
                    <a:pos x="135" y="228"/>
                  </a:cxn>
                  <a:cxn ang="0">
                    <a:pos x="175" y="247"/>
                  </a:cxn>
                  <a:cxn ang="0">
                    <a:pos x="232" y="242"/>
                  </a:cxn>
                  <a:cxn ang="0">
                    <a:pos x="314" y="242"/>
                  </a:cxn>
                  <a:cxn ang="0">
                    <a:pos x="381" y="283"/>
                  </a:cxn>
                  <a:cxn ang="0">
                    <a:pos x="522" y="283"/>
                  </a:cxn>
                  <a:cxn ang="0">
                    <a:pos x="501" y="209"/>
                  </a:cxn>
                  <a:cxn ang="0">
                    <a:pos x="393" y="204"/>
                  </a:cxn>
                  <a:cxn ang="0">
                    <a:pos x="275" y="199"/>
                  </a:cxn>
                  <a:cxn ang="0">
                    <a:pos x="246" y="167"/>
                  </a:cxn>
                  <a:cxn ang="0">
                    <a:pos x="187" y="157"/>
                  </a:cxn>
                  <a:cxn ang="0">
                    <a:pos x="152" y="109"/>
                  </a:cxn>
                </a:cxnLst>
                <a:rect l="0" t="0" r="r" b="b"/>
                <a:pathLst>
                  <a:path w="522" h="283">
                    <a:moveTo>
                      <a:pt x="152" y="109"/>
                    </a:moveTo>
                    <a:lnTo>
                      <a:pt x="108" y="90"/>
                    </a:lnTo>
                    <a:lnTo>
                      <a:pt x="52" y="0"/>
                    </a:lnTo>
                    <a:lnTo>
                      <a:pt x="0" y="9"/>
                    </a:lnTo>
                    <a:lnTo>
                      <a:pt x="0" y="51"/>
                    </a:lnTo>
                    <a:lnTo>
                      <a:pt x="52" y="85"/>
                    </a:lnTo>
                    <a:lnTo>
                      <a:pt x="52" y="143"/>
                    </a:lnTo>
                    <a:lnTo>
                      <a:pt x="96" y="189"/>
                    </a:lnTo>
                    <a:lnTo>
                      <a:pt x="135" y="228"/>
                    </a:lnTo>
                    <a:lnTo>
                      <a:pt x="175" y="247"/>
                    </a:lnTo>
                    <a:lnTo>
                      <a:pt x="232" y="242"/>
                    </a:lnTo>
                    <a:lnTo>
                      <a:pt x="314" y="242"/>
                    </a:lnTo>
                    <a:lnTo>
                      <a:pt x="381" y="283"/>
                    </a:lnTo>
                    <a:lnTo>
                      <a:pt x="522" y="283"/>
                    </a:lnTo>
                    <a:lnTo>
                      <a:pt x="501" y="209"/>
                    </a:lnTo>
                    <a:lnTo>
                      <a:pt x="393" y="204"/>
                    </a:lnTo>
                    <a:lnTo>
                      <a:pt x="275" y="199"/>
                    </a:lnTo>
                    <a:lnTo>
                      <a:pt x="246" y="167"/>
                    </a:lnTo>
                    <a:lnTo>
                      <a:pt x="187" y="157"/>
                    </a:lnTo>
                    <a:lnTo>
                      <a:pt x="152" y="109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7" name="Freeform 36"/>
              <p:cNvSpPr/>
              <p:nvPr/>
            </p:nvSpPr>
            <p:spPr bwMode="auto">
              <a:xfrm>
                <a:off x="5202" y="485"/>
                <a:ext cx="48" cy="83"/>
              </a:xfrm>
              <a:custGeom>
                <a:avLst/>
                <a:gdLst/>
                <a:ahLst/>
                <a:cxnLst>
                  <a:cxn ang="0">
                    <a:pos x="44" y="0"/>
                  </a:cxn>
                  <a:cxn ang="0">
                    <a:pos x="0" y="0"/>
                  </a:cxn>
                  <a:cxn ang="0">
                    <a:pos x="0" y="43"/>
                  </a:cxn>
                  <a:cxn ang="0">
                    <a:pos x="44" y="72"/>
                  </a:cxn>
                  <a:cxn ang="0">
                    <a:pos x="73" y="119"/>
                  </a:cxn>
                  <a:cxn ang="0">
                    <a:pos x="73" y="157"/>
                  </a:cxn>
                  <a:cxn ang="0">
                    <a:pos x="121" y="167"/>
                  </a:cxn>
                  <a:cxn ang="0">
                    <a:pos x="144" y="143"/>
                  </a:cxn>
                  <a:cxn ang="0">
                    <a:pos x="144" y="82"/>
                  </a:cxn>
                  <a:cxn ang="0">
                    <a:pos x="105" y="63"/>
                  </a:cxn>
                  <a:cxn ang="0">
                    <a:pos x="73" y="34"/>
                  </a:cxn>
                  <a:cxn ang="0">
                    <a:pos x="44" y="0"/>
                  </a:cxn>
                </a:cxnLst>
                <a:rect l="0" t="0" r="r" b="b"/>
                <a:pathLst>
                  <a:path w="144" h="167">
                    <a:moveTo>
                      <a:pt x="44" y="0"/>
                    </a:moveTo>
                    <a:lnTo>
                      <a:pt x="0" y="0"/>
                    </a:lnTo>
                    <a:lnTo>
                      <a:pt x="0" y="43"/>
                    </a:lnTo>
                    <a:lnTo>
                      <a:pt x="44" y="72"/>
                    </a:lnTo>
                    <a:lnTo>
                      <a:pt x="73" y="119"/>
                    </a:lnTo>
                    <a:lnTo>
                      <a:pt x="73" y="157"/>
                    </a:lnTo>
                    <a:lnTo>
                      <a:pt x="121" y="167"/>
                    </a:lnTo>
                    <a:lnTo>
                      <a:pt x="144" y="143"/>
                    </a:lnTo>
                    <a:lnTo>
                      <a:pt x="144" y="82"/>
                    </a:lnTo>
                    <a:lnTo>
                      <a:pt x="105" y="63"/>
                    </a:lnTo>
                    <a:lnTo>
                      <a:pt x="73" y="34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8" name="Freeform 37"/>
              <p:cNvSpPr/>
              <p:nvPr/>
            </p:nvSpPr>
            <p:spPr bwMode="auto">
              <a:xfrm>
                <a:off x="5263" y="534"/>
                <a:ext cx="47" cy="41"/>
              </a:xfrm>
              <a:custGeom>
                <a:avLst/>
                <a:gdLst/>
                <a:ahLst/>
                <a:cxnLst>
                  <a:cxn ang="0">
                    <a:pos x="0" y="43"/>
                  </a:cxn>
                  <a:cxn ang="0">
                    <a:pos x="56" y="0"/>
                  </a:cxn>
                  <a:cxn ang="0">
                    <a:pos x="119" y="33"/>
                  </a:cxn>
                  <a:cxn ang="0">
                    <a:pos x="141" y="72"/>
                  </a:cxn>
                  <a:cxn ang="0">
                    <a:pos x="102" y="81"/>
                  </a:cxn>
                  <a:cxn ang="0">
                    <a:pos x="56" y="81"/>
                  </a:cxn>
                  <a:cxn ang="0">
                    <a:pos x="0" y="43"/>
                  </a:cxn>
                </a:cxnLst>
                <a:rect l="0" t="0" r="r" b="b"/>
                <a:pathLst>
                  <a:path w="141" h="81">
                    <a:moveTo>
                      <a:pt x="0" y="43"/>
                    </a:moveTo>
                    <a:lnTo>
                      <a:pt x="56" y="0"/>
                    </a:lnTo>
                    <a:lnTo>
                      <a:pt x="119" y="33"/>
                    </a:lnTo>
                    <a:lnTo>
                      <a:pt x="141" y="72"/>
                    </a:lnTo>
                    <a:lnTo>
                      <a:pt x="102" y="81"/>
                    </a:lnTo>
                    <a:lnTo>
                      <a:pt x="56" y="81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9" name="Freeform 38"/>
              <p:cNvSpPr/>
              <p:nvPr/>
            </p:nvSpPr>
            <p:spPr bwMode="auto">
              <a:xfrm>
                <a:off x="5299" y="527"/>
                <a:ext cx="29" cy="41"/>
              </a:xfrm>
              <a:custGeom>
                <a:avLst/>
                <a:gdLst/>
                <a:ahLst/>
                <a:cxnLst>
                  <a:cxn ang="0">
                    <a:pos x="0" y="29"/>
                  </a:cxn>
                  <a:cxn ang="0">
                    <a:pos x="6" y="0"/>
                  </a:cxn>
                  <a:cxn ang="0">
                    <a:pos x="45" y="15"/>
                  </a:cxn>
                  <a:cxn ang="0">
                    <a:pos x="87" y="82"/>
                  </a:cxn>
                  <a:cxn ang="0">
                    <a:pos x="45" y="48"/>
                  </a:cxn>
                  <a:cxn ang="0">
                    <a:pos x="0" y="29"/>
                  </a:cxn>
                </a:cxnLst>
                <a:rect l="0" t="0" r="r" b="b"/>
                <a:pathLst>
                  <a:path w="87" h="82">
                    <a:moveTo>
                      <a:pt x="0" y="29"/>
                    </a:moveTo>
                    <a:lnTo>
                      <a:pt x="6" y="0"/>
                    </a:lnTo>
                    <a:lnTo>
                      <a:pt x="45" y="15"/>
                    </a:lnTo>
                    <a:lnTo>
                      <a:pt x="87" y="82"/>
                    </a:lnTo>
                    <a:lnTo>
                      <a:pt x="45" y="48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0" name="Freeform 39"/>
              <p:cNvSpPr/>
              <p:nvPr/>
            </p:nvSpPr>
            <p:spPr bwMode="auto">
              <a:xfrm>
                <a:off x="5253" y="331"/>
                <a:ext cx="86" cy="175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60"/>
                  </a:cxn>
                  <a:cxn ang="0">
                    <a:pos x="6" y="119"/>
                  </a:cxn>
                  <a:cxn ang="0">
                    <a:pos x="20" y="173"/>
                  </a:cxn>
                  <a:cxn ang="0">
                    <a:pos x="41" y="203"/>
                  </a:cxn>
                  <a:cxn ang="0">
                    <a:pos x="121" y="271"/>
                  </a:cxn>
                  <a:cxn ang="0">
                    <a:pos x="126" y="313"/>
                  </a:cxn>
                  <a:cxn ang="0">
                    <a:pos x="167" y="351"/>
                  </a:cxn>
                  <a:cxn ang="0">
                    <a:pos x="193" y="326"/>
                  </a:cxn>
                  <a:cxn ang="0">
                    <a:pos x="193" y="266"/>
                  </a:cxn>
                  <a:cxn ang="0">
                    <a:pos x="242" y="224"/>
                  </a:cxn>
                  <a:cxn ang="0">
                    <a:pos x="256" y="186"/>
                  </a:cxn>
                  <a:cxn ang="0">
                    <a:pos x="256" y="119"/>
                  </a:cxn>
                  <a:cxn ang="0">
                    <a:pos x="223" y="144"/>
                  </a:cxn>
                  <a:cxn ang="0">
                    <a:pos x="185" y="169"/>
                  </a:cxn>
                  <a:cxn ang="0">
                    <a:pos x="141" y="208"/>
                  </a:cxn>
                  <a:cxn ang="0">
                    <a:pos x="136" y="178"/>
                  </a:cxn>
                  <a:cxn ang="0">
                    <a:pos x="157" y="136"/>
                  </a:cxn>
                  <a:cxn ang="0">
                    <a:pos x="162" y="85"/>
                  </a:cxn>
                  <a:cxn ang="0">
                    <a:pos x="151" y="47"/>
                  </a:cxn>
                  <a:cxn ang="0">
                    <a:pos x="121" y="68"/>
                  </a:cxn>
                  <a:cxn ang="0">
                    <a:pos x="86" y="85"/>
                  </a:cxn>
                  <a:cxn ang="0">
                    <a:pos x="60" y="88"/>
                  </a:cxn>
                  <a:cxn ang="0">
                    <a:pos x="43" y="38"/>
                  </a:cxn>
                  <a:cxn ang="0">
                    <a:pos x="30" y="0"/>
                  </a:cxn>
                  <a:cxn ang="0">
                    <a:pos x="0" y="5"/>
                  </a:cxn>
                </a:cxnLst>
                <a:rect l="0" t="0" r="r" b="b"/>
                <a:pathLst>
                  <a:path w="256" h="351">
                    <a:moveTo>
                      <a:pt x="0" y="5"/>
                    </a:moveTo>
                    <a:lnTo>
                      <a:pt x="0" y="60"/>
                    </a:lnTo>
                    <a:lnTo>
                      <a:pt x="6" y="119"/>
                    </a:lnTo>
                    <a:lnTo>
                      <a:pt x="20" y="173"/>
                    </a:lnTo>
                    <a:lnTo>
                      <a:pt x="41" y="203"/>
                    </a:lnTo>
                    <a:lnTo>
                      <a:pt x="121" y="271"/>
                    </a:lnTo>
                    <a:lnTo>
                      <a:pt x="126" y="313"/>
                    </a:lnTo>
                    <a:lnTo>
                      <a:pt x="167" y="351"/>
                    </a:lnTo>
                    <a:lnTo>
                      <a:pt x="193" y="326"/>
                    </a:lnTo>
                    <a:lnTo>
                      <a:pt x="193" y="266"/>
                    </a:lnTo>
                    <a:lnTo>
                      <a:pt x="242" y="224"/>
                    </a:lnTo>
                    <a:lnTo>
                      <a:pt x="256" y="186"/>
                    </a:lnTo>
                    <a:lnTo>
                      <a:pt x="256" y="119"/>
                    </a:lnTo>
                    <a:lnTo>
                      <a:pt x="223" y="144"/>
                    </a:lnTo>
                    <a:lnTo>
                      <a:pt x="185" y="169"/>
                    </a:lnTo>
                    <a:lnTo>
                      <a:pt x="141" y="208"/>
                    </a:lnTo>
                    <a:lnTo>
                      <a:pt x="136" y="178"/>
                    </a:lnTo>
                    <a:lnTo>
                      <a:pt x="157" y="136"/>
                    </a:lnTo>
                    <a:lnTo>
                      <a:pt x="162" y="85"/>
                    </a:lnTo>
                    <a:lnTo>
                      <a:pt x="151" y="47"/>
                    </a:lnTo>
                    <a:lnTo>
                      <a:pt x="121" y="68"/>
                    </a:lnTo>
                    <a:lnTo>
                      <a:pt x="86" y="85"/>
                    </a:lnTo>
                    <a:lnTo>
                      <a:pt x="60" y="88"/>
                    </a:lnTo>
                    <a:lnTo>
                      <a:pt x="43" y="38"/>
                    </a:lnTo>
                    <a:lnTo>
                      <a:pt x="3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66ADD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1" name="Freeform 40"/>
              <p:cNvSpPr/>
              <p:nvPr/>
            </p:nvSpPr>
            <p:spPr bwMode="auto">
              <a:xfrm>
                <a:off x="5224" y="360"/>
                <a:ext cx="29" cy="135"/>
              </a:xfrm>
              <a:custGeom>
                <a:avLst/>
                <a:gdLst/>
                <a:ahLst/>
                <a:cxnLst>
                  <a:cxn ang="0">
                    <a:pos x="57" y="173"/>
                  </a:cxn>
                  <a:cxn ang="0">
                    <a:pos x="57" y="206"/>
                  </a:cxn>
                  <a:cxn ang="0">
                    <a:pos x="87" y="270"/>
                  </a:cxn>
                  <a:cxn ang="0">
                    <a:pos x="35" y="253"/>
                  </a:cxn>
                  <a:cxn ang="0">
                    <a:pos x="21" y="190"/>
                  </a:cxn>
                  <a:cxn ang="0">
                    <a:pos x="21" y="126"/>
                  </a:cxn>
                  <a:cxn ang="0">
                    <a:pos x="0" y="92"/>
                  </a:cxn>
                  <a:cxn ang="0">
                    <a:pos x="0" y="59"/>
                  </a:cxn>
                  <a:cxn ang="0">
                    <a:pos x="0" y="0"/>
                  </a:cxn>
                  <a:cxn ang="0">
                    <a:pos x="15" y="67"/>
                  </a:cxn>
                  <a:cxn ang="0">
                    <a:pos x="31" y="134"/>
                  </a:cxn>
                  <a:cxn ang="0">
                    <a:pos x="57" y="173"/>
                  </a:cxn>
                </a:cxnLst>
                <a:rect l="0" t="0" r="r" b="b"/>
                <a:pathLst>
                  <a:path w="87" h="270">
                    <a:moveTo>
                      <a:pt x="57" y="173"/>
                    </a:moveTo>
                    <a:lnTo>
                      <a:pt x="57" y="206"/>
                    </a:lnTo>
                    <a:lnTo>
                      <a:pt x="87" y="270"/>
                    </a:lnTo>
                    <a:lnTo>
                      <a:pt x="35" y="253"/>
                    </a:lnTo>
                    <a:lnTo>
                      <a:pt x="21" y="190"/>
                    </a:lnTo>
                    <a:lnTo>
                      <a:pt x="21" y="126"/>
                    </a:lnTo>
                    <a:lnTo>
                      <a:pt x="0" y="92"/>
                    </a:lnTo>
                    <a:lnTo>
                      <a:pt x="0" y="59"/>
                    </a:lnTo>
                    <a:lnTo>
                      <a:pt x="0" y="0"/>
                    </a:lnTo>
                    <a:lnTo>
                      <a:pt x="15" y="67"/>
                    </a:lnTo>
                    <a:lnTo>
                      <a:pt x="31" y="134"/>
                    </a:lnTo>
                    <a:lnTo>
                      <a:pt x="57" y="173"/>
                    </a:lnTo>
                    <a:close/>
                  </a:path>
                </a:pathLst>
              </a:custGeom>
              <a:solidFill>
                <a:srgbClr val="66ADD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2" name="Freeform 41"/>
              <p:cNvSpPr/>
              <p:nvPr/>
            </p:nvSpPr>
            <p:spPr bwMode="auto">
              <a:xfrm>
                <a:off x="5303" y="657"/>
                <a:ext cx="96" cy="249"/>
              </a:xfrm>
              <a:custGeom>
                <a:avLst/>
                <a:gdLst/>
                <a:ahLst/>
                <a:cxnLst>
                  <a:cxn ang="0">
                    <a:pos x="165" y="15"/>
                  </a:cxn>
                  <a:cxn ang="0">
                    <a:pos x="140" y="60"/>
                  </a:cxn>
                  <a:cxn ang="0">
                    <a:pos x="140" y="125"/>
                  </a:cxn>
                  <a:cxn ang="0">
                    <a:pos x="86" y="177"/>
                  </a:cxn>
                  <a:cxn ang="0">
                    <a:pos x="60" y="244"/>
                  </a:cxn>
                  <a:cxn ang="0">
                    <a:pos x="30" y="274"/>
                  </a:cxn>
                  <a:cxn ang="0">
                    <a:pos x="11" y="302"/>
                  </a:cxn>
                  <a:cxn ang="0">
                    <a:pos x="1" y="329"/>
                  </a:cxn>
                  <a:cxn ang="0">
                    <a:pos x="0" y="356"/>
                  </a:cxn>
                  <a:cxn ang="0">
                    <a:pos x="1" y="385"/>
                  </a:cxn>
                  <a:cxn ang="0">
                    <a:pos x="4" y="417"/>
                  </a:cxn>
                  <a:cxn ang="0">
                    <a:pos x="4" y="454"/>
                  </a:cxn>
                  <a:cxn ang="0">
                    <a:pos x="1" y="497"/>
                  </a:cxn>
                  <a:cxn ang="0">
                    <a:pos x="148" y="473"/>
                  </a:cxn>
                  <a:cxn ang="0">
                    <a:pos x="165" y="370"/>
                  </a:cxn>
                  <a:cxn ang="0">
                    <a:pos x="210" y="289"/>
                  </a:cxn>
                  <a:cxn ang="0">
                    <a:pos x="165" y="259"/>
                  </a:cxn>
                  <a:cxn ang="0">
                    <a:pos x="165" y="207"/>
                  </a:cxn>
                  <a:cxn ang="0">
                    <a:pos x="174" y="155"/>
                  </a:cxn>
                  <a:cxn ang="0">
                    <a:pos x="262" y="184"/>
                  </a:cxn>
                  <a:cxn ang="0">
                    <a:pos x="236" y="133"/>
                  </a:cxn>
                  <a:cxn ang="0">
                    <a:pos x="191" y="104"/>
                  </a:cxn>
                  <a:cxn ang="0">
                    <a:pos x="200" y="60"/>
                  </a:cxn>
                  <a:cxn ang="0">
                    <a:pos x="288" y="88"/>
                  </a:cxn>
                  <a:cxn ang="0">
                    <a:pos x="279" y="22"/>
                  </a:cxn>
                  <a:cxn ang="0">
                    <a:pos x="227" y="0"/>
                  </a:cxn>
                  <a:cxn ang="0">
                    <a:pos x="165" y="15"/>
                  </a:cxn>
                </a:cxnLst>
                <a:rect l="0" t="0" r="r" b="b"/>
                <a:pathLst>
                  <a:path w="288" h="497">
                    <a:moveTo>
                      <a:pt x="165" y="15"/>
                    </a:moveTo>
                    <a:lnTo>
                      <a:pt x="140" y="60"/>
                    </a:lnTo>
                    <a:lnTo>
                      <a:pt x="140" y="125"/>
                    </a:lnTo>
                    <a:lnTo>
                      <a:pt x="86" y="177"/>
                    </a:lnTo>
                    <a:lnTo>
                      <a:pt x="60" y="244"/>
                    </a:lnTo>
                    <a:lnTo>
                      <a:pt x="30" y="274"/>
                    </a:lnTo>
                    <a:lnTo>
                      <a:pt x="11" y="302"/>
                    </a:lnTo>
                    <a:lnTo>
                      <a:pt x="1" y="329"/>
                    </a:lnTo>
                    <a:lnTo>
                      <a:pt x="0" y="356"/>
                    </a:lnTo>
                    <a:lnTo>
                      <a:pt x="1" y="385"/>
                    </a:lnTo>
                    <a:lnTo>
                      <a:pt x="4" y="417"/>
                    </a:lnTo>
                    <a:lnTo>
                      <a:pt x="4" y="454"/>
                    </a:lnTo>
                    <a:lnTo>
                      <a:pt x="1" y="497"/>
                    </a:lnTo>
                    <a:lnTo>
                      <a:pt x="148" y="473"/>
                    </a:lnTo>
                    <a:lnTo>
                      <a:pt x="165" y="370"/>
                    </a:lnTo>
                    <a:lnTo>
                      <a:pt x="210" y="289"/>
                    </a:lnTo>
                    <a:lnTo>
                      <a:pt x="165" y="259"/>
                    </a:lnTo>
                    <a:lnTo>
                      <a:pt x="165" y="207"/>
                    </a:lnTo>
                    <a:lnTo>
                      <a:pt x="174" y="155"/>
                    </a:lnTo>
                    <a:lnTo>
                      <a:pt x="262" y="184"/>
                    </a:lnTo>
                    <a:lnTo>
                      <a:pt x="236" y="133"/>
                    </a:lnTo>
                    <a:lnTo>
                      <a:pt x="191" y="104"/>
                    </a:lnTo>
                    <a:lnTo>
                      <a:pt x="200" y="60"/>
                    </a:lnTo>
                    <a:lnTo>
                      <a:pt x="288" y="88"/>
                    </a:lnTo>
                    <a:lnTo>
                      <a:pt x="279" y="22"/>
                    </a:lnTo>
                    <a:lnTo>
                      <a:pt x="227" y="0"/>
                    </a:lnTo>
                    <a:lnTo>
                      <a:pt x="165" y="15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3" name="Freeform 42"/>
              <p:cNvSpPr/>
              <p:nvPr/>
            </p:nvSpPr>
            <p:spPr bwMode="auto">
              <a:xfrm>
                <a:off x="5210" y="259"/>
                <a:ext cx="268" cy="322"/>
              </a:xfrm>
              <a:custGeom>
                <a:avLst/>
                <a:gdLst/>
                <a:ahLst/>
                <a:cxnLst>
                  <a:cxn ang="0">
                    <a:pos x="0" y="31"/>
                  </a:cxn>
                  <a:cxn ang="0">
                    <a:pos x="62" y="17"/>
                  </a:cxn>
                  <a:cxn ang="0">
                    <a:pos x="155" y="0"/>
                  </a:cxn>
                  <a:cxn ang="0">
                    <a:pos x="295" y="0"/>
                  </a:cxn>
                  <a:cxn ang="0">
                    <a:pos x="436" y="45"/>
                  </a:cxn>
                  <a:cxn ang="0">
                    <a:pos x="515" y="103"/>
                  </a:cxn>
                  <a:cxn ang="0">
                    <a:pos x="665" y="192"/>
                  </a:cxn>
                  <a:cxn ang="0">
                    <a:pos x="740" y="244"/>
                  </a:cxn>
                  <a:cxn ang="0">
                    <a:pos x="804" y="288"/>
                  </a:cxn>
                  <a:cxn ang="0">
                    <a:pos x="804" y="363"/>
                  </a:cxn>
                  <a:cxn ang="0">
                    <a:pos x="734" y="363"/>
                  </a:cxn>
                  <a:cxn ang="0">
                    <a:pos x="611" y="355"/>
                  </a:cxn>
                  <a:cxn ang="0">
                    <a:pos x="655" y="318"/>
                  </a:cxn>
                  <a:cxn ang="0">
                    <a:pos x="716" y="311"/>
                  </a:cxn>
                  <a:cxn ang="0">
                    <a:pos x="673" y="258"/>
                  </a:cxn>
                  <a:cxn ang="0">
                    <a:pos x="629" y="207"/>
                  </a:cxn>
                  <a:cxn ang="0">
                    <a:pos x="577" y="229"/>
                  </a:cxn>
                  <a:cxn ang="0">
                    <a:pos x="532" y="258"/>
                  </a:cxn>
                  <a:cxn ang="0">
                    <a:pos x="532" y="222"/>
                  </a:cxn>
                  <a:cxn ang="0">
                    <a:pos x="532" y="162"/>
                  </a:cxn>
                  <a:cxn ang="0">
                    <a:pos x="470" y="111"/>
                  </a:cxn>
                  <a:cxn ang="0">
                    <a:pos x="401" y="82"/>
                  </a:cxn>
                  <a:cxn ang="0">
                    <a:pos x="436" y="155"/>
                  </a:cxn>
                  <a:cxn ang="0">
                    <a:pos x="506" y="251"/>
                  </a:cxn>
                  <a:cxn ang="0">
                    <a:pos x="506" y="333"/>
                  </a:cxn>
                  <a:cxn ang="0">
                    <a:pos x="541" y="407"/>
                  </a:cxn>
                  <a:cxn ang="0">
                    <a:pos x="567" y="503"/>
                  </a:cxn>
                  <a:cxn ang="0">
                    <a:pos x="567" y="576"/>
                  </a:cxn>
                  <a:cxn ang="0">
                    <a:pos x="532" y="643"/>
                  </a:cxn>
                  <a:cxn ang="0">
                    <a:pos x="532" y="562"/>
                  </a:cxn>
                  <a:cxn ang="0">
                    <a:pos x="532" y="458"/>
                  </a:cxn>
                  <a:cxn ang="0">
                    <a:pos x="462" y="295"/>
                  </a:cxn>
                  <a:cxn ang="0">
                    <a:pos x="444" y="215"/>
                  </a:cxn>
                  <a:cxn ang="0">
                    <a:pos x="401" y="148"/>
                  </a:cxn>
                  <a:cxn ang="0">
                    <a:pos x="348" y="178"/>
                  </a:cxn>
                  <a:cxn ang="0">
                    <a:pos x="348" y="118"/>
                  </a:cxn>
                  <a:cxn ang="0">
                    <a:pos x="339" y="66"/>
                  </a:cxn>
                  <a:cxn ang="0">
                    <a:pos x="295" y="73"/>
                  </a:cxn>
                  <a:cxn ang="0">
                    <a:pos x="278" y="133"/>
                  </a:cxn>
                  <a:cxn ang="0">
                    <a:pos x="226" y="52"/>
                  </a:cxn>
                  <a:cxn ang="0">
                    <a:pos x="147" y="52"/>
                  </a:cxn>
                  <a:cxn ang="0">
                    <a:pos x="102" y="73"/>
                  </a:cxn>
                  <a:cxn ang="0">
                    <a:pos x="26" y="118"/>
                  </a:cxn>
                  <a:cxn ang="0">
                    <a:pos x="0" y="31"/>
                  </a:cxn>
                </a:cxnLst>
                <a:rect l="0" t="0" r="r" b="b"/>
                <a:pathLst>
                  <a:path w="804" h="643">
                    <a:moveTo>
                      <a:pt x="0" y="31"/>
                    </a:moveTo>
                    <a:lnTo>
                      <a:pt x="62" y="17"/>
                    </a:lnTo>
                    <a:lnTo>
                      <a:pt x="155" y="0"/>
                    </a:lnTo>
                    <a:lnTo>
                      <a:pt x="295" y="0"/>
                    </a:lnTo>
                    <a:lnTo>
                      <a:pt x="436" y="45"/>
                    </a:lnTo>
                    <a:lnTo>
                      <a:pt x="515" y="103"/>
                    </a:lnTo>
                    <a:lnTo>
                      <a:pt x="665" y="192"/>
                    </a:lnTo>
                    <a:lnTo>
                      <a:pt x="740" y="244"/>
                    </a:lnTo>
                    <a:lnTo>
                      <a:pt x="804" y="288"/>
                    </a:lnTo>
                    <a:lnTo>
                      <a:pt x="804" y="363"/>
                    </a:lnTo>
                    <a:lnTo>
                      <a:pt x="734" y="363"/>
                    </a:lnTo>
                    <a:lnTo>
                      <a:pt x="611" y="355"/>
                    </a:lnTo>
                    <a:lnTo>
                      <a:pt x="655" y="318"/>
                    </a:lnTo>
                    <a:lnTo>
                      <a:pt x="716" y="311"/>
                    </a:lnTo>
                    <a:lnTo>
                      <a:pt x="673" y="258"/>
                    </a:lnTo>
                    <a:lnTo>
                      <a:pt x="629" y="207"/>
                    </a:lnTo>
                    <a:lnTo>
                      <a:pt x="577" y="229"/>
                    </a:lnTo>
                    <a:lnTo>
                      <a:pt x="532" y="258"/>
                    </a:lnTo>
                    <a:lnTo>
                      <a:pt x="532" y="222"/>
                    </a:lnTo>
                    <a:lnTo>
                      <a:pt x="532" y="162"/>
                    </a:lnTo>
                    <a:lnTo>
                      <a:pt x="470" y="111"/>
                    </a:lnTo>
                    <a:lnTo>
                      <a:pt x="401" y="82"/>
                    </a:lnTo>
                    <a:lnTo>
                      <a:pt x="436" y="155"/>
                    </a:lnTo>
                    <a:lnTo>
                      <a:pt x="506" y="251"/>
                    </a:lnTo>
                    <a:lnTo>
                      <a:pt x="506" y="333"/>
                    </a:lnTo>
                    <a:lnTo>
                      <a:pt x="541" y="407"/>
                    </a:lnTo>
                    <a:lnTo>
                      <a:pt x="567" y="503"/>
                    </a:lnTo>
                    <a:lnTo>
                      <a:pt x="567" y="576"/>
                    </a:lnTo>
                    <a:lnTo>
                      <a:pt x="532" y="643"/>
                    </a:lnTo>
                    <a:lnTo>
                      <a:pt x="532" y="562"/>
                    </a:lnTo>
                    <a:lnTo>
                      <a:pt x="532" y="458"/>
                    </a:lnTo>
                    <a:lnTo>
                      <a:pt x="462" y="295"/>
                    </a:lnTo>
                    <a:lnTo>
                      <a:pt x="444" y="215"/>
                    </a:lnTo>
                    <a:lnTo>
                      <a:pt x="401" y="148"/>
                    </a:lnTo>
                    <a:lnTo>
                      <a:pt x="348" y="178"/>
                    </a:lnTo>
                    <a:lnTo>
                      <a:pt x="348" y="118"/>
                    </a:lnTo>
                    <a:lnTo>
                      <a:pt x="339" y="66"/>
                    </a:lnTo>
                    <a:lnTo>
                      <a:pt x="295" y="73"/>
                    </a:lnTo>
                    <a:lnTo>
                      <a:pt x="278" y="133"/>
                    </a:lnTo>
                    <a:lnTo>
                      <a:pt x="226" y="52"/>
                    </a:lnTo>
                    <a:lnTo>
                      <a:pt x="147" y="52"/>
                    </a:lnTo>
                    <a:lnTo>
                      <a:pt x="102" y="73"/>
                    </a:lnTo>
                    <a:lnTo>
                      <a:pt x="26" y="118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4" name="Freeform 43"/>
              <p:cNvSpPr/>
              <p:nvPr/>
            </p:nvSpPr>
            <p:spPr bwMode="auto">
              <a:xfrm>
                <a:off x="5431" y="455"/>
                <a:ext cx="91" cy="92"/>
              </a:xfrm>
              <a:custGeom>
                <a:avLst/>
                <a:gdLst/>
                <a:ahLst/>
                <a:cxnLst>
                  <a:cxn ang="0">
                    <a:pos x="210" y="0"/>
                  </a:cxn>
                  <a:cxn ang="0">
                    <a:pos x="244" y="37"/>
                  </a:cxn>
                  <a:cxn ang="0">
                    <a:pos x="244" y="97"/>
                  </a:cxn>
                  <a:cxn ang="0">
                    <a:pos x="227" y="133"/>
                  </a:cxn>
                  <a:cxn ang="0">
                    <a:pos x="272" y="185"/>
                  </a:cxn>
                  <a:cxn ang="0">
                    <a:pos x="193" y="185"/>
                  </a:cxn>
                  <a:cxn ang="0">
                    <a:pos x="193" y="133"/>
                  </a:cxn>
                  <a:cxn ang="0">
                    <a:pos x="193" y="60"/>
                  </a:cxn>
                  <a:cxn ang="0">
                    <a:pos x="165" y="112"/>
                  </a:cxn>
                  <a:cxn ang="0">
                    <a:pos x="105" y="119"/>
                  </a:cxn>
                  <a:cxn ang="0">
                    <a:pos x="0" y="97"/>
                  </a:cxn>
                  <a:cxn ang="0">
                    <a:pos x="87" y="75"/>
                  </a:cxn>
                  <a:cxn ang="0">
                    <a:pos x="165" y="37"/>
                  </a:cxn>
                  <a:cxn ang="0">
                    <a:pos x="210" y="0"/>
                  </a:cxn>
                </a:cxnLst>
                <a:rect l="0" t="0" r="r" b="b"/>
                <a:pathLst>
                  <a:path w="272" h="185">
                    <a:moveTo>
                      <a:pt x="210" y="0"/>
                    </a:moveTo>
                    <a:lnTo>
                      <a:pt x="244" y="37"/>
                    </a:lnTo>
                    <a:lnTo>
                      <a:pt x="244" y="97"/>
                    </a:lnTo>
                    <a:lnTo>
                      <a:pt x="227" y="133"/>
                    </a:lnTo>
                    <a:lnTo>
                      <a:pt x="272" y="185"/>
                    </a:lnTo>
                    <a:lnTo>
                      <a:pt x="193" y="185"/>
                    </a:lnTo>
                    <a:lnTo>
                      <a:pt x="193" y="133"/>
                    </a:lnTo>
                    <a:lnTo>
                      <a:pt x="193" y="60"/>
                    </a:lnTo>
                    <a:lnTo>
                      <a:pt x="165" y="112"/>
                    </a:lnTo>
                    <a:lnTo>
                      <a:pt x="105" y="119"/>
                    </a:lnTo>
                    <a:lnTo>
                      <a:pt x="0" y="97"/>
                    </a:lnTo>
                    <a:lnTo>
                      <a:pt x="87" y="75"/>
                    </a:lnTo>
                    <a:lnTo>
                      <a:pt x="165" y="37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5" name="Freeform 44"/>
              <p:cNvSpPr/>
              <p:nvPr/>
            </p:nvSpPr>
            <p:spPr bwMode="auto">
              <a:xfrm>
                <a:off x="5034" y="218"/>
                <a:ext cx="158" cy="181"/>
              </a:xfrm>
              <a:custGeom>
                <a:avLst/>
                <a:gdLst/>
                <a:ahLst/>
                <a:cxnLst>
                  <a:cxn ang="0">
                    <a:pos x="122" y="0"/>
                  </a:cxn>
                  <a:cxn ang="0">
                    <a:pos x="263" y="0"/>
                  </a:cxn>
                  <a:cxn ang="0">
                    <a:pos x="334" y="30"/>
                  </a:cxn>
                  <a:cxn ang="0">
                    <a:pos x="394" y="126"/>
                  </a:cxn>
                  <a:cxn ang="0">
                    <a:pos x="439" y="243"/>
                  </a:cxn>
                  <a:cxn ang="0">
                    <a:pos x="474" y="362"/>
                  </a:cxn>
                  <a:cxn ang="0">
                    <a:pos x="394" y="288"/>
                  </a:cxn>
                  <a:cxn ang="0">
                    <a:pos x="334" y="140"/>
                  </a:cxn>
                  <a:cxn ang="0">
                    <a:pos x="246" y="96"/>
                  </a:cxn>
                  <a:cxn ang="0">
                    <a:pos x="141" y="96"/>
                  </a:cxn>
                  <a:cxn ang="0">
                    <a:pos x="0" y="126"/>
                  </a:cxn>
                  <a:cxn ang="0">
                    <a:pos x="35" y="74"/>
                  </a:cxn>
                  <a:cxn ang="0">
                    <a:pos x="122" y="0"/>
                  </a:cxn>
                </a:cxnLst>
                <a:rect l="0" t="0" r="r" b="b"/>
                <a:pathLst>
                  <a:path w="474" h="362">
                    <a:moveTo>
                      <a:pt x="122" y="0"/>
                    </a:moveTo>
                    <a:lnTo>
                      <a:pt x="263" y="0"/>
                    </a:lnTo>
                    <a:lnTo>
                      <a:pt x="334" y="30"/>
                    </a:lnTo>
                    <a:lnTo>
                      <a:pt x="394" y="126"/>
                    </a:lnTo>
                    <a:lnTo>
                      <a:pt x="439" y="243"/>
                    </a:lnTo>
                    <a:lnTo>
                      <a:pt x="474" y="362"/>
                    </a:lnTo>
                    <a:lnTo>
                      <a:pt x="394" y="288"/>
                    </a:lnTo>
                    <a:lnTo>
                      <a:pt x="334" y="140"/>
                    </a:lnTo>
                    <a:lnTo>
                      <a:pt x="246" y="96"/>
                    </a:lnTo>
                    <a:lnTo>
                      <a:pt x="141" y="96"/>
                    </a:lnTo>
                    <a:lnTo>
                      <a:pt x="0" y="126"/>
                    </a:lnTo>
                    <a:lnTo>
                      <a:pt x="35" y="74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6" name="Freeform 45"/>
              <p:cNvSpPr/>
              <p:nvPr/>
            </p:nvSpPr>
            <p:spPr bwMode="auto">
              <a:xfrm>
                <a:off x="5177" y="709"/>
                <a:ext cx="75" cy="188"/>
              </a:xfrm>
              <a:custGeom>
                <a:avLst/>
                <a:gdLst/>
                <a:ahLst/>
                <a:cxnLst>
                  <a:cxn ang="0">
                    <a:pos x="88" y="89"/>
                  </a:cxn>
                  <a:cxn ang="0">
                    <a:pos x="64" y="128"/>
                  </a:cxn>
                  <a:cxn ang="0">
                    <a:pos x="44" y="163"/>
                  </a:cxn>
                  <a:cxn ang="0">
                    <a:pos x="29" y="194"/>
                  </a:cxn>
                  <a:cxn ang="0">
                    <a:pos x="18" y="224"/>
                  </a:cxn>
                  <a:cxn ang="0">
                    <a:pos x="9" y="254"/>
                  </a:cxn>
                  <a:cxn ang="0">
                    <a:pos x="5" y="288"/>
                  </a:cxn>
                  <a:cxn ang="0">
                    <a:pos x="2" y="325"/>
                  </a:cxn>
                  <a:cxn ang="0">
                    <a:pos x="0" y="369"/>
                  </a:cxn>
                  <a:cxn ang="0">
                    <a:pos x="159" y="377"/>
                  </a:cxn>
                  <a:cxn ang="0">
                    <a:pos x="159" y="281"/>
                  </a:cxn>
                  <a:cxn ang="0">
                    <a:pos x="159" y="236"/>
                  </a:cxn>
                  <a:cxn ang="0">
                    <a:pos x="225" y="133"/>
                  </a:cxn>
                  <a:cxn ang="0">
                    <a:pos x="140" y="162"/>
                  </a:cxn>
                  <a:cxn ang="0">
                    <a:pos x="150" y="89"/>
                  </a:cxn>
                  <a:cxn ang="0">
                    <a:pos x="167" y="0"/>
                  </a:cxn>
                  <a:cxn ang="0">
                    <a:pos x="123" y="36"/>
                  </a:cxn>
                  <a:cxn ang="0">
                    <a:pos x="88" y="89"/>
                  </a:cxn>
                </a:cxnLst>
                <a:rect l="0" t="0" r="r" b="b"/>
                <a:pathLst>
                  <a:path w="225" h="377">
                    <a:moveTo>
                      <a:pt x="88" y="89"/>
                    </a:moveTo>
                    <a:lnTo>
                      <a:pt x="64" y="128"/>
                    </a:lnTo>
                    <a:lnTo>
                      <a:pt x="44" y="163"/>
                    </a:lnTo>
                    <a:lnTo>
                      <a:pt x="29" y="194"/>
                    </a:lnTo>
                    <a:lnTo>
                      <a:pt x="18" y="224"/>
                    </a:lnTo>
                    <a:lnTo>
                      <a:pt x="9" y="254"/>
                    </a:lnTo>
                    <a:lnTo>
                      <a:pt x="5" y="288"/>
                    </a:lnTo>
                    <a:lnTo>
                      <a:pt x="2" y="325"/>
                    </a:lnTo>
                    <a:lnTo>
                      <a:pt x="0" y="369"/>
                    </a:lnTo>
                    <a:lnTo>
                      <a:pt x="159" y="377"/>
                    </a:lnTo>
                    <a:lnTo>
                      <a:pt x="159" y="281"/>
                    </a:lnTo>
                    <a:lnTo>
                      <a:pt x="159" y="236"/>
                    </a:lnTo>
                    <a:lnTo>
                      <a:pt x="225" y="133"/>
                    </a:lnTo>
                    <a:lnTo>
                      <a:pt x="140" y="162"/>
                    </a:lnTo>
                    <a:lnTo>
                      <a:pt x="150" y="89"/>
                    </a:lnTo>
                    <a:lnTo>
                      <a:pt x="167" y="0"/>
                    </a:lnTo>
                    <a:lnTo>
                      <a:pt x="123" y="36"/>
                    </a:lnTo>
                    <a:lnTo>
                      <a:pt x="88" y="89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7" name="Freeform 46"/>
              <p:cNvSpPr/>
              <p:nvPr/>
            </p:nvSpPr>
            <p:spPr bwMode="auto">
              <a:xfrm>
                <a:off x="5039" y="531"/>
                <a:ext cx="136" cy="270"/>
              </a:xfrm>
              <a:custGeom>
                <a:avLst/>
                <a:gdLst/>
                <a:ahLst/>
                <a:cxnLst>
                  <a:cxn ang="0">
                    <a:pos x="243" y="0"/>
                  </a:cxn>
                  <a:cxn ang="0">
                    <a:pos x="243" y="60"/>
                  </a:cxn>
                  <a:cxn ang="0">
                    <a:pos x="259" y="98"/>
                  </a:cxn>
                  <a:cxn ang="0">
                    <a:pos x="269" y="129"/>
                  </a:cxn>
                  <a:cxn ang="0">
                    <a:pos x="269" y="189"/>
                  </a:cxn>
                  <a:cxn ang="0">
                    <a:pos x="269" y="229"/>
                  </a:cxn>
                  <a:cxn ang="0">
                    <a:pos x="269" y="259"/>
                  </a:cxn>
                  <a:cxn ang="0">
                    <a:pos x="305" y="302"/>
                  </a:cxn>
                  <a:cxn ang="0">
                    <a:pos x="285" y="324"/>
                  </a:cxn>
                  <a:cxn ang="0">
                    <a:pos x="219" y="384"/>
                  </a:cxn>
                  <a:cxn ang="0">
                    <a:pos x="142" y="388"/>
                  </a:cxn>
                  <a:cxn ang="0">
                    <a:pos x="76" y="440"/>
                  </a:cxn>
                  <a:cxn ang="0">
                    <a:pos x="20" y="478"/>
                  </a:cxn>
                  <a:cxn ang="0">
                    <a:pos x="0" y="522"/>
                  </a:cxn>
                  <a:cxn ang="0">
                    <a:pos x="45" y="517"/>
                  </a:cxn>
                  <a:cxn ang="0">
                    <a:pos x="76" y="478"/>
                  </a:cxn>
                  <a:cxn ang="0">
                    <a:pos x="91" y="448"/>
                  </a:cxn>
                  <a:cxn ang="0">
                    <a:pos x="137" y="444"/>
                  </a:cxn>
                  <a:cxn ang="0">
                    <a:pos x="127" y="478"/>
                  </a:cxn>
                  <a:cxn ang="0">
                    <a:pos x="127" y="508"/>
                  </a:cxn>
                  <a:cxn ang="0">
                    <a:pos x="173" y="538"/>
                  </a:cxn>
                  <a:cxn ang="0">
                    <a:pos x="183" y="517"/>
                  </a:cxn>
                  <a:cxn ang="0">
                    <a:pos x="157" y="504"/>
                  </a:cxn>
                  <a:cxn ang="0">
                    <a:pos x="157" y="465"/>
                  </a:cxn>
                  <a:cxn ang="0">
                    <a:pos x="203" y="435"/>
                  </a:cxn>
                  <a:cxn ang="0">
                    <a:pos x="243" y="435"/>
                  </a:cxn>
                  <a:cxn ang="0">
                    <a:pos x="275" y="435"/>
                  </a:cxn>
                  <a:cxn ang="0">
                    <a:pos x="275" y="400"/>
                  </a:cxn>
                  <a:cxn ang="0">
                    <a:pos x="296" y="367"/>
                  </a:cxn>
                  <a:cxn ang="0">
                    <a:pos x="335" y="345"/>
                  </a:cxn>
                  <a:cxn ang="0">
                    <a:pos x="381" y="367"/>
                  </a:cxn>
                  <a:cxn ang="0">
                    <a:pos x="387" y="319"/>
                  </a:cxn>
                  <a:cxn ang="0">
                    <a:pos x="361" y="269"/>
                  </a:cxn>
                  <a:cxn ang="0">
                    <a:pos x="335" y="255"/>
                  </a:cxn>
                  <a:cxn ang="0">
                    <a:pos x="361" y="225"/>
                  </a:cxn>
                  <a:cxn ang="0">
                    <a:pos x="407" y="225"/>
                  </a:cxn>
                  <a:cxn ang="0">
                    <a:pos x="407" y="189"/>
                  </a:cxn>
                  <a:cxn ang="0">
                    <a:pos x="351" y="189"/>
                  </a:cxn>
                  <a:cxn ang="0">
                    <a:pos x="327" y="189"/>
                  </a:cxn>
                  <a:cxn ang="0">
                    <a:pos x="327" y="163"/>
                  </a:cxn>
                  <a:cxn ang="0">
                    <a:pos x="345" y="116"/>
                  </a:cxn>
                  <a:cxn ang="0">
                    <a:pos x="309" y="141"/>
                  </a:cxn>
                  <a:cxn ang="0">
                    <a:pos x="299" y="116"/>
                  </a:cxn>
                  <a:cxn ang="0">
                    <a:pos x="299" y="86"/>
                  </a:cxn>
                  <a:cxn ang="0">
                    <a:pos x="289" y="13"/>
                  </a:cxn>
                  <a:cxn ang="0">
                    <a:pos x="243" y="0"/>
                  </a:cxn>
                </a:cxnLst>
                <a:rect l="0" t="0" r="r" b="b"/>
                <a:pathLst>
                  <a:path w="407" h="538">
                    <a:moveTo>
                      <a:pt x="243" y="0"/>
                    </a:moveTo>
                    <a:lnTo>
                      <a:pt x="243" y="60"/>
                    </a:lnTo>
                    <a:lnTo>
                      <a:pt x="259" y="98"/>
                    </a:lnTo>
                    <a:lnTo>
                      <a:pt x="269" y="129"/>
                    </a:lnTo>
                    <a:lnTo>
                      <a:pt x="269" y="189"/>
                    </a:lnTo>
                    <a:lnTo>
                      <a:pt x="269" y="229"/>
                    </a:lnTo>
                    <a:lnTo>
                      <a:pt x="269" y="259"/>
                    </a:lnTo>
                    <a:lnTo>
                      <a:pt x="305" y="302"/>
                    </a:lnTo>
                    <a:lnTo>
                      <a:pt x="285" y="324"/>
                    </a:lnTo>
                    <a:lnTo>
                      <a:pt x="219" y="384"/>
                    </a:lnTo>
                    <a:lnTo>
                      <a:pt x="142" y="388"/>
                    </a:lnTo>
                    <a:lnTo>
                      <a:pt x="76" y="440"/>
                    </a:lnTo>
                    <a:lnTo>
                      <a:pt x="20" y="478"/>
                    </a:lnTo>
                    <a:lnTo>
                      <a:pt x="0" y="522"/>
                    </a:lnTo>
                    <a:lnTo>
                      <a:pt x="45" y="517"/>
                    </a:lnTo>
                    <a:lnTo>
                      <a:pt x="76" y="478"/>
                    </a:lnTo>
                    <a:lnTo>
                      <a:pt x="91" y="448"/>
                    </a:lnTo>
                    <a:lnTo>
                      <a:pt x="137" y="444"/>
                    </a:lnTo>
                    <a:lnTo>
                      <a:pt x="127" y="478"/>
                    </a:lnTo>
                    <a:lnTo>
                      <a:pt x="127" y="508"/>
                    </a:lnTo>
                    <a:lnTo>
                      <a:pt x="173" y="538"/>
                    </a:lnTo>
                    <a:lnTo>
                      <a:pt x="183" y="517"/>
                    </a:lnTo>
                    <a:lnTo>
                      <a:pt x="157" y="504"/>
                    </a:lnTo>
                    <a:lnTo>
                      <a:pt x="157" y="465"/>
                    </a:lnTo>
                    <a:lnTo>
                      <a:pt x="203" y="435"/>
                    </a:lnTo>
                    <a:lnTo>
                      <a:pt x="243" y="435"/>
                    </a:lnTo>
                    <a:lnTo>
                      <a:pt x="275" y="435"/>
                    </a:lnTo>
                    <a:lnTo>
                      <a:pt x="275" y="400"/>
                    </a:lnTo>
                    <a:lnTo>
                      <a:pt x="296" y="367"/>
                    </a:lnTo>
                    <a:lnTo>
                      <a:pt x="335" y="345"/>
                    </a:lnTo>
                    <a:lnTo>
                      <a:pt x="381" y="367"/>
                    </a:lnTo>
                    <a:lnTo>
                      <a:pt x="387" y="319"/>
                    </a:lnTo>
                    <a:lnTo>
                      <a:pt x="361" y="269"/>
                    </a:lnTo>
                    <a:lnTo>
                      <a:pt x="335" y="255"/>
                    </a:lnTo>
                    <a:lnTo>
                      <a:pt x="361" y="225"/>
                    </a:lnTo>
                    <a:lnTo>
                      <a:pt x="407" y="225"/>
                    </a:lnTo>
                    <a:lnTo>
                      <a:pt x="407" y="189"/>
                    </a:lnTo>
                    <a:lnTo>
                      <a:pt x="351" y="189"/>
                    </a:lnTo>
                    <a:lnTo>
                      <a:pt x="327" y="189"/>
                    </a:lnTo>
                    <a:lnTo>
                      <a:pt x="327" y="163"/>
                    </a:lnTo>
                    <a:lnTo>
                      <a:pt x="345" y="116"/>
                    </a:lnTo>
                    <a:lnTo>
                      <a:pt x="309" y="141"/>
                    </a:lnTo>
                    <a:lnTo>
                      <a:pt x="299" y="116"/>
                    </a:lnTo>
                    <a:lnTo>
                      <a:pt x="299" y="86"/>
                    </a:lnTo>
                    <a:lnTo>
                      <a:pt x="289" y="13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8" name="Rectangle 47"/>
              <p:cNvSpPr>
                <a:spLocks noChangeArrowheads="1"/>
              </p:cNvSpPr>
              <p:nvPr/>
            </p:nvSpPr>
            <p:spPr bwMode="auto">
              <a:xfrm>
                <a:off x="5360" y="873"/>
                <a:ext cx="254" cy="30"/>
              </a:xfrm>
              <a:prstGeom prst="rect">
                <a:avLst/>
              </a:prstGeom>
              <a:solidFill>
                <a:srgbClr val="077ABA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Freeform 48"/>
              <p:cNvSpPr/>
              <p:nvPr/>
            </p:nvSpPr>
            <p:spPr bwMode="auto">
              <a:xfrm>
                <a:off x="5240" y="386"/>
                <a:ext cx="44" cy="13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" y="72"/>
                  </a:cxn>
                  <a:cxn ang="0">
                    <a:pos x="45" y="120"/>
                  </a:cxn>
                  <a:cxn ang="0">
                    <a:pos x="45" y="162"/>
                  </a:cxn>
                  <a:cxn ang="0">
                    <a:pos x="72" y="226"/>
                  </a:cxn>
                  <a:cxn ang="0">
                    <a:pos x="91" y="238"/>
                  </a:cxn>
                  <a:cxn ang="0">
                    <a:pos x="91" y="263"/>
                  </a:cxn>
                  <a:cxn ang="0">
                    <a:pos x="133" y="263"/>
                  </a:cxn>
                  <a:cxn ang="0">
                    <a:pos x="114" y="216"/>
                  </a:cxn>
                  <a:cxn ang="0">
                    <a:pos x="80" y="168"/>
                  </a:cxn>
                  <a:cxn ang="0">
                    <a:pos x="84" y="124"/>
                  </a:cxn>
                  <a:cxn ang="0">
                    <a:pos x="35" y="80"/>
                  </a:cxn>
                  <a:cxn ang="0">
                    <a:pos x="19" y="41"/>
                  </a:cxn>
                  <a:cxn ang="0">
                    <a:pos x="0" y="0"/>
                  </a:cxn>
                </a:cxnLst>
                <a:rect l="0" t="0" r="r" b="b"/>
                <a:pathLst>
                  <a:path w="133" h="263">
                    <a:moveTo>
                      <a:pt x="0" y="0"/>
                    </a:moveTo>
                    <a:lnTo>
                      <a:pt x="12" y="72"/>
                    </a:lnTo>
                    <a:lnTo>
                      <a:pt x="45" y="120"/>
                    </a:lnTo>
                    <a:lnTo>
                      <a:pt x="45" y="162"/>
                    </a:lnTo>
                    <a:lnTo>
                      <a:pt x="72" y="226"/>
                    </a:lnTo>
                    <a:lnTo>
                      <a:pt x="91" y="238"/>
                    </a:lnTo>
                    <a:lnTo>
                      <a:pt x="91" y="263"/>
                    </a:lnTo>
                    <a:lnTo>
                      <a:pt x="133" y="263"/>
                    </a:lnTo>
                    <a:lnTo>
                      <a:pt x="114" y="216"/>
                    </a:lnTo>
                    <a:lnTo>
                      <a:pt x="80" y="168"/>
                    </a:lnTo>
                    <a:lnTo>
                      <a:pt x="84" y="124"/>
                    </a:lnTo>
                    <a:lnTo>
                      <a:pt x="35" y="80"/>
                    </a:lnTo>
                    <a:lnTo>
                      <a:pt x="19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ADD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20" name="Rectangle 119"/>
          <p:cNvSpPr/>
          <p:nvPr/>
        </p:nvSpPr>
        <p:spPr>
          <a:xfrm>
            <a:off x="4338650" y="1094755"/>
            <a:ext cx="953356" cy="91910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ID" sz="2800" dirty="0">
                <a:solidFill>
                  <a:prstClr val="white"/>
                </a:solidFill>
                <a:latin typeface="Arial Rounded MT Bold" panose="020F0704030504030204" pitchFamily="34" charset="0"/>
              </a:rPr>
              <a:t>2</a:t>
            </a:r>
            <a:endParaRPr kumimoji="0" lang="en-ID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800" decel="100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800" decel="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00" decel="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00" decel="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8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800" decel="100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800" decel="100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800" decel="100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800" decel="100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800" decel="100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800" decel="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800" decel="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800" decel="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800" decel="100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800" decel="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800" decel="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800" decel="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800" decel="100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800" decel="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800" decel="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800" decel="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800" decel="100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8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8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8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4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393440" y="5237113"/>
            <a:ext cx="2133600" cy="47625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673408F-47CA-4E43-85AD-8098AA1DC072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19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Flowchart: Document 4"/>
          <p:cNvSpPr/>
          <p:nvPr/>
        </p:nvSpPr>
        <p:spPr>
          <a:xfrm>
            <a:off x="769032" y="1466310"/>
            <a:ext cx="2772308" cy="1584176"/>
          </a:xfrm>
          <a:prstGeom prst="flowChartDocument">
            <a:avLst/>
          </a:prstGeom>
          <a:solidFill>
            <a:srgbClr val="0070C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DESAIN PENELITIAN EKSPERIMENT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4788024" y="458423"/>
            <a:ext cx="2893854" cy="1372278"/>
          </a:xfrm>
          <a:prstGeom prst="flowChartDocument">
            <a:avLst/>
          </a:prstGeom>
          <a:solidFill>
            <a:srgbClr val="00206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PRE EXPERIMENT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4852400" y="2030088"/>
            <a:ext cx="2829478" cy="1313649"/>
          </a:xfrm>
          <a:prstGeom prst="flowChartDocument">
            <a:avLst/>
          </a:prstGeom>
          <a:solidFill>
            <a:srgbClr val="C00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TRUE EXPERIMENT</a:t>
            </a:r>
          </a:p>
        </p:txBody>
      </p:sp>
      <p:sp>
        <p:nvSpPr>
          <p:cNvPr id="8" name="Flowchart: Document 7"/>
          <p:cNvSpPr/>
          <p:nvPr/>
        </p:nvSpPr>
        <p:spPr>
          <a:xfrm>
            <a:off x="4837562" y="4908350"/>
            <a:ext cx="2829478" cy="1265384"/>
          </a:xfrm>
          <a:prstGeom prst="flowChartDocument">
            <a:avLst/>
          </a:prstGeom>
          <a:solidFill>
            <a:srgbClr val="7030A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OUASY EXPERIMENT</a:t>
            </a:r>
          </a:p>
        </p:txBody>
      </p:sp>
      <p:sp>
        <p:nvSpPr>
          <p:cNvPr id="9" name="Isosceles Triangle 8"/>
          <p:cNvSpPr/>
          <p:nvPr/>
        </p:nvSpPr>
        <p:spPr>
          <a:xfrm rot="16200000">
            <a:off x="1004932" y="2891613"/>
            <a:ext cx="5688632" cy="714733"/>
          </a:xfrm>
          <a:prstGeom prst="triangle">
            <a:avLst>
              <a:gd name="adj" fmla="val 71930"/>
            </a:avLst>
          </a:prstGeom>
          <a:solidFill>
            <a:srgbClr val="0070C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58434" y="404664"/>
            <a:ext cx="313566" cy="5769070"/>
          </a:xfrm>
          <a:prstGeom prst="rect">
            <a:avLst/>
          </a:prstGeom>
          <a:solidFill>
            <a:srgbClr val="0033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row: Striped Right 10"/>
          <p:cNvSpPr/>
          <p:nvPr/>
        </p:nvSpPr>
        <p:spPr>
          <a:xfrm>
            <a:off x="4192898" y="921098"/>
            <a:ext cx="797616" cy="576064"/>
          </a:xfrm>
          <a:prstGeom prst="stripedRightArrow">
            <a:avLst/>
          </a:prstGeom>
          <a:solidFill>
            <a:srgbClr val="0070C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row: Striped Right 11"/>
          <p:cNvSpPr/>
          <p:nvPr/>
        </p:nvSpPr>
        <p:spPr>
          <a:xfrm>
            <a:off x="4192898" y="2376842"/>
            <a:ext cx="797616" cy="576064"/>
          </a:xfrm>
          <a:prstGeom prst="stripedRightArrow">
            <a:avLst/>
          </a:prstGeom>
          <a:solidFill>
            <a:srgbClr val="0033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row: Striped Right 12"/>
          <p:cNvSpPr/>
          <p:nvPr/>
        </p:nvSpPr>
        <p:spPr>
          <a:xfrm>
            <a:off x="4206614" y="5137299"/>
            <a:ext cx="797616" cy="576064"/>
          </a:xfrm>
          <a:prstGeom prst="stripedRightArrow">
            <a:avLst/>
          </a:prstGeom>
          <a:solidFill>
            <a:srgbClr val="7030A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lowchart: Document 13"/>
          <p:cNvSpPr/>
          <p:nvPr/>
        </p:nvSpPr>
        <p:spPr>
          <a:xfrm>
            <a:off x="4837562" y="3470590"/>
            <a:ext cx="2829478" cy="1184387"/>
          </a:xfrm>
          <a:prstGeom prst="flowChartDocument">
            <a:avLst/>
          </a:prstGeom>
          <a:solidFill>
            <a:srgbClr val="0070C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FACTORIAL EXPERIMENT</a:t>
            </a:r>
          </a:p>
        </p:txBody>
      </p:sp>
      <p:sp>
        <p:nvSpPr>
          <p:cNvPr id="15" name="Arrow: Striped Right 14"/>
          <p:cNvSpPr/>
          <p:nvPr/>
        </p:nvSpPr>
        <p:spPr>
          <a:xfrm>
            <a:off x="4192898" y="3711864"/>
            <a:ext cx="797616" cy="576064"/>
          </a:xfrm>
          <a:prstGeom prst="stripedRightArrow">
            <a:avLst/>
          </a:prstGeom>
          <a:solidFill>
            <a:srgbClr val="339933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/>
          <p:cNvSpPr/>
          <p:nvPr/>
        </p:nvSpPr>
        <p:spPr>
          <a:xfrm>
            <a:off x="1366839" y="2161356"/>
            <a:ext cx="2071703" cy="1000130"/>
          </a:xfrm>
          <a:prstGeom prst="homePlate">
            <a:avLst>
              <a:gd name="adj" fmla="val 21440"/>
            </a:avLst>
          </a:prstGeom>
          <a:solidFill>
            <a:srgbClr val="7030A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KUALITATIF</a:t>
            </a:r>
          </a:p>
        </p:txBody>
      </p:sp>
      <p:sp>
        <p:nvSpPr>
          <p:cNvPr id="6" name="Pentagon 5"/>
          <p:cNvSpPr/>
          <p:nvPr/>
        </p:nvSpPr>
        <p:spPr>
          <a:xfrm>
            <a:off x="1428765" y="214290"/>
            <a:ext cx="2071703" cy="1214446"/>
          </a:xfrm>
          <a:prstGeom prst="homePlate">
            <a:avLst>
              <a:gd name="adj" fmla="val 2144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>
                <a:solidFill>
                  <a:srgbClr val="FFFFFF"/>
                </a:solidFill>
                <a:latin typeface="Arial" panose="020B0604020202020204"/>
              </a:rPr>
              <a:t>KUANTITATIF :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1428751" y="3714773"/>
            <a:ext cx="2071703" cy="1109017"/>
          </a:xfrm>
          <a:prstGeom prst="homePlate">
            <a:avLst>
              <a:gd name="adj" fmla="val 21440"/>
            </a:avLst>
          </a:prstGeom>
          <a:solidFill>
            <a:srgbClr val="0066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MIXED METHODS</a:t>
            </a:r>
          </a:p>
        </p:txBody>
      </p:sp>
      <p:sp>
        <p:nvSpPr>
          <p:cNvPr id="8" name="Pentagon 7"/>
          <p:cNvSpPr/>
          <p:nvPr/>
        </p:nvSpPr>
        <p:spPr>
          <a:xfrm>
            <a:off x="3857621" y="1736822"/>
            <a:ext cx="2643207" cy="263418"/>
          </a:xfrm>
          <a:prstGeom prst="homePlate">
            <a:avLst>
              <a:gd name="adj" fmla="val 21440"/>
            </a:avLst>
          </a:prstGeom>
          <a:solidFill>
            <a:srgbClr val="7030A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Ethnography</a:t>
            </a:r>
          </a:p>
        </p:txBody>
      </p:sp>
      <p:sp>
        <p:nvSpPr>
          <p:cNvPr id="12" name="Pentagon 11"/>
          <p:cNvSpPr/>
          <p:nvPr/>
        </p:nvSpPr>
        <p:spPr>
          <a:xfrm>
            <a:off x="3666718" y="33462"/>
            <a:ext cx="2691233" cy="428628"/>
          </a:xfrm>
          <a:prstGeom prst="homePlate">
            <a:avLst>
              <a:gd name="adj" fmla="val 21440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SURVEI :</a:t>
            </a:r>
          </a:p>
        </p:txBody>
      </p:sp>
      <p:sp>
        <p:nvSpPr>
          <p:cNvPr id="13" name="Pentagon 12"/>
          <p:cNvSpPr/>
          <p:nvPr/>
        </p:nvSpPr>
        <p:spPr>
          <a:xfrm>
            <a:off x="3786117" y="462090"/>
            <a:ext cx="2500331" cy="416969"/>
          </a:xfrm>
          <a:prstGeom prst="homePlate">
            <a:avLst>
              <a:gd name="adj" fmla="val 21440"/>
            </a:avLst>
          </a:prstGeom>
          <a:solidFill>
            <a:schemeClr val="bg2">
              <a:lumMod val="1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EKSPERIMEN :</a:t>
            </a:r>
          </a:p>
        </p:txBody>
      </p:sp>
      <p:sp>
        <p:nvSpPr>
          <p:cNvPr id="14" name="Pentagon 13"/>
          <p:cNvSpPr/>
          <p:nvPr/>
        </p:nvSpPr>
        <p:spPr>
          <a:xfrm>
            <a:off x="3857620" y="3748744"/>
            <a:ext cx="2000264" cy="571505"/>
          </a:xfrm>
          <a:prstGeom prst="homePlate">
            <a:avLst>
              <a:gd name="adj" fmla="val 21440"/>
            </a:avLst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SEQUENTIAL</a:t>
            </a:r>
          </a:p>
        </p:txBody>
      </p:sp>
      <p:sp>
        <p:nvSpPr>
          <p:cNvPr id="15" name="Pentagon 14"/>
          <p:cNvSpPr/>
          <p:nvPr/>
        </p:nvSpPr>
        <p:spPr>
          <a:xfrm>
            <a:off x="3857620" y="4463079"/>
            <a:ext cx="2000264" cy="462771"/>
          </a:xfrm>
          <a:prstGeom prst="homePlate">
            <a:avLst>
              <a:gd name="adj" fmla="val 21440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CONCURRENT</a:t>
            </a:r>
          </a:p>
        </p:txBody>
      </p:sp>
      <p:sp>
        <p:nvSpPr>
          <p:cNvPr id="16" name="Pentagon 15"/>
          <p:cNvSpPr/>
          <p:nvPr/>
        </p:nvSpPr>
        <p:spPr>
          <a:xfrm>
            <a:off x="6286485" y="3929102"/>
            <a:ext cx="2357519" cy="391147"/>
          </a:xfrm>
          <a:prstGeom prst="homePlate">
            <a:avLst>
              <a:gd name="adj" fmla="val 21440"/>
            </a:avLst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EXPLANATORY</a:t>
            </a:r>
          </a:p>
        </p:txBody>
      </p:sp>
      <p:sp>
        <p:nvSpPr>
          <p:cNvPr id="17" name="Pentagon 16"/>
          <p:cNvSpPr/>
          <p:nvPr/>
        </p:nvSpPr>
        <p:spPr>
          <a:xfrm>
            <a:off x="6286481" y="4500617"/>
            <a:ext cx="2357487" cy="425233"/>
          </a:xfrm>
          <a:prstGeom prst="homePlate">
            <a:avLst>
              <a:gd name="adj" fmla="val 214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EXPLORATORY</a:t>
            </a:r>
          </a:p>
        </p:txBody>
      </p:sp>
      <p:sp>
        <p:nvSpPr>
          <p:cNvPr id="18" name="Pentagon 17"/>
          <p:cNvSpPr/>
          <p:nvPr/>
        </p:nvSpPr>
        <p:spPr>
          <a:xfrm>
            <a:off x="3857621" y="2071679"/>
            <a:ext cx="2643207" cy="285669"/>
          </a:xfrm>
          <a:prstGeom prst="homePlate">
            <a:avLst>
              <a:gd name="adj" fmla="val 2144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Grounded theory</a:t>
            </a:r>
          </a:p>
        </p:txBody>
      </p:sp>
      <p:sp>
        <p:nvSpPr>
          <p:cNvPr id="19" name="Pentagon 18"/>
          <p:cNvSpPr/>
          <p:nvPr/>
        </p:nvSpPr>
        <p:spPr>
          <a:xfrm>
            <a:off x="3857621" y="2500306"/>
            <a:ext cx="2643207" cy="285669"/>
          </a:xfrm>
          <a:prstGeom prst="homePlate">
            <a:avLst>
              <a:gd name="adj" fmla="val 21440"/>
            </a:avLst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Cased studies</a:t>
            </a:r>
          </a:p>
        </p:txBody>
      </p:sp>
      <p:sp>
        <p:nvSpPr>
          <p:cNvPr id="20" name="Pentagon 19"/>
          <p:cNvSpPr/>
          <p:nvPr/>
        </p:nvSpPr>
        <p:spPr>
          <a:xfrm>
            <a:off x="3857621" y="2843179"/>
            <a:ext cx="2643207" cy="299964"/>
          </a:xfrm>
          <a:prstGeom prst="homePlate">
            <a:avLst>
              <a:gd name="adj" fmla="val 21440"/>
            </a:avLst>
          </a:prstGeom>
          <a:solidFill>
            <a:srgbClr val="7030A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Phenomenological</a:t>
            </a:r>
          </a:p>
        </p:txBody>
      </p:sp>
      <p:sp>
        <p:nvSpPr>
          <p:cNvPr id="21" name="Pentagon 20"/>
          <p:cNvSpPr/>
          <p:nvPr/>
        </p:nvSpPr>
        <p:spPr>
          <a:xfrm>
            <a:off x="6286448" y="5643579"/>
            <a:ext cx="2500395" cy="571504"/>
          </a:xfrm>
          <a:prstGeom prst="homePlate">
            <a:avLst>
              <a:gd name="adj" fmla="val 21440"/>
            </a:avLst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TRINGULALATION</a:t>
            </a:r>
          </a:p>
        </p:txBody>
      </p:sp>
      <p:sp>
        <p:nvSpPr>
          <p:cNvPr id="22" name="Pentagon 21"/>
          <p:cNvSpPr/>
          <p:nvPr/>
        </p:nvSpPr>
        <p:spPr>
          <a:xfrm>
            <a:off x="6286516" y="6286521"/>
            <a:ext cx="2500363" cy="571504"/>
          </a:xfrm>
          <a:prstGeom prst="homePlate">
            <a:avLst>
              <a:gd name="adj" fmla="val 21440"/>
            </a:avLst>
          </a:prstGeom>
          <a:solidFill>
            <a:srgbClr val="0066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EMBEDDED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85729" y="1357299"/>
            <a:ext cx="785819" cy="4000528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METODE PENELITIAN </a:t>
            </a:r>
          </a:p>
        </p:txBody>
      </p:sp>
      <p:sp>
        <p:nvSpPr>
          <p:cNvPr id="25" name="Isosceles Triangle 24"/>
          <p:cNvSpPr/>
          <p:nvPr/>
        </p:nvSpPr>
        <p:spPr>
          <a:xfrm rot="16200000">
            <a:off x="2571737" y="2714656"/>
            <a:ext cx="2143140" cy="285752"/>
          </a:xfrm>
          <a:prstGeom prst="triangle">
            <a:avLst/>
          </a:prstGeom>
          <a:solidFill>
            <a:srgbClr val="7030A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6" name="Isosceles Triangle 25"/>
          <p:cNvSpPr/>
          <p:nvPr/>
        </p:nvSpPr>
        <p:spPr>
          <a:xfrm rot="16200000">
            <a:off x="2840917" y="5822292"/>
            <a:ext cx="1552430" cy="233401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Isosceles Triangle 26"/>
          <p:cNvSpPr/>
          <p:nvPr/>
        </p:nvSpPr>
        <p:spPr>
          <a:xfrm rot="16200000">
            <a:off x="2821831" y="678600"/>
            <a:ext cx="1642888" cy="285685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Isosceles Triangle 27"/>
          <p:cNvSpPr/>
          <p:nvPr/>
        </p:nvSpPr>
        <p:spPr>
          <a:xfrm rot="16200000">
            <a:off x="5573813" y="4284612"/>
            <a:ext cx="996748" cy="285727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Isosceles Triangle 28"/>
          <p:cNvSpPr/>
          <p:nvPr/>
        </p:nvSpPr>
        <p:spPr>
          <a:xfrm rot="16200000">
            <a:off x="5429257" y="6143680"/>
            <a:ext cx="1285884" cy="285753"/>
          </a:xfrm>
          <a:prstGeom prst="triangle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Pentagon 29"/>
          <p:cNvSpPr/>
          <p:nvPr/>
        </p:nvSpPr>
        <p:spPr>
          <a:xfrm>
            <a:off x="3857621" y="3286102"/>
            <a:ext cx="2643207" cy="214208"/>
          </a:xfrm>
          <a:prstGeom prst="homePlate">
            <a:avLst>
              <a:gd name="adj" fmla="val 21440"/>
            </a:avLst>
          </a:prstGeom>
          <a:solidFill>
            <a:srgbClr val="FFFF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Narrative research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rot="5400000" flipH="1" flipV="1">
            <a:off x="285759" y="1785938"/>
            <a:ext cx="1928813" cy="357187"/>
          </a:xfrm>
          <a:prstGeom prst="straightConnector1">
            <a:avLst/>
          </a:prstGeom>
          <a:ln w="571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16200000" flipH="1">
            <a:off x="-18255" y="3947324"/>
            <a:ext cx="2465387" cy="428625"/>
          </a:xfrm>
          <a:prstGeom prst="straightConnector1">
            <a:avLst/>
          </a:prstGeom>
          <a:ln w="571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1000127" y="3000375"/>
            <a:ext cx="428625" cy="0"/>
          </a:xfrm>
          <a:prstGeom prst="straightConnector1">
            <a:avLst/>
          </a:prstGeom>
          <a:ln w="571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Pentagon 12"/>
          <p:cNvSpPr/>
          <p:nvPr/>
        </p:nvSpPr>
        <p:spPr>
          <a:xfrm>
            <a:off x="3857620" y="950862"/>
            <a:ext cx="2500331" cy="297187"/>
          </a:xfrm>
          <a:prstGeom prst="homePlate">
            <a:avLst>
              <a:gd name="adj" fmla="val 21440"/>
            </a:avLst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 POST FACTO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BC6F9E0-FD5D-6F9A-FEBB-6CD936EBAC38}"/>
              </a:ext>
            </a:extLst>
          </p:cNvPr>
          <p:cNvCxnSpPr/>
          <p:nvPr/>
        </p:nvCxnSpPr>
        <p:spPr>
          <a:xfrm>
            <a:off x="1071548" y="3929102"/>
            <a:ext cx="428625" cy="0"/>
          </a:xfrm>
          <a:prstGeom prst="straightConnector1">
            <a:avLst/>
          </a:prstGeom>
          <a:ln w="5715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entagon 13">
            <a:extLst>
              <a:ext uri="{FF2B5EF4-FFF2-40B4-BE49-F238E27FC236}">
                <a16:creationId xmlns:a16="http://schemas.microsoft.com/office/drawing/2014/main" id="{BD99C1B1-654E-4148-30A5-CC1D2F39A4AB}"/>
              </a:ext>
            </a:extLst>
          </p:cNvPr>
          <p:cNvSpPr/>
          <p:nvPr/>
        </p:nvSpPr>
        <p:spPr>
          <a:xfrm>
            <a:off x="1402558" y="5162778"/>
            <a:ext cx="2000264" cy="857256"/>
          </a:xfrm>
          <a:prstGeom prst="homePlate">
            <a:avLst>
              <a:gd name="adj" fmla="val 21440"/>
            </a:avLst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Research and Development</a:t>
            </a: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D83AF824-2013-38D5-7F39-0E048DF10DED}"/>
              </a:ext>
            </a:extLst>
          </p:cNvPr>
          <p:cNvSpPr/>
          <p:nvPr/>
        </p:nvSpPr>
        <p:spPr>
          <a:xfrm rot="16200000">
            <a:off x="2952207" y="4429239"/>
            <a:ext cx="1552430" cy="233401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Pentagon 12">
            <a:extLst>
              <a:ext uri="{FF2B5EF4-FFF2-40B4-BE49-F238E27FC236}">
                <a16:creationId xmlns:a16="http://schemas.microsoft.com/office/drawing/2014/main" id="{4890EF21-469B-D9C2-6B8A-AD4B956F1AD6}"/>
              </a:ext>
            </a:extLst>
          </p:cNvPr>
          <p:cNvSpPr/>
          <p:nvPr/>
        </p:nvSpPr>
        <p:spPr>
          <a:xfrm>
            <a:off x="3857620" y="1319416"/>
            <a:ext cx="2500331" cy="323400"/>
          </a:xfrm>
          <a:prstGeom prst="homePlate">
            <a:avLst>
              <a:gd name="adj" fmla="val 21440"/>
            </a:avLst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80"/>
                </a:highlight>
                <a:uLnTx/>
                <a:uFillTx/>
                <a:latin typeface="Arial" panose="020B0604020202020204"/>
                <a:ea typeface="+mn-ea"/>
                <a:cs typeface="+mn-cs"/>
              </a:rPr>
              <a:t>CASE STUDI</a:t>
            </a:r>
          </a:p>
        </p:txBody>
      </p:sp>
    </p:spTree>
  </p:cSld>
  <p:clrMapOvr>
    <a:overrideClrMapping bg1="dk2" tx1="lt1" bg2="dk1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2" grpId="0" animBg="1"/>
      <p:bldP spid="4" grpId="0" animBg="1"/>
      <p:bldP spid="9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6883" y="0"/>
            <a:ext cx="9457766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87626" y="620688"/>
            <a:ext cx="6768752" cy="374441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79894" y="1066872"/>
            <a:ext cx="457200" cy="4343401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51"/>
          <p:cNvGrpSpPr/>
          <p:nvPr/>
        </p:nvGrpSpPr>
        <p:grpSpPr>
          <a:xfrm>
            <a:off x="1752639" y="486724"/>
            <a:ext cx="936875" cy="6066476"/>
            <a:chOff x="1752600" y="486724"/>
            <a:chExt cx="936875" cy="6066476"/>
          </a:xfrm>
        </p:grpSpPr>
        <p:sp>
          <p:nvSpPr>
            <p:cNvPr id="8" name="Rectangle 7"/>
            <p:cNvSpPr/>
            <p:nvPr/>
          </p:nvSpPr>
          <p:spPr>
            <a:xfrm rot="378431">
              <a:off x="2232275" y="486724"/>
              <a:ext cx="457200" cy="598326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752600" y="6324600"/>
              <a:ext cx="762000" cy="228600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Group 52"/>
          <p:cNvGrpSpPr/>
          <p:nvPr/>
        </p:nvGrpSpPr>
        <p:grpSpPr>
          <a:xfrm>
            <a:off x="6342786" y="508415"/>
            <a:ext cx="896214" cy="6044793"/>
            <a:chOff x="6342786" y="508407"/>
            <a:chExt cx="896214" cy="6044793"/>
          </a:xfrm>
        </p:grpSpPr>
        <p:sp>
          <p:nvSpPr>
            <p:cNvPr id="11" name="Rectangle 10"/>
            <p:cNvSpPr/>
            <p:nvPr/>
          </p:nvSpPr>
          <p:spPr>
            <a:xfrm rot="21259376">
              <a:off x="6342786" y="508407"/>
              <a:ext cx="457200" cy="596059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477000" y="6324600"/>
              <a:ext cx="762000" cy="228600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1266886" y="764704"/>
            <a:ext cx="6553200" cy="345638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METDE PENELITIAN KUALITATIF </a:t>
            </a:r>
          </a:p>
        </p:txBody>
      </p:sp>
      <p:grpSp>
        <p:nvGrpSpPr>
          <p:cNvPr id="14" name="Group 14"/>
          <p:cNvGrpSpPr/>
          <p:nvPr/>
        </p:nvGrpSpPr>
        <p:grpSpPr bwMode="auto">
          <a:xfrm>
            <a:off x="6876256" y="5301280"/>
            <a:ext cx="585788" cy="1095375"/>
            <a:chOff x="4659" y="345"/>
            <a:chExt cx="369" cy="690"/>
          </a:xfrm>
        </p:grpSpPr>
        <p:sp>
          <p:nvSpPr>
            <p:cNvPr id="15" name="Freeform 15"/>
            <p:cNvSpPr/>
            <p:nvPr/>
          </p:nvSpPr>
          <p:spPr bwMode="auto">
            <a:xfrm>
              <a:off x="4708" y="602"/>
              <a:ext cx="310" cy="414"/>
            </a:xfrm>
            <a:custGeom>
              <a:avLst/>
              <a:gdLst/>
              <a:ahLst/>
              <a:cxnLst>
                <a:cxn ang="0">
                  <a:pos x="265" y="528"/>
                </a:cxn>
                <a:cxn ang="0">
                  <a:pos x="110" y="521"/>
                </a:cxn>
                <a:cxn ang="0">
                  <a:pos x="36" y="436"/>
                </a:cxn>
                <a:cxn ang="0">
                  <a:pos x="147" y="460"/>
                </a:cxn>
                <a:cxn ang="0">
                  <a:pos x="65" y="352"/>
                </a:cxn>
                <a:cxn ang="0">
                  <a:pos x="46" y="159"/>
                </a:cxn>
                <a:cxn ang="0">
                  <a:pos x="93" y="190"/>
                </a:cxn>
                <a:cxn ang="0">
                  <a:pos x="147" y="228"/>
                </a:cxn>
                <a:cxn ang="0">
                  <a:pos x="147" y="183"/>
                </a:cxn>
                <a:cxn ang="0">
                  <a:pos x="147" y="90"/>
                </a:cxn>
                <a:cxn ang="0">
                  <a:pos x="211" y="136"/>
                </a:cxn>
                <a:cxn ang="0">
                  <a:pos x="311" y="152"/>
                </a:cxn>
                <a:cxn ang="0">
                  <a:pos x="357" y="98"/>
                </a:cxn>
                <a:cxn ang="0">
                  <a:pos x="385" y="144"/>
                </a:cxn>
                <a:cxn ang="0">
                  <a:pos x="393" y="228"/>
                </a:cxn>
                <a:cxn ang="0">
                  <a:pos x="484" y="259"/>
                </a:cxn>
                <a:cxn ang="0">
                  <a:pos x="521" y="174"/>
                </a:cxn>
                <a:cxn ang="0">
                  <a:pos x="603" y="0"/>
                </a:cxn>
                <a:cxn ang="0">
                  <a:pos x="649" y="82"/>
                </a:cxn>
                <a:cxn ang="0">
                  <a:pos x="649" y="159"/>
                </a:cxn>
                <a:cxn ang="0">
                  <a:pos x="786" y="183"/>
                </a:cxn>
                <a:cxn ang="0">
                  <a:pos x="850" y="90"/>
                </a:cxn>
                <a:cxn ang="0">
                  <a:pos x="932" y="144"/>
                </a:cxn>
                <a:cxn ang="0">
                  <a:pos x="923" y="221"/>
                </a:cxn>
                <a:cxn ang="0">
                  <a:pos x="832" y="305"/>
                </a:cxn>
                <a:cxn ang="0">
                  <a:pos x="923" y="313"/>
                </a:cxn>
                <a:cxn ang="0">
                  <a:pos x="923" y="390"/>
                </a:cxn>
                <a:cxn ang="0">
                  <a:pos x="814" y="436"/>
                </a:cxn>
                <a:cxn ang="0">
                  <a:pos x="860" y="474"/>
                </a:cxn>
                <a:cxn ang="0">
                  <a:pos x="904" y="521"/>
                </a:cxn>
                <a:cxn ang="0">
                  <a:pos x="822" y="551"/>
                </a:cxn>
                <a:cxn ang="0">
                  <a:pos x="658" y="551"/>
                </a:cxn>
                <a:cxn ang="0">
                  <a:pos x="768" y="643"/>
                </a:cxn>
                <a:cxn ang="0">
                  <a:pos x="795" y="744"/>
                </a:cxn>
                <a:cxn ang="0">
                  <a:pos x="667" y="667"/>
                </a:cxn>
                <a:cxn ang="0">
                  <a:pos x="667" y="767"/>
                </a:cxn>
                <a:cxn ang="0">
                  <a:pos x="667" y="828"/>
                </a:cxn>
                <a:cxn ang="0">
                  <a:pos x="582" y="828"/>
                </a:cxn>
                <a:cxn ang="0">
                  <a:pos x="511" y="713"/>
                </a:cxn>
                <a:cxn ang="0">
                  <a:pos x="475" y="782"/>
                </a:cxn>
                <a:cxn ang="0">
                  <a:pos x="457" y="728"/>
                </a:cxn>
                <a:cxn ang="0">
                  <a:pos x="357" y="782"/>
                </a:cxn>
                <a:cxn ang="0">
                  <a:pos x="357" y="674"/>
                </a:cxn>
                <a:cxn ang="0">
                  <a:pos x="257" y="706"/>
                </a:cxn>
                <a:cxn ang="0">
                  <a:pos x="0" y="736"/>
                </a:cxn>
                <a:cxn ang="0">
                  <a:pos x="74" y="659"/>
                </a:cxn>
                <a:cxn ang="0">
                  <a:pos x="265" y="528"/>
                </a:cxn>
              </a:cxnLst>
              <a:rect l="0" t="0" r="r" b="b"/>
              <a:pathLst>
                <a:path w="932" h="828">
                  <a:moveTo>
                    <a:pt x="265" y="528"/>
                  </a:moveTo>
                  <a:lnTo>
                    <a:pt x="110" y="521"/>
                  </a:lnTo>
                  <a:lnTo>
                    <a:pt x="36" y="436"/>
                  </a:lnTo>
                  <a:lnTo>
                    <a:pt x="147" y="460"/>
                  </a:lnTo>
                  <a:lnTo>
                    <a:pt x="65" y="352"/>
                  </a:lnTo>
                  <a:lnTo>
                    <a:pt x="46" y="159"/>
                  </a:lnTo>
                  <a:lnTo>
                    <a:pt x="93" y="190"/>
                  </a:lnTo>
                  <a:lnTo>
                    <a:pt x="147" y="228"/>
                  </a:lnTo>
                  <a:lnTo>
                    <a:pt x="147" y="183"/>
                  </a:lnTo>
                  <a:lnTo>
                    <a:pt x="147" y="90"/>
                  </a:lnTo>
                  <a:lnTo>
                    <a:pt x="211" y="136"/>
                  </a:lnTo>
                  <a:lnTo>
                    <a:pt x="311" y="152"/>
                  </a:lnTo>
                  <a:lnTo>
                    <a:pt x="357" y="98"/>
                  </a:lnTo>
                  <a:lnTo>
                    <a:pt x="385" y="144"/>
                  </a:lnTo>
                  <a:lnTo>
                    <a:pt x="393" y="228"/>
                  </a:lnTo>
                  <a:lnTo>
                    <a:pt x="484" y="259"/>
                  </a:lnTo>
                  <a:lnTo>
                    <a:pt x="521" y="174"/>
                  </a:lnTo>
                  <a:lnTo>
                    <a:pt x="603" y="0"/>
                  </a:lnTo>
                  <a:lnTo>
                    <a:pt x="649" y="82"/>
                  </a:lnTo>
                  <a:lnTo>
                    <a:pt x="649" y="159"/>
                  </a:lnTo>
                  <a:lnTo>
                    <a:pt x="786" y="183"/>
                  </a:lnTo>
                  <a:lnTo>
                    <a:pt x="850" y="90"/>
                  </a:lnTo>
                  <a:lnTo>
                    <a:pt x="932" y="144"/>
                  </a:lnTo>
                  <a:lnTo>
                    <a:pt x="923" y="221"/>
                  </a:lnTo>
                  <a:lnTo>
                    <a:pt x="832" y="305"/>
                  </a:lnTo>
                  <a:lnTo>
                    <a:pt x="923" y="313"/>
                  </a:lnTo>
                  <a:lnTo>
                    <a:pt x="923" y="390"/>
                  </a:lnTo>
                  <a:lnTo>
                    <a:pt x="814" y="436"/>
                  </a:lnTo>
                  <a:lnTo>
                    <a:pt x="860" y="474"/>
                  </a:lnTo>
                  <a:lnTo>
                    <a:pt x="904" y="521"/>
                  </a:lnTo>
                  <a:lnTo>
                    <a:pt x="822" y="551"/>
                  </a:lnTo>
                  <a:lnTo>
                    <a:pt x="658" y="551"/>
                  </a:lnTo>
                  <a:lnTo>
                    <a:pt x="768" y="643"/>
                  </a:lnTo>
                  <a:lnTo>
                    <a:pt x="795" y="744"/>
                  </a:lnTo>
                  <a:lnTo>
                    <a:pt x="667" y="667"/>
                  </a:lnTo>
                  <a:lnTo>
                    <a:pt x="667" y="767"/>
                  </a:lnTo>
                  <a:lnTo>
                    <a:pt x="667" y="828"/>
                  </a:lnTo>
                  <a:lnTo>
                    <a:pt x="582" y="828"/>
                  </a:lnTo>
                  <a:lnTo>
                    <a:pt x="511" y="713"/>
                  </a:lnTo>
                  <a:lnTo>
                    <a:pt x="475" y="782"/>
                  </a:lnTo>
                  <a:lnTo>
                    <a:pt x="457" y="728"/>
                  </a:lnTo>
                  <a:lnTo>
                    <a:pt x="357" y="782"/>
                  </a:lnTo>
                  <a:lnTo>
                    <a:pt x="357" y="674"/>
                  </a:lnTo>
                  <a:lnTo>
                    <a:pt x="257" y="706"/>
                  </a:lnTo>
                  <a:lnTo>
                    <a:pt x="0" y="736"/>
                  </a:lnTo>
                  <a:lnTo>
                    <a:pt x="74" y="659"/>
                  </a:lnTo>
                  <a:lnTo>
                    <a:pt x="265" y="528"/>
                  </a:lnTo>
                  <a:close/>
                </a:path>
              </a:pathLst>
            </a:custGeom>
            <a:solidFill>
              <a:srgbClr val="289EE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Freeform 16"/>
            <p:cNvSpPr/>
            <p:nvPr/>
          </p:nvSpPr>
          <p:spPr bwMode="auto">
            <a:xfrm>
              <a:off x="4760" y="724"/>
              <a:ext cx="204" cy="196"/>
            </a:xfrm>
            <a:custGeom>
              <a:avLst/>
              <a:gdLst/>
              <a:ahLst/>
              <a:cxnLst>
                <a:cxn ang="0">
                  <a:pos x="365" y="57"/>
                </a:cxn>
                <a:cxn ang="0">
                  <a:pos x="483" y="0"/>
                </a:cxn>
                <a:cxn ang="0">
                  <a:pos x="483" y="77"/>
                </a:cxn>
                <a:cxn ang="0">
                  <a:pos x="567" y="31"/>
                </a:cxn>
                <a:cxn ang="0">
                  <a:pos x="567" y="85"/>
                </a:cxn>
                <a:cxn ang="0">
                  <a:pos x="493" y="169"/>
                </a:cxn>
                <a:cxn ang="0">
                  <a:pos x="603" y="123"/>
                </a:cxn>
                <a:cxn ang="0">
                  <a:pos x="557" y="200"/>
                </a:cxn>
                <a:cxn ang="0">
                  <a:pos x="612" y="230"/>
                </a:cxn>
                <a:cxn ang="0">
                  <a:pos x="557" y="246"/>
                </a:cxn>
                <a:cxn ang="0">
                  <a:pos x="495" y="288"/>
                </a:cxn>
                <a:cxn ang="0">
                  <a:pos x="439" y="307"/>
                </a:cxn>
                <a:cxn ang="0">
                  <a:pos x="475" y="385"/>
                </a:cxn>
                <a:cxn ang="0">
                  <a:pos x="393" y="361"/>
                </a:cxn>
                <a:cxn ang="0">
                  <a:pos x="328" y="277"/>
                </a:cxn>
                <a:cxn ang="0">
                  <a:pos x="328" y="354"/>
                </a:cxn>
                <a:cxn ang="0">
                  <a:pos x="273" y="392"/>
                </a:cxn>
                <a:cxn ang="0">
                  <a:pos x="273" y="307"/>
                </a:cxn>
                <a:cxn ang="0">
                  <a:pos x="183" y="377"/>
                </a:cxn>
                <a:cxn ang="0">
                  <a:pos x="109" y="385"/>
                </a:cxn>
                <a:cxn ang="0">
                  <a:pos x="201" y="293"/>
                </a:cxn>
                <a:cxn ang="0">
                  <a:pos x="0" y="216"/>
                </a:cxn>
                <a:cxn ang="0">
                  <a:pos x="137" y="185"/>
                </a:cxn>
                <a:cxn ang="0">
                  <a:pos x="36" y="85"/>
                </a:cxn>
                <a:cxn ang="0">
                  <a:pos x="118" y="99"/>
                </a:cxn>
                <a:cxn ang="0">
                  <a:pos x="118" y="7"/>
                </a:cxn>
                <a:cxn ang="0">
                  <a:pos x="229" y="123"/>
                </a:cxn>
                <a:cxn ang="0">
                  <a:pos x="237" y="54"/>
                </a:cxn>
                <a:cxn ang="0">
                  <a:pos x="308" y="50"/>
                </a:cxn>
                <a:cxn ang="0">
                  <a:pos x="365" y="57"/>
                </a:cxn>
              </a:cxnLst>
              <a:rect l="0" t="0" r="r" b="b"/>
              <a:pathLst>
                <a:path w="612" h="392">
                  <a:moveTo>
                    <a:pt x="365" y="57"/>
                  </a:moveTo>
                  <a:lnTo>
                    <a:pt x="483" y="0"/>
                  </a:lnTo>
                  <a:lnTo>
                    <a:pt x="483" y="77"/>
                  </a:lnTo>
                  <a:lnTo>
                    <a:pt x="567" y="31"/>
                  </a:lnTo>
                  <a:lnTo>
                    <a:pt x="567" y="85"/>
                  </a:lnTo>
                  <a:lnTo>
                    <a:pt x="493" y="169"/>
                  </a:lnTo>
                  <a:lnTo>
                    <a:pt x="603" y="123"/>
                  </a:lnTo>
                  <a:lnTo>
                    <a:pt x="557" y="200"/>
                  </a:lnTo>
                  <a:lnTo>
                    <a:pt x="612" y="230"/>
                  </a:lnTo>
                  <a:lnTo>
                    <a:pt x="557" y="246"/>
                  </a:lnTo>
                  <a:lnTo>
                    <a:pt x="495" y="288"/>
                  </a:lnTo>
                  <a:lnTo>
                    <a:pt x="439" y="307"/>
                  </a:lnTo>
                  <a:lnTo>
                    <a:pt x="475" y="385"/>
                  </a:lnTo>
                  <a:lnTo>
                    <a:pt x="393" y="361"/>
                  </a:lnTo>
                  <a:lnTo>
                    <a:pt x="328" y="277"/>
                  </a:lnTo>
                  <a:lnTo>
                    <a:pt x="328" y="354"/>
                  </a:lnTo>
                  <a:lnTo>
                    <a:pt x="273" y="392"/>
                  </a:lnTo>
                  <a:lnTo>
                    <a:pt x="273" y="307"/>
                  </a:lnTo>
                  <a:lnTo>
                    <a:pt x="183" y="377"/>
                  </a:lnTo>
                  <a:lnTo>
                    <a:pt x="109" y="385"/>
                  </a:lnTo>
                  <a:lnTo>
                    <a:pt x="201" y="293"/>
                  </a:lnTo>
                  <a:lnTo>
                    <a:pt x="0" y="216"/>
                  </a:lnTo>
                  <a:lnTo>
                    <a:pt x="137" y="185"/>
                  </a:lnTo>
                  <a:lnTo>
                    <a:pt x="36" y="85"/>
                  </a:lnTo>
                  <a:lnTo>
                    <a:pt x="118" y="99"/>
                  </a:lnTo>
                  <a:lnTo>
                    <a:pt x="118" y="7"/>
                  </a:lnTo>
                  <a:lnTo>
                    <a:pt x="229" y="123"/>
                  </a:lnTo>
                  <a:lnTo>
                    <a:pt x="237" y="54"/>
                  </a:lnTo>
                  <a:lnTo>
                    <a:pt x="308" y="50"/>
                  </a:lnTo>
                  <a:lnTo>
                    <a:pt x="365" y="57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" name="Freeform 17"/>
            <p:cNvSpPr/>
            <p:nvPr/>
          </p:nvSpPr>
          <p:spPr bwMode="auto">
            <a:xfrm>
              <a:off x="4819" y="758"/>
              <a:ext cx="114" cy="142"/>
            </a:xfrm>
            <a:custGeom>
              <a:avLst/>
              <a:gdLst/>
              <a:ahLst/>
              <a:cxnLst>
                <a:cxn ang="0">
                  <a:pos x="64" y="175"/>
                </a:cxn>
                <a:cxn ang="0">
                  <a:pos x="0" y="115"/>
                </a:cxn>
                <a:cxn ang="0">
                  <a:pos x="71" y="127"/>
                </a:cxn>
                <a:cxn ang="0">
                  <a:pos x="71" y="55"/>
                </a:cxn>
                <a:cxn ang="0">
                  <a:pos x="85" y="0"/>
                </a:cxn>
                <a:cxn ang="0">
                  <a:pos x="121" y="67"/>
                </a:cxn>
                <a:cxn ang="0">
                  <a:pos x="164" y="12"/>
                </a:cxn>
                <a:cxn ang="0">
                  <a:pos x="164" y="79"/>
                </a:cxn>
                <a:cxn ang="0">
                  <a:pos x="242" y="31"/>
                </a:cxn>
                <a:cxn ang="0">
                  <a:pos x="321" y="25"/>
                </a:cxn>
                <a:cxn ang="0">
                  <a:pos x="229" y="73"/>
                </a:cxn>
                <a:cxn ang="0">
                  <a:pos x="229" y="139"/>
                </a:cxn>
                <a:cxn ang="0">
                  <a:pos x="314" y="109"/>
                </a:cxn>
                <a:cxn ang="0">
                  <a:pos x="292" y="157"/>
                </a:cxn>
                <a:cxn ang="0">
                  <a:pos x="343" y="163"/>
                </a:cxn>
                <a:cxn ang="0">
                  <a:pos x="256" y="187"/>
                </a:cxn>
                <a:cxn ang="0">
                  <a:pos x="321" y="283"/>
                </a:cxn>
                <a:cxn ang="0">
                  <a:pos x="229" y="235"/>
                </a:cxn>
                <a:cxn ang="0">
                  <a:pos x="229" y="265"/>
                </a:cxn>
                <a:cxn ang="0">
                  <a:pos x="164" y="229"/>
                </a:cxn>
                <a:cxn ang="0">
                  <a:pos x="164" y="175"/>
                </a:cxn>
                <a:cxn ang="0">
                  <a:pos x="107" y="235"/>
                </a:cxn>
                <a:cxn ang="0">
                  <a:pos x="36" y="253"/>
                </a:cxn>
                <a:cxn ang="0">
                  <a:pos x="64" y="175"/>
                </a:cxn>
              </a:cxnLst>
              <a:rect l="0" t="0" r="r" b="b"/>
              <a:pathLst>
                <a:path w="343" h="283">
                  <a:moveTo>
                    <a:pt x="64" y="175"/>
                  </a:moveTo>
                  <a:lnTo>
                    <a:pt x="0" y="115"/>
                  </a:lnTo>
                  <a:lnTo>
                    <a:pt x="71" y="127"/>
                  </a:lnTo>
                  <a:lnTo>
                    <a:pt x="71" y="55"/>
                  </a:lnTo>
                  <a:lnTo>
                    <a:pt x="85" y="0"/>
                  </a:lnTo>
                  <a:lnTo>
                    <a:pt x="121" y="67"/>
                  </a:lnTo>
                  <a:lnTo>
                    <a:pt x="164" y="12"/>
                  </a:lnTo>
                  <a:lnTo>
                    <a:pt x="164" y="79"/>
                  </a:lnTo>
                  <a:lnTo>
                    <a:pt x="242" y="31"/>
                  </a:lnTo>
                  <a:lnTo>
                    <a:pt x="321" y="25"/>
                  </a:lnTo>
                  <a:lnTo>
                    <a:pt x="229" y="73"/>
                  </a:lnTo>
                  <a:lnTo>
                    <a:pt x="229" y="139"/>
                  </a:lnTo>
                  <a:lnTo>
                    <a:pt x="314" y="109"/>
                  </a:lnTo>
                  <a:lnTo>
                    <a:pt x="292" y="157"/>
                  </a:lnTo>
                  <a:lnTo>
                    <a:pt x="343" y="163"/>
                  </a:lnTo>
                  <a:lnTo>
                    <a:pt x="256" y="187"/>
                  </a:lnTo>
                  <a:lnTo>
                    <a:pt x="321" y="283"/>
                  </a:lnTo>
                  <a:lnTo>
                    <a:pt x="229" y="235"/>
                  </a:lnTo>
                  <a:lnTo>
                    <a:pt x="229" y="265"/>
                  </a:lnTo>
                  <a:lnTo>
                    <a:pt x="164" y="229"/>
                  </a:lnTo>
                  <a:lnTo>
                    <a:pt x="164" y="175"/>
                  </a:lnTo>
                  <a:lnTo>
                    <a:pt x="107" y="235"/>
                  </a:lnTo>
                  <a:lnTo>
                    <a:pt x="36" y="253"/>
                  </a:lnTo>
                  <a:lnTo>
                    <a:pt x="64" y="175"/>
                  </a:lnTo>
                  <a:close/>
                </a:path>
              </a:pathLst>
            </a:custGeom>
            <a:solidFill>
              <a:srgbClr val="99FF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8" name="Rectangle 18"/>
            <p:cNvSpPr>
              <a:spLocks noChangeArrowheads="1"/>
            </p:cNvSpPr>
            <p:nvPr/>
          </p:nvSpPr>
          <p:spPr bwMode="auto">
            <a:xfrm>
              <a:off x="4659" y="872"/>
              <a:ext cx="76" cy="32"/>
            </a:xfrm>
            <a:prstGeom prst="rect">
              <a:avLst/>
            </a:prstGeom>
            <a:solidFill>
              <a:srgbClr val="077ABA"/>
            </a:solidFill>
            <a:ln w="9525">
              <a:noFill/>
              <a:miter lim="800000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9" name="Freeform 19"/>
            <p:cNvSpPr/>
            <p:nvPr/>
          </p:nvSpPr>
          <p:spPr bwMode="auto">
            <a:xfrm>
              <a:off x="4857" y="533"/>
              <a:ext cx="6" cy="186"/>
            </a:xfrm>
            <a:custGeom>
              <a:avLst/>
              <a:gdLst/>
              <a:ahLst/>
              <a:cxnLst>
                <a:cxn ang="0">
                  <a:pos x="9" y="372"/>
                </a:cxn>
                <a:cxn ang="0">
                  <a:pos x="0" y="0"/>
                </a:cxn>
                <a:cxn ang="0">
                  <a:pos x="19" y="78"/>
                </a:cxn>
                <a:cxn ang="0">
                  <a:pos x="19" y="287"/>
                </a:cxn>
                <a:cxn ang="0">
                  <a:pos x="9" y="372"/>
                </a:cxn>
              </a:cxnLst>
              <a:rect l="0" t="0" r="r" b="b"/>
              <a:pathLst>
                <a:path w="19" h="372">
                  <a:moveTo>
                    <a:pt x="9" y="372"/>
                  </a:moveTo>
                  <a:lnTo>
                    <a:pt x="0" y="0"/>
                  </a:lnTo>
                  <a:lnTo>
                    <a:pt x="19" y="78"/>
                  </a:lnTo>
                  <a:lnTo>
                    <a:pt x="19" y="287"/>
                  </a:lnTo>
                  <a:lnTo>
                    <a:pt x="9" y="372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0" name="Freeform 20"/>
            <p:cNvSpPr/>
            <p:nvPr/>
          </p:nvSpPr>
          <p:spPr bwMode="auto">
            <a:xfrm>
              <a:off x="4925" y="490"/>
              <a:ext cx="64" cy="217"/>
            </a:xfrm>
            <a:custGeom>
              <a:avLst/>
              <a:gdLst/>
              <a:ahLst/>
              <a:cxnLst>
                <a:cxn ang="0">
                  <a:pos x="0" y="434"/>
                </a:cxn>
                <a:cxn ang="0">
                  <a:pos x="194" y="0"/>
                </a:cxn>
                <a:cxn ang="0">
                  <a:pos x="157" y="125"/>
                </a:cxn>
                <a:cxn ang="0">
                  <a:pos x="56" y="372"/>
                </a:cxn>
                <a:cxn ang="0">
                  <a:pos x="0" y="434"/>
                </a:cxn>
              </a:cxnLst>
              <a:rect l="0" t="0" r="r" b="b"/>
              <a:pathLst>
                <a:path w="194" h="434">
                  <a:moveTo>
                    <a:pt x="0" y="434"/>
                  </a:moveTo>
                  <a:lnTo>
                    <a:pt x="194" y="0"/>
                  </a:lnTo>
                  <a:lnTo>
                    <a:pt x="157" y="125"/>
                  </a:lnTo>
                  <a:lnTo>
                    <a:pt x="56" y="372"/>
                  </a:lnTo>
                  <a:lnTo>
                    <a:pt x="0" y="434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1" name="Freeform 21"/>
            <p:cNvSpPr/>
            <p:nvPr/>
          </p:nvSpPr>
          <p:spPr bwMode="auto">
            <a:xfrm>
              <a:off x="4706" y="623"/>
              <a:ext cx="83" cy="92"/>
            </a:xfrm>
            <a:custGeom>
              <a:avLst/>
              <a:gdLst/>
              <a:ahLst/>
              <a:cxnLst>
                <a:cxn ang="0">
                  <a:pos x="250" y="185"/>
                </a:cxn>
                <a:cxn ang="0">
                  <a:pos x="0" y="0"/>
                </a:cxn>
                <a:cxn ang="0">
                  <a:pos x="37" y="36"/>
                </a:cxn>
                <a:cxn ang="0">
                  <a:pos x="175" y="154"/>
                </a:cxn>
                <a:cxn ang="0">
                  <a:pos x="250" y="185"/>
                </a:cxn>
              </a:cxnLst>
              <a:rect l="0" t="0" r="r" b="b"/>
              <a:pathLst>
                <a:path w="250" h="185">
                  <a:moveTo>
                    <a:pt x="250" y="185"/>
                  </a:moveTo>
                  <a:lnTo>
                    <a:pt x="0" y="0"/>
                  </a:lnTo>
                  <a:lnTo>
                    <a:pt x="37" y="36"/>
                  </a:lnTo>
                  <a:lnTo>
                    <a:pt x="175" y="154"/>
                  </a:lnTo>
                  <a:lnTo>
                    <a:pt x="250" y="185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4731" y="443"/>
              <a:ext cx="61" cy="180"/>
            </a:xfrm>
            <a:custGeom>
              <a:avLst/>
              <a:gdLst/>
              <a:ahLst/>
              <a:cxnLst>
                <a:cxn ang="0">
                  <a:pos x="100" y="218"/>
                </a:cxn>
                <a:cxn ang="0">
                  <a:pos x="0" y="0"/>
                </a:cxn>
                <a:cxn ang="0">
                  <a:pos x="35" y="77"/>
                </a:cxn>
                <a:cxn ang="0">
                  <a:pos x="92" y="133"/>
                </a:cxn>
                <a:cxn ang="0">
                  <a:pos x="184" y="358"/>
                </a:cxn>
                <a:cxn ang="0">
                  <a:pos x="100" y="218"/>
                </a:cxn>
              </a:cxnLst>
              <a:rect l="0" t="0" r="r" b="b"/>
              <a:pathLst>
                <a:path w="184" h="358">
                  <a:moveTo>
                    <a:pt x="100" y="218"/>
                  </a:moveTo>
                  <a:lnTo>
                    <a:pt x="0" y="0"/>
                  </a:lnTo>
                  <a:lnTo>
                    <a:pt x="35" y="77"/>
                  </a:lnTo>
                  <a:lnTo>
                    <a:pt x="92" y="133"/>
                  </a:lnTo>
                  <a:lnTo>
                    <a:pt x="184" y="358"/>
                  </a:lnTo>
                  <a:lnTo>
                    <a:pt x="100" y="218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3" name="Freeform 23"/>
            <p:cNvSpPr/>
            <p:nvPr/>
          </p:nvSpPr>
          <p:spPr bwMode="auto">
            <a:xfrm>
              <a:off x="4958" y="471"/>
              <a:ext cx="16" cy="2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0" y="40"/>
                </a:cxn>
                <a:cxn ang="0">
                  <a:pos x="47" y="40"/>
                </a:cxn>
                <a:cxn ang="0">
                  <a:pos x="16" y="0"/>
                </a:cxn>
              </a:cxnLst>
              <a:rect l="0" t="0" r="r" b="b"/>
              <a:pathLst>
                <a:path w="47" h="40">
                  <a:moveTo>
                    <a:pt x="16" y="0"/>
                  </a:moveTo>
                  <a:lnTo>
                    <a:pt x="0" y="40"/>
                  </a:lnTo>
                  <a:lnTo>
                    <a:pt x="47" y="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5011" y="617"/>
              <a:ext cx="17" cy="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9"/>
                </a:cxn>
                <a:cxn ang="0">
                  <a:pos x="51" y="39"/>
                </a:cxn>
                <a:cxn ang="0">
                  <a:pos x="0" y="0"/>
                </a:cxn>
              </a:cxnLst>
              <a:rect l="0" t="0" r="r" b="b"/>
              <a:pathLst>
                <a:path w="51" h="39">
                  <a:moveTo>
                    <a:pt x="0" y="0"/>
                  </a:moveTo>
                  <a:lnTo>
                    <a:pt x="0" y="39"/>
                  </a:lnTo>
                  <a:lnTo>
                    <a:pt x="51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4748" y="345"/>
              <a:ext cx="17" cy="42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0" y="84"/>
                </a:cxn>
                <a:cxn ang="0">
                  <a:pos x="53" y="54"/>
                </a:cxn>
                <a:cxn ang="0">
                  <a:pos x="23" y="0"/>
                </a:cxn>
              </a:cxnLst>
              <a:rect l="0" t="0" r="r" b="b"/>
              <a:pathLst>
                <a:path w="53" h="84">
                  <a:moveTo>
                    <a:pt x="23" y="0"/>
                  </a:moveTo>
                  <a:lnTo>
                    <a:pt x="0" y="84"/>
                  </a:lnTo>
                  <a:lnTo>
                    <a:pt x="53" y="54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4814" y="518"/>
              <a:ext cx="12" cy="24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45"/>
                </a:cxn>
                <a:cxn ang="0">
                  <a:pos x="36" y="49"/>
                </a:cxn>
                <a:cxn ang="0">
                  <a:pos x="8" y="0"/>
                </a:cxn>
              </a:cxnLst>
              <a:rect l="0" t="0" r="r" b="b"/>
              <a:pathLst>
                <a:path w="36" h="49">
                  <a:moveTo>
                    <a:pt x="8" y="0"/>
                  </a:moveTo>
                  <a:lnTo>
                    <a:pt x="0" y="45"/>
                  </a:lnTo>
                  <a:lnTo>
                    <a:pt x="36" y="4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" name="Freeform 27"/>
            <p:cNvSpPr/>
            <p:nvPr/>
          </p:nvSpPr>
          <p:spPr bwMode="auto">
            <a:xfrm>
              <a:off x="4677" y="564"/>
              <a:ext cx="20" cy="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60"/>
                </a:cxn>
                <a:cxn ang="0">
                  <a:pos x="59" y="0"/>
                </a:cxn>
                <a:cxn ang="0">
                  <a:pos x="0" y="0"/>
                </a:cxn>
              </a:cxnLst>
              <a:rect l="0" t="0" r="r" b="b"/>
              <a:pathLst>
                <a:path w="59" h="60">
                  <a:moveTo>
                    <a:pt x="0" y="0"/>
                  </a:moveTo>
                  <a:lnTo>
                    <a:pt x="6" y="60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8" name="Freeform 28"/>
            <p:cNvSpPr/>
            <p:nvPr/>
          </p:nvSpPr>
          <p:spPr bwMode="auto">
            <a:xfrm>
              <a:off x="4958" y="1005"/>
              <a:ext cx="20" cy="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1"/>
                </a:cxn>
                <a:cxn ang="0">
                  <a:pos x="60" y="61"/>
                </a:cxn>
                <a:cxn ang="0">
                  <a:pos x="0" y="0"/>
                </a:cxn>
              </a:cxnLst>
              <a:rect l="0" t="0" r="r" b="b"/>
              <a:pathLst>
                <a:path w="60" h="61">
                  <a:moveTo>
                    <a:pt x="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roup 29"/>
          <p:cNvGrpSpPr/>
          <p:nvPr/>
        </p:nvGrpSpPr>
        <p:grpSpPr bwMode="auto">
          <a:xfrm>
            <a:off x="7380348" y="4725144"/>
            <a:ext cx="1109663" cy="1219200"/>
            <a:chOff x="4896" y="0"/>
            <a:chExt cx="699" cy="768"/>
          </a:xfrm>
        </p:grpSpPr>
        <p:sp>
          <p:nvSpPr>
            <p:cNvPr id="30" name="Freeform 30"/>
            <p:cNvSpPr/>
            <p:nvPr/>
          </p:nvSpPr>
          <p:spPr bwMode="auto">
            <a:xfrm>
              <a:off x="4896" y="624"/>
              <a:ext cx="181" cy="144"/>
            </a:xfrm>
            <a:custGeom>
              <a:avLst/>
              <a:gdLst/>
              <a:ahLst/>
              <a:cxnLst>
                <a:cxn ang="0">
                  <a:pos x="542" y="48"/>
                </a:cxn>
                <a:cxn ang="0">
                  <a:pos x="477" y="0"/>
                </a:cxn>
                <a:cxn ang="0">
                  <a:pos x="0" y="282"/>
                </a:cxn>
                <a:cxn ang="0">
                  <a:pos x="28" y="288"/>
                </a:cxn>
                <a:cxn ang="0">
                  <a:pos x="449" y="66"/>
                </a:cxn>
                <a:cxn ang="0">
                  <a:pos x="506" y="108"/>
                </a:cxn>
                <a:cxn ang="0">
                  <a:pos x="542" y="48"/>
                </a:cxn>
              </a:cxnLst>
              <a:rect l="0" t="0" r="r" b="b"/>
              <a:pathLst>
                <a:path w="542" h="288">
                  <a:moveTo>
                    <a:pt x="542" y="48"/>
                  </a:moveTo>
                  <a:lnTo>
                    <a:pt x="477" y="0"/>
                  </a:lnTo>
                  <a:lnTo>
                    <a:pt x="0" y="282"/>
                  </a:lnTo>
                  <a:lnTo>
                    <a:pt x="28" y="288"/>
                  </a:lnTo>
                  <a:lnTo>
                    <a:pt x="449" y="66"/>
                  </a:lnTo>
                  <a:lnTo>
                    <a:pt x="506" y="108"/>
                  </a:lnTo>
                  <a:lnTo>
                    <a:pt x="542" y="48"/>
                  </a:lnTo>
                  <a:close/>
                </a:path>
              </a:pathLst>
            </a:custGeom>
            <a:solidFill>
              <a:srgbClr val="000016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31" name="Group 31"/>
            <p:cNvGrpSpPr/>
            <p:nvPr/>
          </p:nvGrpSpPr>
          <p:grpSpPr bwMode="auto">
            <a:xfrm>
              <a:off x="4992" y="0"/>
              <a:ext cx="603" cy="718"/>
              <a:chOff x="5011" y="188"/>
              <a:chExt cx="603" cy="718"/>
            </a:xfrm>
          </p:grpSpPr>
          <p:sp>
            <p:nvSpPr>
              <p:cNvPr id="32" name="Freeform 32"/>
              <p:cNvSpPr/>
              <p:nvPr/>
            </p:nvSpPr>
            <p:spPr bwMode="auto">
              <a:xfrm>
                <a:off x="5011" y="188"/>
                <a:ext cx="522" cy="713"/>
              </a:xfrm>
              <a:custGeom>
                <a:avLst/>
                <a:gdLst/>
                <a:ahLst/>
                <a:cxnLst>
                  <a:cxn ang="0">
                    <a:pos x="250" y="37"/>
                  </a:cxn>
                  <a:cxn ang="0">
                    <a:pos x="293" y="16"/>
                  </a:cxn>
                  <a:cxn ang="0">
                    <a:pos x="338" y="8"/>
                  </a:cxn>
                  <a:cxn ang="0">
                    <a:pos x="391" y="3"/>
                  </a:cxn>
                  <a:cxn ang="0">
                    <a:pos x="474" y="19"/>
                  </a:cxn>
                  <a:cxn ang="0">
                    <a:pos x="497" y="101"/>
                  </a:cxn>
                  <a:cxn ang="0">
                    <a:pos x="544" y="160"/>
                  </a:cxn>
                  <a:cxn ang="0">
                    <a:pos x="647" y="155"/>
                  </a:cxn>
                  <a:cxn ang="0">
                    <a:pos x="1076" y="213"/>
                  </a:cxn>
                  <a:cxn ang="0">
                    <a:pos x="1267" y="329"/>
                  </a:cxn>
                  <a:cxn ang="0">
                    <a:pos x="1380" y="418"/>
                  </a:cxn>
                  <a:cxn ang="0">
                    <a:pos x="1416" y="434"/>
                  </a:cxn>
                  <a:cxn ang="0">
                    <a:pos x="1427" y="451"/>
                  </a:cxn>
                  <a:cxn ang="0">
                    <a:pos x="1426" y="473"/>
                  </a:cxn>
                  <a:cxn ang="0">
                    <a:pos x="1423" y="509"/>
                  </a:cxn>
                  <a:cxn ang="0">
                    <a:pos x="1475" y="562"/>
                  </a:cxn>
                  <a:cxn ang="0">
                    <a:pos x="1492" y="630"/>
                  </a:cxn>
                  <a:cxn ang="0">
                    <a:pos x="1567" y="708"/>
                  </a:cxn>
                  <a:cxn ang="0">
                    <a:pos x="1555" y="810"/>
                  </a:cxn>
                  <a:cxn ang="0">
                    <a:pos x="1567" y="911"/>
                  </a:cxn>
                  <a:cxn ang="0">
                    <a:pos x="1558" y="971"/>
                  </a:cxn>
                  <a:cxn ang="0">
                    <a:pos x="1537" y="1020"/>
                  </a:cxn>
                  <a:cxn ang="0">
                    <a:pos x="1495" y="1072"/>
                  </a:cxn>
                  <a:cxn ang="0">
                    <a:pos x="1406" y="1183"/>
                  </a:cxn>
                  <a:cxn ang="0">
                    <a:pos x="1375" y="1419"/>
                  </a:cxn>
                  <a:cxn ang="0">
                    <a:pos x="500" y="1264"/>
                  </a:cxn>
                  <a:cxn ang="0">
                    <a:pos x="483" y="1175"/>
                  </a:cxn>
                  <a:cxn ang="0">
                    <a:pos x="438" y="1219"/>
                  </a:cxn>
                  <a:cxn ang="0">
                    <a:pos x="377" y="1285"/>
                  </a:cxn>
                  <a:cxn ang="0">
                    <a:pos x="175" y="1271"/>
                  </a:cxn>
                  <a:cxn ang="0">
                    <a:pos x="87" y="1211"/>
                  </a:cxn>
                  <a:cxn ang="0">
                    <a:pos x="228" y="1093"/>
                  </a:cxn>
                  <a:cxn ang="0">
                    <a:pos x="387" y="1005"/>
                  </a:cxn>
                  <a:cxn ang="0">
                    <a:pos x="359" y="946"/>
                  </a:cxn>
                  <a:cxn ang="0">
                    <a:pos x="359" y="822"/>
                  </a:cxn>
                  <a:cxn ang="0">
                    <a:pos x="333" y="666"/>
                  </a:cxn>
                  <a:cxn ang="0">
                    <a:pos x="192" y="608"/>
                  </a:cxn>
                  <a:cxn ang="0">
                    <a:pos x="96" y="505"/>
                  </a:cxn>
                  <a:cxn ang="0">
                    <a:pos x="0" y="349"/>
                  </a:cxn>
                  <a:cxn ang="0">
                    <a:pos x="70" y="179"/>
                  </a:cxn>
                  <a:cxn ang="0">
                    <a:pos x="184" y="68"/>
                  </a:cxn>
                </a:cxnLst>
                <a:rect l="0" t="0" r="r" b="b"/>
                <a:pathLst>
                  <a:path w="1567" h="1426">
                    <a:moveTo>
                      <a:pt x="227" y="54"/>
                    </a:moveTo>
                    <a:lnTo>
                      <a:pt x="250" y="37"/>
                    </a:lnTo>
                    <a:lnTo>
                      <a:pt x="272" y="25"/>
                    </a:lnTo>
                    <a:lnTo>
                      <a:pt x="293" y="16"/>
                    </a:lnTo>
                    <a:lnTo>
                      <a:pt x="315" y="12"/>
                    </a:lnTo>
                    <a:lnTo>
                      <a:pt x="338" y="8"/>
                    </a:lnTo>
                    <a:lnTo>
                      <a:pt x="364" y="6"/>
                    </a:lnTo>
                    <a:lnTo>
                      <a:pt x="391" y="3"/>
                    </a:lnTo>
                    <a:lnTo>
                      <a:pt x="423" y="0"/>
                    </a:lnTo>
                    <a:lnTo>
                      <a:pt x="474" y="19"/>
                    </a:lnTo>
                    <a:lnTo>
                      <a:pt x="497" y="54"/>
                    </a:lnTo>
                    <a:lnTo>
                      <a:pt x="497" y="101"/>
                    </a:lnTo>
                    <a:lnTo>
                      <a:pt x="544" y="116"/>
                    </a:lnTo>
                    <a:lnTo>
                      <a:pt x="544" y="160"/>
                    </a:lnTo>
                    <a:lnTo>
                      <a:pt x="572" y="175"/>
                    </a:lnTo>
                    <a:lnTo>
                      <a:pt x="647" y="155"/>
                    </a:lnTo>
                    <a:lnTo>
                      <a:pt x="886" y="155"/>
                    </a:lnTo>
                    <a:lnTo>
                      <a:pt x="1076" y="213"/>
                    </a:lnTo>
                    <a:lnTo>
                      <a:pt x="1134" y="253"/>
                    </a:lnTo>
                    <a:lnTo>
                      <a:pt x="1267" y="329"/>
                    </a:lnTo>
                    <a:lnTo>
                      <a:pt x="1319" y="374"/>
                    </a:lnTo>
                    <a:lnTo>
                      <a:pt x="1380" y="418"/>
                    </a:lnTo>
                    <a:lnTo>
                      <a:pt x="1401" y="425"/>
                    </a:lnTo>
                    <a:lnTo>
                      <a:pt x="1416" y="434"/>
                    </a:lnTo>
                    <a:lnTo>
                      <a:pt x="1423" y="441"/>
                    </a:lnTo>
                    <a:lnTo>
                      <a:pt x="1427" y="451"/>
                    </a:lnTo>
                    <a:lnTo>
                      <a:pt x="1427" y="461"/>
                    </a:lnTo>
                    <a:lnTo>
                      <a:pt x="1426" y="473"/>
                    </a:lnTo>
                    <a:lnTo>
                      <a:pt x="1424" y="490"/>
                    </a:lnTo>
                    <a:lnTo>
                      <a:pt x="1423" y="509"/>
                    </a:lnTo>
                    <a:lnTo>
                      <a:pt x="1475" y="529"/>
                    </a:lnTo>
                    <a:lnTo>
                      <a:pt x="1475" y="562"/>
                    </a:lnTo>
                    <a:lnTo>
                      <a:pt x="1492" y="597"/>
                    </a:lnTo>
                    <a:lnTo>
                      <a:pt x="1492" y="630"/>
                    </a:lnTo>
                    <a:lnTo>
                      <a:pt x="1509" y="664"/>
                    </a:lnTo>
                    <a:lnTo>
                      <a:pt x="1567" y="708"/>
                    </a:lnTo>
                    <a:lnTo>
                      <a:pt x="1567" y="752"/>
                    </a:lnTo>
                    <a:lnTo>
                      <a:pt x="1555" y="810"/>
                    </a:lnTo>
                    <a:lnTo>
                      <a:pt x="1567" y="873"/>
                    </a:lnTo>
                    <a:lnTo>
                      <a:pt x="1567" y="911"/>
                    </a:lnTo>
                    <a:lnTo>
                      <a:pt x="1564" y="944"/>
                    </a:lnTo>
                    <a:lnTo>
                      <a:pt x="1558" y="971"/>
                    </a:lnTo>
                    <a:lnTo>
                      <a:pt x="1550" y="996"/>
                    </a:lnTo>
                    <a:lnTo>
                      <a:pt x="1537" y="1020"/>
                    </a:lnTo>
                    <a:lnTo>
                      <a:pt x="1519" y="1045"/>
                    </a:lnTo>
                    <a:lnTo>
                      <a:pt x="1495" y="1072"/>
                    </a:lnTo>
                    <a:lnTo>
                      <a:pt x="1463" y="1103"/>
                    </a:lnTo>
                    <a:lnTo>
                      <a:pt x="1406" y="1183"/>
                    </a:lnTo>
                    <a:lnTo>
                      <a:pt x="1358" y="1296"/>
                    </a:lnTo>
                    <a:lnTo>
                      <a:pt x="1375" y="1419"/>
                    </a:lnTo>
                    <a:lnTo>
                      <a:pt x="492" y="1426"/>
                    </a:lnTo>
                    <a:lnTo>
                      <a:pt x="500" y="1264"/>
                    </a:lnTo>
                    <a:lnTo>
                      <a:pt x="552" y="1167"/>
                    </a:lnTo>
                    <a:lnTo>
                      <a:pt x="483" y="1175"/>
                    </a:lnTo>
                    <a:lnTo>
                      <a:pt x="438" y="1167"/>
                    </a:lnTo>
                    <a:lnTo>
                      <a:pt x="438" y="1219"/>
                    </a:lnTo>
                    <a:lnTo>
                      <a:pt x="395" y="1227"/>
                    </a:lnTo>
                    <a:lnTo>
                      <a:pt x="377" y="1285"/>
                    </a:lnTo>
                    <a:lnTo>
                      <a:pt x="237" y="1315"/>
                    </a:lnTo>
                    <a:lnTo>
                      <a:pt x="175" y="1271"/>
                    </a:lnTo>
                    <a:lnTo>
                      <a:pt x="96" y="1271"/>
                    </a:lnTo>
                    <a:lnTo>
                      <a:pt x="87" y="1211"/>
                    </a:lnTo>
                    <a:lnTo>
                      <a:pt x="132" y="1159"/>
                    </a:lnTo>
                    <a:lnTo>
                      <a:pt x="228" y="1093"/>
                    </a:lnTo>
                    <a:lnTo>
                      <a:pt x="308" y="1078"/>
                    </a:lnTo>
                    <a:lnTo>
                      <a:pt x="387" y="1005"/>
                    </a:lnTo>
                    <a:lnTo>
                      <a:pt x="387" y="982"/>
                    </a:lnTo>
                    <a:lnTo>
                      <a:pt x="359" y="946"/>
                    </a:lnTo>
                    <a:lnTo>
                      <a:pt x="359" y="888"/>
                    </a:lnTo>
                    <a:lnTo>
                      <a:pt x="359" y="822"/>
                    </a:lnTo>
                    <a:lnTo>
                      <a:pt x="333" y="755"/>
                    </a:lnTo>
                    <a:lnTo>
                      <a:pt x="333" y="666"/>
                    </a:lnTo>
                    <a:lnTo>
                      <a:pt x="237" y="603"/>
                    </a:lnTo>
                    <a:lnTo>
                      <a:pt x="192" y="608"/>
                    </a:lnTo>
                    <a:lnTo>
                      <a:pt x="84" y="560"/>
                    </a:lnTo>
                    <a:lnTo>
                      <a:pt x="96" y="505"/>
                    </a:lnTo>
                    <a:lnTo>
                      <a:pt x="36" y="437"/>
                    </a:lnTo>
                    <a:lnTo>
                      <a:pt x="0" y="349"/>
                    </a:lnTo>
                    <a:lnTo>
                      <a:pt x="17" y="245"/>
                    </a:lnTo>
                    <a:lnTo>
                      <a:pt x="70" y="179"/>
                    </a:lnTo>
                    <a:lnTo>
                      <a:pt x="141" y="98"/>
                    </a:lnTo>
                    <a:lnTo>
                      <a:pt x="184" y="68"/>
                    </a:lnTo>
                    <a:lnTo>
                      <a:pt x="227" y="54"/>
                    </a:lnTo>
                    <a:close/>
                  </a:path>
                </a:pathLst>
              </a:custGeom>
              <a:solidFill>
                <a:srgbClr val="00000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3" name="Freeform 33"/>
              <p:cNvSpPr/>
              <p:nvPr/>
            </p:nvSpPr>
            <p:spPr bwMode="auto">
              <a:xfrm>
                <a:off x="5011" y="344"/>
                <a:ext cx="192" cy="183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0" y="90"/>
                  </a:cxn>
                  <a:cxn ang="0">
                    <a:pos x="41" y="147"/>
                  </a:cxn>
                  <a:cxn ang="0">
                    <a:pos x="120" y="195"/>
                  </a:cxn>
                  <a:cxn ang="0">
                    <a:pos x="200" y="186"/>
                  </a:cxn>
                  <a:cxn ang="0">
                    <a:pos x="311" y="152"/>
                  </a:cxn>
                  <a:cxn ang="0">
                    <a:pos x="425" y="200"/>
                  </a:cxn>
                  <a:cxn ang="0">
                    <a:pos x="385" y="263"/>
                  </a:cxn>
                  <a:cxn ang="0">
                    <a:pos x="341" y="266"/>
                  </a:cxn>
                  <a:cxn ang="0">
                    <a:pos x="232" y="290"/>
                  </a:cxn>
                  <a:cxn ang="0">
                    <a:pos x="317" y="347"/>
                  </a:cxn>
                  <a:cxn ang="0">
                    <a:pos x="419" y="365"/>
                  </a:cxn>
                  <a:cxn ang="0">
                    <a:pos x="487" y="365"/>
                  </a:cxn>
                  <a:cxn ang="0">
                    <a:pos x="576" y="323"/>
                  </a:cxn>
                  <a:cxn ang="0">
                    <a:pos x="537" y="247"/>
                  </a:cxn>
                  <a:cxn ang="0">
                    <a:pos x="475" y="147"/>
                  </a:cxn>
                  <a:cxn ang="0">
                    <a:pos x="317" y="33"/>
                  </a:cxn>
                  <a:cxn ang="0">
                    <a:pos x="203" y="0"/>
                  </a:cxn>
                  <a:cxn ang="0">
                    <a:pos x="74" y="14"/>
                  </a:cxn>
                  <a:cxn ang="0">
                    <a:pos x="71" y="14"/>
                  </a:cxn>
                  <a:cxn ang="0">
                    <a:pos x="61" y="15"/>
                  </a:cxn>
                  <a:cxn ang="0">
                    <a:pos x="48" y="18"/>
                  </a:cxn>
                  <a:cxn ang="0">
                    <a:pos x="34" y="19"/>
                  </a:cxn>
                  <a:cxn ang="0">
                    <a:pos x="19" y="20"/>
                  </a:cxn>
                  <a:cxn ang="0">
                    <a:pos x="8" y="2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576" h="365">
                    <a:moveTo>
                      <a:pt x="0" y="24"/>
                    </a:moveTo>
                    <a:lnTo>
                      <a:pt x="0" y="90"/>
                    </a:lnTo>
                    <a:lnTo>
                      <a:pt x="41" y="147"/>
                    </a:lnTo>
                    <a:lnTo>
                      <a:pt x="120" y="195"/>
                    </a:lnTo>
                    <a:lnTo>
                      <a:pt x="200" y="186"/>
                    </a:lnTo>
                    <a:lnTo>
                      <a:pt x="311" y="152"/>
                    </a:lnTo>
                    <a:lnTo>
                      <a:pt x="425" y="200"/>
                    </a:lnTo>
                    <a:lnTo>
                      <a:pt x="385" y="263"/>
                    </a:lnTo>
                    <a:lnTo>
                      <a:pt x="341" y="266"/>
                    </a:lnTo>
                    <a:lnTo>
                      <a:pt x="232" y="290"/>
                    </a:lnTo>
                    <a:lnTo>
                      <a:pt x="317" y="347"/>
                    </a:lnTo>
                    <a:lnTo>
                      <a:pt x="419" y="365"/>
                    </a:lnTo>
                    <a:lnTo>
                      <a:pt x="487" y="365"/>
                    </a:lnTo>
                    <a:lnTo>
                      <a:pt x="576" y="323"/>
                    </a:lnTo>
                    <a:lnTo>
                      <a:pt x="537" y="247"/>
                    </a:lnTo>
                    <a:lnTo>
                      <a:pt x="475" y="147"/>
                    </a:lnTo>
                    <a:lnTo>
                      <a:pt x="317" y="33"/>
                    </a:lnTo>
                    <a:lnTo>
                      <a:pt x="203" y="0"/>
                    </a:lnTo>
                    <a:lnTo>
                      <a:pt x="74" y="14"/>
                    </a:lnTo>
                    <a:lnTo>
                      <a:pt x="71" y="14"/>
                    </a:lnTo>
                    <a:lnTo>
                      <a:pt x="61" y="15"/>
                    </a:lnTo>
                    <a:lnTo>
                      <a:pt x="48" y="18"/>
                    </a:lnTo>
                    <a:lnTo>
                      <a:pt x="34" y="19"/>
                    </a:lnTo>
                    <a:lnTo>
                      <a:pt x="19" y="20"/>
                    </a:lnTo>
                    <a:lnTo>
                      <a:pt x="8" y="2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" name="Freeform 34"/>
              <p:cNvSpPr/>
              <p:nvPr/>
            </p:nvSpPr>
            <p:spPr bwMode="auto">
              <a:xfrm>
                <a:off x="5046" y="454"/>
                <a:ext cx="83" cy="33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174" y="0"/>
                  </a:cxn>
                  <a:cxn ang="0">
                    <a:pos x="249" y="42"/>
                  </a:cxn>
                  <a:cxn ang="0">
                    <a:pos x="100" y="66"/>
                  </a:cxn>
                  <a:cxn ang="0">
                    <a:pos x="0" y="23"/>
                  </a:cxn>
                </a:cxnLst>
                <a:rect l="0" t="0" r="r" b="b"/>
                <a:pathLst>
                  <a:path w="249" h="66">
                    <a:moveTo>
                      <a:pt x="0" y="23"/>
                    </a:moveTo>
                    <a:lnTo>
                      <a:pt x="174" y="0"/>
                    </a:lnTo>
                    <a:lnTo>
                      <a:pt x="249" y="42"/>
                    </a:lnTo>
                    <a:lnTo>
                      <a:pt x="100" y="66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87F7F7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5" name="Freeform 35"/>
              <p:cNvSpPr/>
              <p:nvPr/>
            </p:nvSpPr>
            <p:spPr bwMode="auto">
              <a:xfrm>
                <a:off x="5158" y="501"/>
                <a:ext cx="174" cy="142"/>
              </a:xfrm>
              <a:custGeom>
                <a:avLst/>
                <a:gdLst/>
                <a:ahLst/>
                <a:cxnLst>
                  <a:cxn ang="0">
                    <a:pos x="152" y="109"/>
                  </a:cxn>
                  <a:cxn ang="0">
                    <a:pos x="108" y="90"/>
                  </a:cxn>
                  <a:cxn ang="0">
                    <a:pos x="52" y="0"/>
                  </a:cxn>
                  <a:cxn ang="0">
                    <a:pos x="0" y="9"/>
                  </a:cxn>
                  <a:cxn ang="0">
                    <a:pos x="0" y="51"/>
                  </a:cxn>
                  <a:cxn ang="0">
                    <a:pos x="52" y="85"/>
                  </a:cxn>
                  <a:cxn ang="0">
                    <a:pos x="52" y="143"/>
                  </a:cxn>
                  <a:cxn ang="0">
                    <a:pos x="96" y="189"/>
                  </a:cxn>
                  <a:cxn ang="0">
                    <a:pos x="135" y="228"/>
                  </a:cxn>
                  <a:cxn ang="0">
                    <a:pos x="175" y="247"/>
                  </a:cxn>
                  <a:cxn ang="0">
                    <a:pos x="232" y="242"/>
                  </a:cxn>
                  <a:cxn ang="0">
                    <a:pos x="314" y="242"/>
                  </a:cxn>
                  <a:cxn ang="0">
                    <a:pos x="381" y="283"/>
                  </a:cxn>
                  <a:cxn ang="0">
                    <a:pos x="522" y="283"/>
                  </a:cxn>
                  <a:cxn ang="0">
                    <a:pos x="501" y="209"/>
                  </a:cxn>
                  <a:cxn ang="0">
                    <a:pos x="393" y="204"/>
                  </a:cxn>
                  <a:cxn ang="0">
                    <a:pos x="275" y="199"/>
                  </a:cxn>
                  <a:cxn ang="0">
                    <a:pos x="246" y="167"/>
                  </a:cxn>
                  <a:cxn ang="0">
                    <a:pos x="187" y="157"/>
                  </a:cxn>
                  <a:cxn ang="0">
                    <a:pos x="152" y="109"/>
                  </a:cxn>
                </a:cxnLst>
                <a:rect l="0" t="0" r="r" b="b"/>
                <a:pathLst>
                  <a:path w="522" h="283">
                    <a:moveTo>
                      <a:pt x="152" y="109"/>
                    </a:moveTo>
                    <a:lnTo>
                      <a:pt x="108" y="90"/>
                    </a:lnTo>
                    <a:lnTo>
                      <a:pt x="52" y="0"/>
                    </a:lnTo>
                    <a:lnTo>
                      <a:pt x="0" y="9"/>
                    </a:lnTo>
                    <a:lnTo>
                      <a:pt x="0" y="51"/>
                    </a:lnTo>
                    <a:lnTo>
                      <a:pt x="52" y="85"/>
                    </a:lnTo>
                    <a:lnTo>
                      <a:pt x="52" y="143"/>
                    </a:lnTo>
                    <a:lnTo>
                      <a:pt x="96" y="189"/>
                    </a:lnTo>
                    <a:lnTo>
                      <a:pt x="135" y="228"/>
                    </a:lnTo>
                    <a:lnTo>
                      <a:pt x="175" y="247"/>
                    </a:lnTo>
                    <a:lnTo>
                      <a:pt x="232" y="242"/>
                    </a:lnTo>
                    <a:lnTo>
                      <a:pt x="314" y="242"/>
                    </a:lnTo>
                    <a:lnTo>
                      <a:pt x="381" y="283"/>
                    </a:lnTo>
                    <a:lnTo>
                      <a:pt x="522" y="283"/>
                    </a:lnTo>
                    <a:lnTo>
                      <a:pt x="501" y="209"/>
                    </a:lnTo>
                    <a:lnTo>
                      <a:pt x="393" y="204"/>
                    </a:lnTo>
                    <a:lnTo>
                      <a:pt x="275" y="199"/>
                    </a:lnTo>
                    <a:lnTo>
                      <a:pt x="246" y="167"/>
                    </a:lnTo>
                    <a:lnTo>
                      <a:pt x="187" y="157"/>
                    </a:lnTo>
                    <a:lnTo>
                      <a:pt x="152" y="109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6" name="Freeform 36"/>
              <p:cNvSpPr/>
              <p:nvPr/>
            </p:nvSpPr>
            <p:spPr bwMode="auto">
              <a:xfrm>
                <a:off x="5202" y="485"/>
                <a:ext cx="48" cy="83"/>
              </a:xfrm>
              <a:custGeom>
                <a:avLst/>
                <a:gdLst/>
                <a:ahLst/>
                <a:cxnLst>
                  <a:cxn ang="0">
                    <a:pos x="44" y="0"/>
                  </a:cxn>
                  <a:cxn ang="0">
                    <a:pos x="0" y="0"/>
                  </a:cxn>
                  <a:cxn ang="0">
                    <a:pos x="0" y="43"/>
                  </a:cxn>
                  <a:cxn ang="0">
                    <a:pos x="44" y="72"/>
                  </a:cxn>
                  <a:cxn ang="0">
                    <a:pos x="73" y="119"/>
                  </a:cxn>
                  <a:cxn ang="0">
                    <a:pos x="73" y="157"/>
                  </a:cxn>
                  <a:cxn ang="0">
                    <a:pos x="121" y="167"/>
                  </a:cxn>
                  <a:cxn ang="0">
                    <a:pos x="144" y="143"/>
                  </a:cxn>
                  <a:cxn ang="0">
                    <a:pos x="144" y="82"/>
                  </a:cxn>
                  <a:cxn ang="0">
                    <a:pos x="105" y="63"/>
                  </a:cxn>
                  <a:cxn ang="0">
                    <a:pos x="73" y="34"/>
                  </a:cxn>
                  <a:cxn ang="0">
                    <a:pos x="44" y="0"/>
                  </a:cxn>
                </a:cxnLst>
                <a:rect l="0" t="0" r="r" b="b"/>
                <a:pathLst>
                  <a:path w="144" h="167">
                    <a:moveTo>
                      <a:pt x="44" y="0"/>
                    </a:moveTo>
                    <a:lnTo>
                      <a:pt x="0" y="0"/>
                    </a:lnTo>
                    <a:lnTo>
                      <a:pt x="0" y="43"/>
                    </a:lnTo>
                    <a:lnTo>
                      <a:pt x="44" y="72"/>
                    </a:lnTo>
                    <a:lnTo>
                      <a:pt x="73" y="119"/>
                    </a:lnTo>
                    <a:lnTo>
                      <a:pt x="73" y="157"/>
                    </a:lnTo>
                    <a:lnTo>
                      <a:pt x="121" y="167"/>
                    </a:lnTo>
                    <a:lnTo>
                      <a:pt x="144" y="143"/>
                    </a:lnTo>
                    <a:lnTo>
                      <a:pt x="144" y="82"/>
                    </a:lnTo>
                    <a:lnTo>
                      <a:pt x="105" y="63"/>
                    </a:lnTo>
                    <a:lnTo>
                      <a:pt x="73" y="34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7" name="Freeform 37"/>
              <p:cNvSpPr/>
              <p:nvPr/>
            </p:nvSpPr>
            <p:spPr bwMode="auto">
              <a:xfrm>
                <a:off x="5263" y="534"/>
                <a:ext cx="47" cy="41"/>
              </a:xfrm>
              <a:custGeom>
                <a:avLst/>
                <a:gdLst/>
                <a:ahLst/>
                <a:cxnLst>
                  <a:cxn ang="0">
                    <a:pos x="0" y="43"/>
                  </a:cxn>
                  <a:cxn ang="0">
                    <a:pos x="56" y="0"/>
                  </a:cxn>
                  <a:cxn ang="0">
                    <a:pos x="119" y="33"/>
                  </a:cxn>
                  <a:cxn ang="0">
                    <a:pos x="141" y="72"/>
                  </a:cxn>
                  <a:cxn ang="0">
                    <a:pos x="102" y="81"/>
                  </a:cxn>
                  <a:cxn ang="0">
                    <a:pos x="56" y="81"/>
                  </a:cxn>
                  <a:cxn ang="0">
                    <a:pos x="0" y="43"/>
                  </a:cxn>
                </a:cxnLst>
                <a:rect l="0" t="0" r="r" b="b"/>
                <a:pathLst>
                  <a:path w="141" h="81">
                    <a:moveTo>
                      <a:pt x="0" y="43"/>
                    </a:moveTo>
                    <a:lnTo>
                      <a:pt x="56" y="0"/>
                    </a:lnTo>
                    <a:lnTo>
                      <a:pt x="119" y="33"/>
                    </a:lnTo>
                    <a:lnTo>
                      <a:pt x="141" y="72"/>
                    </a:lnTo>
                    <a:lnTo>
                      <a:pt x="102" y="81"/>
                    </a:lnTo>
                    <a:lnTo>
                      <a:pt x="56" y="81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8" name="Freeform 38"/>
              <p:cNvSpPr/>
              <p:nvPr/>
            </p:nvSpPr>
            <p:spPr bwMode="auto">
              <a:xfrm>
                <a:off x="5299" y="527"/>
                <a:ext cx="29" cy="41"/>
              </a:xfrm>
              <a:custGeom>
                <a:avLst/>
                <a:gdLst/>
                <a:ahLst/>
                <a:cxnLst>
                  <a:cxn ang="0">
                    <a:pos x="0" y="29"/>
                  </a:cxn>
                  <a:cxn ang="0">
                    <a:pos x="6" y="0"/>
                  </a:cxn>
                  <a:cxn ang="0">
                    <a:pos x="45" y="15"/>
                  </a:cxn>
                  <a:cxn ang="0">
                    <a:pos x="87" y="82"/>
                  </a:cxn>
                  <a:cxn ang="0">
                    <a:pos x="45" y="48"/>
                  </a:cxn>
                  <a:cxn ang="0">
                    <a:pos x="0" y="29"/>
                  </a:cxn>
                </a:cxnLst>
                <a:rect l="0" t="0" r="r" b="b"/>
                <a:pathLst>
                  <a:path w="87" h="82">
                    <a:moveTo>
                      <a:pt x="0" y="29"/>
                    </a:moveTo>
                    <a:lnTo>
                      <a:pt x="6" y="0"/>
                    </a:lnTo>
                    <a:lnTo>
                      <a:pt x="45" y="15"/>
                    </a:lnTo>
                    <a:lnTo>
                      <a:pt x="87" y="82"/>
                    </a:lnTo>
                    <a:lnTo>
                      <a:pt x="45" y="48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9" name="Freeform 39"/>
              <p:cNvSpPr/>
              <p:nvPr/>
            </p:nvSpPr>
            <p:spPr bwMode="auto">
              <a:xfrm>
                <a:off x="5253" y="331"/>
                <a:ext cx="86" cy="175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60"/>
                  </a:cxn>
                  <a:cxn ang="0">
                    <a:pos x="6" y="119"/>
                  </a:cxn>
                  <a:cxn ang="0">
                    <a:pos x="20" y="173"/>
                  </a:cxn>
                  <a:cxn ang="0">
                    <a:pos x="41" y="203"/>
                  </a:cxn>
                  <a:cxn ang="0">
                    <a:pos x="121" y="271"/>
                  </a:cxn>
                  <a:cxn ang="0">
                    <a:pos x="126" y="313"/>
                  </a:cxn>
                  <a:cxn ang="0">
                    <a:pos x="167" y="351"/>
                  </a:cxn>
                  <a:cxn ang="0">
                    <a:pos x="193" y="326"/>
                  </a:cxn>
                  <a:cxn ang="0">
                    <a:pos x="193" y="266"/>
                  </a:cxn>
                  <a:cxn ang="0">
                    <a:pos x="242" y="224"/>
                  </a:cxn>
                  <a:cxn ang="0">
                    <a:pos x="256" y="186"/>
                  </a:cxn>
                  <a:cxn ang="0">
                    <a:pos x="256" y="119"/>
                  </a:cxn>
                  <a:cxn ang="0">
                    <a:pos x="223" y="144"/>
                  </a:cxn>
                  <a:cxn ang="0">
                    <a:pos x="185" y="169"/>
                  </a:cxn>
                  <a:cxn ang="0">
                    <a:pos x="141" y="208"/>
                  </a:cxn>
                  <a:cxn ang="0">
                    <a:pos x="136" y="178"/>
                  </a:cxn>
                  <a:cxn ang="0">
                    <a:pos x="157" y="136"/>
                  </a:cxn>
                  <a:cxn ang="0">
                    <a:pos x="162" y="85"/>
                  </a:cxn>
                  <a:cxn ang="0">
                    <a:pos x="151" y="47"/>
                  </a:cxn>
                  <a:cxn ang="0">
                    <a:pos x="121" y="68"/>
                  </a:cxn>
                  <a:cxn ang="0">
                    <a:pos x="86" y="85"/>
                  </a:cxn>
                  <a:cxn ang="0">
                    <a:pos x="60" y="88"/>
                  </a:cxn>
                  <a:cxn ang="0">
                    <a:pos x="43" y="38"/>
                  </a:cxn>
                  <a:cxn ang="0">
                    <a:pos x="30" y="0"/>
                  </a:cxn>
                  <a:cxn ang="0">
                    <a:pos x="0" y="5"/>
                  </a:cxn>
                </a:cxnLst>
                <a:rect l="0" t="0" r="r" b="b"/>
                <a:pathLst>
                  <a:path w="256" h="351">
                    <a:moveTo>
                      <a:pt x="0" y="5"/>
                    </a:moveTo>
                    <a:lnTo>
                      <a:pt x="0" y="60"/>
                    </a:lnTo>
                    <a:lnTo>
                      <a:pt x="6" y="119"/>
                    </a:lnTo>
                    <a:lnTo>
                      <a:pt x="20" y="173"/>
                    </a:lnTo>
                    <a:lnTo>
                      <a:pt x="41" y="203"/>
                    </a:lnTo>
                    <a:lnTo>
                      <a:pt x="121" y="271"/>
                    </a:lnTo>
                    <a:lnTo>
                      <a:pt x="126" y="313"/>
                    </a:lnTo>
                    <a:lnTo>
                      <a:pt x="167" y="351"/>
                    </a:lnTo>
                    <a:lnTo>
                      <a:pt x="193" y="326"/>
                    </a:lnTo>
                    <a:lnTo>
                      <a:pt x="193" y="266"/>
                    </a:lnTo>
                    <a:lnTo>
                      <a:pt x="242" y="224"/>
                    </a:lnTo>
                    <a:lnTo>
                      <a:pt x="256" y="186"/>
                    </a:lnTo>
                    <a:lnTo>
                      <a:pt x="256" y="119"/>
                    </a:lnTo>
                    <a:lnTo>
                      <a:pt x="223" y="144"/>
                    </a:lnTo>
                    <a:lnTo>
                      <a:pt x="185" y="169"/>
                    </a:lnTo>
                    <a:lnTo>
                      <a:pt x="141" y="208"/>
                    </a:lnTo>
                    <a:lnTo>
                      <a:pt x="136" y="178"/>
                    </a:lnTo>
                    <a:lnTo>
                      <a:pt x="157" y="136"/>
                    </a:lnTo>
                    <a:lnTo>
                      <a:pt x="162" y="85"/>
                    </a:lnTo>
                    <a:lnTo>
                      <a:pt x="151" y="47"/>
                    </a:lnTo>
                    <a:lnTo>
                      <a:pt x="121" y="68"/>
                    </a:lnTo>
                    <a:lnTo>
                      <a:pt x="86" y="85"/>
                    </a:lnTo>
                    <a:lnTo>
                      <a:pt x="60" y="88"/>
                    </a:lnTo>
                    <a:lnTo>
                      <a:pt x="43" y="38"/>
                    </a:lnTo>
                    <a:lnTo>
                      <a:pt x="3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66ADD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0" name="Freeform 40"/>
              <p:cNvSpPr/>
              <p:nvPr/>
            </p:nvSpPr>
            <p:spPr bwMode="auto">
              <a:xfrm>
                <a:off x="5224" y="360"/>
                <a:ext cx="29" cy="135"/>
              </a:xfrm>
              <a:custGeom>
                <a:avLst/>
                <a:gdLst/>
                <a:ahLst/>
                <a:cxnLst>
                  <a:cxn ang="0">
                    <a:pos x="57" y="173"/>
                  </a:cxn>
                  <a:cxn ang="0">
                    <a:pos x="57" y="206"/>
                  </a:cxn>
                  <a:cxn ang="0">
                    <a:pos x="87" y="270"/>
                  </a:cxn>
                  <a:cxn ang="0">
                    <a:pos x="35" y="253"/>
                  </a:cxn>
                  <a:cxn ang="0">
                    <a:pos x="21" y="190"/>
                  </a:cxn>
                  <a:cxn ang="0">
                    <a:pos x="21" y="126"/>
                  </a:cxn>
                  <a:cxn ang="0">
                    <a:pos x="0" y="92"/>
                  </a:cxn>
                  <a:cxn ang="0">
                    <a:pos x="0" y="59"/>
                  </a:cxn>
                  <a:cxn ang="0">
                    <a:pos x="0" y="0"/>
                  </a:cxn>
                  <a:cxn ang="0">
                    <a:pos x="15" y="67"/>
                  </a:cxn>
                  <a:cxn ang="0">
                    <a:pos x="31" y="134"/>
                  </a:cxn>
                  <a:cxn ang="0">
                    <a:pos x="57" y="173"/>
                  </a:cxn>
                </a:cxnLst>
                <a:rect l="0" t="0" r="r" b="b"/>
                <a:pathLst>
                  <a:path w="87" h="270">
                    <a:moveTo>
                      <a:pt x="57" y="173"/>
                    </a:moveTo>
                    <a:lnTo>
                      <a:pt x="57" y="206"/>
                    </a:lnTo>
                    <a:lnTo>
                      <a:pt x="87" y="270"/>
                    </a:lnTo>
                    <a:lnTo>
                      <a:pt x="35" y="253"/>
                    </a:lnTo>
                    <a:lnTo>
                      <a:pt x="21" y="190"/>
                    </a:lnTo>
                    <a:lnTo>
                      <a:pt x="21" y="126"/>
                    </a:lnTo>
                    <a:lnTo>
                      <a:pt x="0" y="92"/>
                    </a:lnTo>
                    <a:lnTo>
                      <a:pt x="0" y="59"/>
                    </a:lnTo>
                    <a:lnTo>
                      <a:pt x="0" y="0"/>
                    </a:lnTo>
                    <a:lnTo>
                      <a:pt x="15" y="67"/>
                    </a:lnTo>
                    <a:lnTo>
                      <a:pt x="31" y="134"/>
                    </a:lnTo>
                    <a:lnTo>
                      <a:pt x="57" y="173"/>
                    </a:lnTo>
                    <a:close/>
                  </a:path>
                </a:pathLst>
              </a:custGeom>
              <a:solidFill>
                <a:srgbClr val="66ADD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1" name="Freeform 41"/>
              <p:cNvSpPr/>
              <p:nvPr/>
            </p:nvSpPr>
            <p:spPr bwMode="auto">
              <a:xfrm>
                <a:off x="5303" y="657"/>
                <a:ext cx="96" cy="249"/>
              </a:xfrm>
              <a:custGeom>
                <a:avLst/>
                <a:gdLst/>
                <a:ahLst/>
                <a:cxnLst>
                  <a:cxn ang="0">
                    <a:pos x="165" y="15"/>
                  </a:cxn>
                  <a:cxn ang="0">
                    <a:pos x="140" y="60"/>
                  </a:cxn>
                  <a:cxn ang="0">
                    <a:pos x="140" y="125"/>
                  </a:cxn>
                  <a:cxn ang="0">
                    <a:pos x="86" y="177"/>
                  </a:cxn>
                  <a:cxn ang="0">
                    <a:pos x="60" y="244"/>
                  </a:cxn>
                  <a:cxn ang="0">
                    <a:pos x="30" y="274"/>
                  </a:cxn>
                  <a:cxn ang="0">
                    <a:pos x="11" y="302"/>
                  </a:cxn>
                  <a:cxn ang="0">
                    <a:pos x="1" y="329"/>
                  </a:cxn>
                  <a:cxn ang="0">
                    <a:pos x="0" y="356"/>
                  </a:cxn>
                  <a:cxn ang="0">
                    <a:pos x="1" y="385"/>
                  </a:cxn>
                  <a:cxn ang="0">
                    <a:pos x="4" y="417"/>
                  </a:cxn>
                  <a:cxn ang="0">
                    <a:pos x="4" y="454"/>
                  </a:cxn>
                  <a:cxn ang="0">
                    <a:pos x="1" y="497"/>
                  </a:cxn>
                  <a:cxn ang="0">
                    <a:pos x="148" y="473"/>
                  </a:cxn>
                  <a:cxn ang="0">
                    <a:pos x="165" y="370"/>
                  </a:cxn>
                  <a:cxn ang="0">
                    <a:pos x="210" y="289"/>
                  </a:cxn>
                  <a:cxn ang="0">
                    <a:pos x="165" y="259"/>
                  </a:cxn>
                  <a:cxn ang="0">
                    <a:pos x="165" y="207"/>
                  </a:cxn>
                  <a:cxn ang="0">
                    <a:pos x="174" y="155"/>
                  </a:cxn>
                  <a:cxn ang="0">
                    <a:pos x="262" y="184"/>
                  </a:cxn>
                  <a:cxn ang="0">
                    <a:pos x="236" y="133"/>
                  </a:cxn>
                  <a:cxn ang="0">
                    <a:pos x="191" y="104"/>
                  </a:cxn>
                  <a:cxn ang="0">
                    <a:pos x="200" y="60"/>
                  </a:cxn>
                  <a:cxn ang="0">
                    <a:pos x="288" y="88"/>
                  </a:cxn>
                  <a:cxn ang="0">
                    <a:pos x="279" y="22"/>
                  </a:cxn>
                  <a:cxn ang="0">
                    <a:pos x="227" y="0"/>
                  </a:cxn>
                  <a:cxn ang="0">
                    <a:pos x="165" y="15"/>
                  </a:cxn>
                </a:cxnLst>
                <a:rect l="0" t="0" r="r" b="b"/>
                <a:pathLst>
                  <a:path w="288" h="497">
                    <a:moveTo>
                      <a:pt x="165" y="15"/>
                    </a:moveTo>
                    <a:lnTo>
                      <a:pt x="140" y="60"/>
                    </a:lnTo>
                    <a:lnTo>
                      <a:pt x="140" y="125"/>
                    </a:lnTo>
                    <a:lnTo>
                      <a:pt x="86" y="177"/>
                    </a:lnTo>
                    <a:lnTo>
                      <a:pt x="60" y="244"/>
                    </a:lnTo>
                    <a:lnTo>
                      <a:pt x="30" y="274"/>
                    </a:lnTo>
                    <a:lnTo>
                      <a:pt x="11" y="302"/>
                    </a:lnTo>
                    <a:lnTo>
                      <a:pt x="1" y="329"/>
                    </a:lnTo>
                    <a:lnTo>
                      <a:pt x="0" y="356"/>
                    </a:lnTo>
                    <a:lnTo>
                      <a:pt x="1" y="385"/>
                    </a:lnTo>
                    <a:lnTo>
                      <a:pt x="4" y="417"/>
                    </a:lnTo>
                    <a:lnTo>
                      <a:pt x="4" y="454"/>
                    </a:lnTo>
                    <a:lnTo>
                      <a:pt x="1" y="497"/>
                    </a:lnTo>
                    <a:lnTo>
                      <a:pt x="148" y="473"/>
                    </a:lnTo>
                    <a:lnTo>
                      <a:pt x="165" y="370"/>
                    </a:lnTo>
                    <a:lnTo>
                      <a:pt x="210" y="289"/>
                    </a:lnTo>
                    <a:lnTo>
                      <a:pt x="165" y="259"/>
                    </a:lnTo>
                    <a:lnTo>
                      <a:pt x="165" y="207"/>
                    </a:lnTo>
                    <a:lnTo>
                      <a:pt x="174" y="155"/>
                    </a:lnTo>
                    <a:lnTo>
                      <a:pt x="262" y="184"/>
                    </a:lnTo>
                    <a:lnTo>
                      <a:pt x="236" y="133"/>
                    </a:lnTo>
                    <a:lnTo>
                      <a:pt x="191" y="104"/>
                    </a:lnTo>
                    <a:lnTo>
                      <a:pt x="200" y="60"/>
                    </a:lnTo>
                    <a:lnTo>
                      <a:pt x="288" y="88"/>
                    </a:lnTo>
                    <a:lnTo>
                      <a:pt x="279" y="22"/>
                    </a:lnTo>
                    <a:lnTo>
                      <a:pt x="227" y="0"/>
                    </a:lnTo>
                    <a:lnTo>
                      <a:pt x="165" y="15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" name="Freeform 42"/>
              <p:cNvSpPr/>
              <p:nvPr/>
            </p:nvSpPr>
            <p:spPr bwMode="auto">
              <a:xfrm>
                <a:off x="5210" y="259"/>
                <a:ext cx="268" cy="322"/>
              </a:xfrm>
              <a:custGeom>
                <a:avLst/>
                <a:gdLst/>
                <a:ahLst/>
                <a:cxnLst>
                  <a:cxn ang="0">
                    <a:pos x="0" y="31"/>
                  </a:cxn>
                  <a:cxn ang="0">
                    <a:pos x="62" y="17"/>
                  </a:cxn>
                  <a:cxn ang="0">
                    <a:pos x="155" y="0"/>
                  </a:cxn>
                  <a:cxn ang="0">
                    <a:pos x="295" y="0"/>
                  </a:cxn>
                  <a:cxn ang="0">
                    <a:pos x="436" y="45"/>
                  </a:cxn>
                  <a:cxn ang="0">
                    <a:pos x="515" y="103"/>
                  </a:cxn>
                  <a:cxn ang="0">
                    <a:pos x="665" y="192"/>
                  </a:cxn>
                  <a:cxn ang="0">
                    <a:pos x="740" y="244"/>
                  </a:cxn>
                  <a:cxn ang="0">
                    <a:pos x="804" y="288"/>
                  </a:cxn>
                  <a:cxn ang="0">
                    <a:pos x="804" y="363"/>
                  </a:cxn>
                  <a:cxn ang="0">
                    <a:pos x="734" y="363"/>
                  </a:cxn>
                  <a:cxn ang="0">
                    <a:pos x="611" y="355"/>
                  </a:cxn>
                  <a:cxn ang="0">
                    <a:pos x="655" y="318"/>
                  </a:cxn>
                  <a:cxn ang="0">
                    <a:pos x="716" y="311"/>
                  </a:cxn>
                  <a:cxn ang="0">
                    <a:pos x="673" y="258"/>
                  </a:cxn>
                  <a:cxn ang="0">
                    <a:pos x="629" y="207"/>
                  </a:cxn>
                  <a:cxn ang="0">
                    <a:pos x="577" y="229"/>
                  </a:cxn>
                  <a:cxn ang="0">
                    <a:pos x="532" y="258"/>
                  </a:cxn>
                  <a:cxn ang="0">
                    <a:pos x="532" y="222"/>
                  </a:cxn>
                  <a:cxn ang="0">
                    <a:pos x="532" y="162"/>
                  </a:cxn>
                  <a:cxn ang="0">
                    <a:pos x="470" y="111"/>
                  </a:cxn>
                  <a:cxn ang="0">
                    <a:pos x="401" y="82"/>
                  </a:cxn>
                  <a:cxn ang="0">
                    <a:pos x="436" y="155"/>
                  </a:cxn>
                  <a:cxn ang="0">
                    <a:pos x="506" y="251"/>
                  </a:cxn>
                  <a:cxn ang="0">
                    <a:pos x="506" y="333"/>
                  </a:cxn>
                  <a:cxn ang="0">
                    <a:pos x="541" y="407"/>
                  </a:cxn>
                  <a:cxn ang="0">
                    <a:pos x="567" y="503"/>
                  </a:cxn>
                  <a:cxn ang="0">
                    <a:pos x="567" y="576"/>
                  </a:cxn>
                  <a:cxn ang="0">
                    <a:pos x="532" y="643"/>
                  </a:cxn>
                  <a:cxn ang="0">
                    <a:pos x="532" y="562"/>
                  </a:cxn>
                  <a:cxn ang="0">
                    <a:pos x="532" y="458"/>
                  </a:cxn>
                  <a:cxn ang="0">
                    <a:pos x="462" y="295"/>
                  </a:cxn>
                  <a:cxn ang="0">
                    <a:pos x="444" y="215"/>
                  </a:cxn>
                  <a:cxn ang="0">
                    <a:pos x="401" y="148"/>
                  </a:cxn>
                  <a:cxn ang="0">
                    <a:pos x="348" y="178"/>
                  </a:cxn>
                  <a:cxn ang="0">
                    <a:pos x="348" y="118"/>
                  </a:cxn>
                  <a:cxn ang="0">
                    <a:pos x="339" y="66"/>
                  </a:cxn>
                  <a:cxn ang="0">
                    <a:pos x="295" y="73"/>
                  </a:cxn>
                  <a:cxn ang="0">
                    <a:pos x="278" y="133"/>
                  </a:cxn>
                  <a:cxn ang="0">
                    <a:pos x="226" y="52"/>
                  </a:cxn>
                  <a:cxn ang="0">
                    <a:pos x="147" y="52"/>
                  </a:cxn>
                  <a:cxn ang="0">
                    <a:pos x="102" y="73"/>
                  </a:cxn>
                  <a:cxn ang="0">
                    <a:pos x="26" y="118"/>
                  </a:cxn>
                  <a:cxn ang="0">
                    <a:pos x="0" y="31"/>
                  </a:cxn>
                </a:cxnLst>
                <a:rect l="0" t="0" r="r" b="b"/>
                <a:pathLst>
                  <a:path w="804" h="643">
                    <a:moveTo>
                      <a:pt x="0" y="31"/>
                    </a:moveTo>
                    <a:lnTo>
                      <a:pt x="62" y="17"/>
                    </a:lnTo>
                    <a:lnTo>
                      <a:pt x="155" y="0"/>
                    </a:lnTo>
                    <a:lnTo>
                      <a:pt x="295" y="0"/>
                    </a:lnTo>
                    <a:lnTo>
                      <a:pt x="436" y="45"/>
                    </a:lnTo>
                    <a:lnTo>
                      <a:pt x="515" y="103"/>
                    </a:lnTo>
                    <a:lnTo>
                      <a:pt x="665" y="192"/>
                    </a:lnTo>
                    <a:lnTo>
                      <a:pt x="740" y="244"/>
                    </a:lnTo>
                    <a:lnTo>
                      <a:pt x="804" y="288"/>
                    </a:lnTo>
                    <a:lnTo>
                      <a:pt x="804" y="363"/>
                    </a:lnTo>
                    <a:lnTo>
                      <a:pt x="734" y="363"/>
                    </a:lnTo>
                    <a:lnTo>
                      <a:pt x="611" y="355"/>
                    </a:lnTo>
                    <a:lnTo>
                      <a:pt x="655" y="318"/>
                    </a:lnTo>
                    <a:lnTo>
                      <a:pt x="716" y="311"/>
                    </a:lnTo>
                    <a:lnTo>
                      <a:pt x="673" y="258"/>
                    </a:lnTo>
                    <a:lnTo>
                      <a:pt x="629" y="207"/>
                    </a:lnTo>
                    <a:lnTo>
                      <a:pt x="577" y="229"/>
                    </a:lnTo>
                    <a:lnTo>
                      <a:pt x="532" y="258"/>
                    </a:lnTo>
                    <a:lnTo>
                      <a:pt x="532" y="222"/>
                    </a:lnTo>
                    <a:lnTo>
                      <a:pt x="532" y="162"/>
                    </a:lnTo>
                    <a:lnTo>
                      <a:pt x="470" y="111"/>
                    </a:lnTo>
                    <a:lnTo>
                      <a:pt x="401" y="82"/>
                    </a:lnTo>
                    <a:lnTo>
                      <a:pt x="436" y="155"/>
                    </a:lnTo>
                    <a:lnTo>
                      <a:pt x="506" y="251"/>
                    </a:lnTo>
                    <a:lnTo>
                      <a:pt x="506" y="333"/>
                    </a:lnTo>
                    <a:lnTo>
                      <a:pt x="541" y="407"/>
                    </a:lnTo>
                    <a:lnTo>
                      <a:pt x="567" y="503"/>
                    </a:lnTo>
                    <a:lnTo>
                      <a:pt x="567" y="576"/>
                    </a:lnTo>
                    <a:lnTo>
                      <a:pt x="532" y="643"/>
                    </a:lnTo>
                    <a:lnTo>
                      <a:pt x="532" y="562"/>
                    </a:lnTo>
                    <a:lnTo>
                      <a:pt x="532" y="458"/>
                    </a:lnTo>
                    <a:lnTo>
                      <a:pt x="462" y="295"/>
                    </a:lnTo>
                    <a:lnTo>
                      <a:pt x="444" y="215"/>
                    </a:lnTo>
                    <a:lnTo>
                      <a:pt x="401" y="148"/>
                    </a:lnTo>
                    <a:lnTo>
                      <a:pt x="348" y="178"/>
                    </a:lnTo>
                    <a:lnTo>
                      <a:pt x="348" y="118"/>
                    </a:lnTo>
                    <a:lnTo>
                      <a:pt x="339" y="66"/>
                    </a:lnTo>
                    <a:lnTo>
                      <a:pt x="295" y="73"/>
                    </a:lnTo>
                    <a:lnTo>
                      <a:pt x="278" y="133"/>
                    </a:lnTo>
                    <a:lnTo>
                      <a:pt x="226" y="52"/>
                    </a:lnTo>
                    <a:lnTo>
                      <a:pt x="147" y="52"/>
                    </a:lnTo>
                    <a:lnTo>
                      <a:pt x="102" y="73"/>
                    </a:lnTo>
                    <a:lnTo>
                      <a:pt x="26" y="118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3" name="Freeform 43"/>
              <p:cNvSpPr/>
              <p:nvPr/>
            </p:nvSpPr>
            <p:spPr bwMode="auto">
              <a:xfrm>
                <a:off x="5431" y="455"/>
                <a:ext cx="91" cy="92"/>
              </a:xfrm>
              <a:custGeom>
                <a:avLst/>
                <a:gdLst/>
                <a:ahLst/>
                <a:cxnLst>
                  <a:cxn ang="0">
                    <a:pos x="210" y="0"/>
                  </a:cxn>
                  <a:cxn ang="0">
                    <a:pos x="244" y="37"/>
                  </a:cxn>
                  <a:cxn ang="0">
                    <a:pos x="244" y="97"/>
                  </a:cxn>
                  <a:cxn ang="0">
                    <a:pos x="227" y="133"/>
                  </a:cxn>
                  <a:cxn ang="0">
                    <a:pos x="272" y="185"/>
                  </a:cxn>
                  <a:cxn ang="0">
                    <a:pos x="193" y="185"/>
                  </a:cxn>
                  <a:cxn ang="0">
                    <a:pos x="193" y="133"/>
                  </a:cxn>
                  <a:cxn ang="0">
                    <a:pos x="193" y="60"/>
                  </a:cxn>
                  <a:cxn ang="0">
                    <a:pos x="165" y="112"/>
                  </a:cxn>
                  <a:cxn ang="0">
                    <a:pos x="105" y="119"/>
                  </a:cxn>
                  <a:cxn ang="0">
                    <a:pos x="0" y="97"/>
                  </a:cxn>
                  <a:cxn ang="0">
                    <a:pos x="87" y="75"/>
                  </a:cxn>
                  <a:cxn ang="0">
                    <a:pos x="165" y="37"/>
                  </a:cxn>
                  <a:cxn ang="0">
                    <a:pos x="210" y="0"/>
                  </a:cxn>
                </a:cxnLst>
                <a:rect l="0" t="0" r="r" b="b"/>
                <a:pathLst>
                  <a:path w="272" h="185">
                    <a:moveTo>
                      <a:pt x="210" y="0"/>
                    </a:moveTo>
                    <a:lnTo>
                      <a:pt x="244" y="37"/>
                    </a:lnTo>
                    <a:lnTo>
                      <a:pt x="244" y="97"/>
                    </a:lnTo>
                    <a:lnTo>
                      <a:pt x="227" y="133"/>
                    </a:lnTo>
                    <a:lnTo>
                      <a:pt x="272" y="185"/>
                    </a:lnTo>
                    <a:lnTo>
                      <a:pt x="193" y="185"/>
                    </a:lnTo>
                    <a:lnTo>
                      <a:pt x="193" y="133"/>
                    </a:lnTo>
                    <a:lnTo>
                      <a:pt x="193" y="60"/>
                    </a:lnTo>
                    <a:lnTo>
                      <a:pt x="165" y="112"/>
                    </a:lnTo>
                    <a:lnTo>
                      <a:pt x="105" y="119"/>
                    </a:lnTo>
                    <a:lnTo>
                      <a:pt x="0" y="97"/>
                    </a:lnTo>
                    <a:lnTo>
                      <a:pt x="87" y="75"/>
                    </a:lnTo>
                    <a:lnTo>
                      <a:pt x="165" y="37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4" name="Freeform 44"/>
              <p:cNvSpPr/>
              <p:nvPr/>
            </p:nvSpPr>
            <p:spPr bwMode="auto">
              <a:xfrm>
                <a:off x="5034" y="218"/>
                <a:ext cx="158" cy="181"/>
              </a:xfrm>
              <a:custGeom>
                <a:avLst/>
                <a:gdLst/>
                <a:ahLst/>
                <a:cxnLst>
                  <a:cxn ang="0">
                    <a:pos x="122" y="0"/>
                  </a:cxn>
                  <a:cxn ang="0">
                    <a:pos x="263" y="0"/>
                  </a:cxn>
                  <a:cxn ang="0">
                    <a:pos x="334" y="30"/>
                  </a:cxn>
                  <a:cxn ang="0">
                    <a:pos x="394" y="126"/>
                  </a:cxn>
                  <a:cxn ang="0">
                    <a:pos x="439" y="243"/>
                  </a:cxn>
                  <a:cxn ang="0">
                    <a:pos x="474" y="362"/>
                  </a:cxn>
                  <a:cxn ang="0">
                    <a:pos x="394" y="288"/>
                  </a:cxn>
                  <a:cxn ang="0">
                    <a:pos x="334" y="140"/>
                  </a:cxn>
                  <a:cxn ang="0">
                    <a:pos x="246" y="96"/>
                  </a:cxn>
                  <a:cxn ang="0">
                    <a:pos x="141" y="96"/>
                  </a:cxn>
                  <a:cxn ang="0">
                    <a:pos x="0" y="126"/>
                  </a:cxn>
                  <a:cxn ang="0">
                    <a:pos x="35" y="74"/>
                  </a:cxn>
                  <a:cxn ang="0">
                    <a:pos x="122" y="0"/>
                  </a:cxn>
                </a:cxnLst>
                <a:rect l="0" t="0" r="r" b="b"/>
                <a:pathLst>
                  <a:path w="474" h="362">
                    <a:moveTo>
                      <a:pt x="122" y="0"/>
                    </a:moveTo>
                    <a:lnTo>
                      <a:pt x="263" y="0"/>
                    </a:lnTo>
                    <a:lnTo>
                      <a:pt x="334" y="30"/>
                    </a:lnTo>
                    <a:lnTo>
                      <a:pt x="394" y="126"/>
                    </a:lnTo>
                    <a:lnTo>
                      <a:pt x="439" y="243"/>
                    </a:lnTo>
                    <a:lnTo>
                      <a:pt x="474" y="362"/>
                    </a:lnTo>
                    <a:lnTo>
                      <a:pt x="394" y="288"/>
                    </a:lnTo>
                    <a:lnTo>
                      <a:pt x="334" y="140"/>
                    </a:lnTo>
                    <a:lnTo>
                      <a:pt x="246" y="96"/>
                    </a:lnTo>
                    <a:lnTo>
                      <a:pt x="141" y="96"/>
                    </a:lnTo>
                    <a:lnTo>
                      <a:pt x="0" y="126"/>
                    </a:lnTo>
                    <a:lnTo>
                      <a:pt x="35" y="74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5" name="Freeform 45"/>
              <p:cNvSpPr/>
              <p:nvPr/>
            </p:nvSpPr>
            <p:spPr bwMode="auto">
              <a:xfrm>
                <a:off x="5177" y="709"/>
                <a:ext cx="75" cy="188"/>
              </a:xfrm>
              <a:custGeom>
                <a:avLst/>
                <a:gdLst/>
                <a:ahLst/>
                <a:cxnLst>
                  <a:cxn ang="0">
                    <a:pos x="88" y="89"/>
                  </a:cxn>
                  <a:cxn ang="0">
                    <a:pos x="64" y="128"/>
                  </a:cxn>
                  <a:cxn ang="0">
                    <a:pos x="44" y="163"/>
                  </a:cxn>
                  <a:cxn ang="0">
                    <a:pos x="29" y="194"/>
                  </a:cxn>
                  <a:cxn ang="0">
                    <a:pos x="18" y="224"/>
                  </a:cxn>
                  <a:cxn ang="0">
                    <a:pos x="9" y="254"/>
                  </a:cxn>
                  <a:cxn ang="0">
                    <a:pos x="5" y="288"/>
                  </a:cxn>
                  <a:cxn ang="0">
                    <a:pos x="2" y="325"/>
                  </a:cxn>
                  <a:cxn ang="0">
                    <a:pos x="0" y="369"/>
                  </a:cxn>
                  <a:cxn ang="0">
                    <a:pos x="159" y="377"/>
                  </a:cxn>
                  <a:cxn ang="0">
                    <a:pos x="159" y="281"/>
                  </a:cxn>
                  <a:cxn ang="0">
                    <a:pos x="159" y="236"/>
                  </a:cxn>
                  <a:cxn ang="0">
                    <a:pos x="225" y="133"/>
                  </a:cxn>
                  <a:cxn ang="0">
                    <a:pos x="140" y="162"/>
                  </a:cxn>
                  <a:cxn ang="0">
                    <a:pos x="150" y="89"/>
                  </a:cxn>
                  <a:cxn ang="0">
                    <a:pos x="167" y="0"/>
                  </a:cxn>
                  <a:cxn ang="0">
                    <a:pos x="123" y="36"/>
                  </a:cxn>
                  <a:cxn ang="0">
                    <a:pos x="88" y="89"/>
                  </a:cxn>
                </a:cxnLst>
                <a:rect l="0" t="0" r="r" b="b"/>
                <a:pathLst>
                  <a:path w="225" h="377">
                    <a:moveTo>
                      <a:pt x="88" y="89"/>
                    </a:moveTo>
                    <a:lnTo>
                      <a:pt x="64" y="128"/>
                    </a:lnTo>
                    <a:lnTo>
                      <a:pt x="44" y="163"/>
                    </a:lnTo>
                    <a:lnTo>
                      <a:pt x="29" y="194"/>
                    </a:lnTo>
                    <a:lnTo>
                      <a:pt x="18" y="224"/>
                    </a:lnTo>
                    <a:lnTo>
                      <a:pt x="9" y="254"/>
                    </a:lnTo>
                    <a:lnTo>
                      <a:pt x="5" y="288"/>
                    </a:lnTo>
                    <a:lnTo>
                      <a:pt x="2" y="325"/>
                    </a:lnTo>
                    <a:lnTo>
                      <a:pt x="0" y="369"/>
                    </a:lnTo>
                    <a:lnTo>
                      <a:pt x="159" y="377"/>
                    </a:lnTo>
                    <a:lnTo>
                      <a:pt x="159" y="281"/>
                    </a:lnTo>
                    <a:lnTo>
                      <a:pt x="159" y="236"/>
                    </a:lnTo>
                    <a:lnTo>
                      <a:pt x="225" y="133"/>
                    </a:lnTo>
                    <a:lnTo>
                      <a:pt x="140" y="162"/>
                    </a:lnTo>
                    <a:lnTo>
                      <a:pt x="150" y="89"/>
                    </a:lnTo>
                    <a:lnTo>
                      <a:pt x="167" y="0"/>
                    </a:lnTo>
                    <a:lnTo>
                      <a:pt x="123" y="36"/>
                    </a:lnTo>
                    <a:lnTo>
                      <a:pt x="88" y="89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6" name="Freeform 46"/>
              <p:cNvSpPr/>
              <p:nvPr/>
            </p:nvSpPr>
            <p:spPr bwMode="auto">
              <a:xfrm>
                <a:off x="5039" y="531"/>
                <a:ext cx="136" cy="270"/>
              </a:xfrm>
              <a:custGeom>
                <a:avLst/>
                <a:gdLst/>
                <a:ahLst/>
                <a:cxnLst>
                  <a:cxn ang="0">
                    <a:pos x="243" y="0"/>
                  </a:cxn>
                  <a:cxn ang="0">
                    <a:pos x="243" y="60"/>
                  </a:cxn>
                  <a:cxn ang="0">
                    <a:pos x="259" y="98"/>
                  </a:cxn>
                  <a:cxn ang="0">
                    <a:pos x="269" y="129"/>
                  </a:cxn>
                  <a:cxn ang="0">
                    <a:pos x="269" y="189"/>
                  </a:cxn>
                  <a:cxn ang="0">
                    <a:pos x="269" y="229"/>
                  </a:cxn>
                  <a:cxn ang="0">
                    <a:pos x="269" y="259"/>
                  </a:cxn>
                  <a:cxn ang="0">
                    <a:pos x="305" y="302"/>
                  </a:cxn>
                  <a:cxn ang="0">
                    <a:pos x="285" y="324"/>
                  </a:cxn>
                  <a:cxn ang="0">
                    <a:pos x="219" y="384"/>
                  </a:cxn>
                  <a:cxn ang="0">
                    <a:pos x="142" y="388"/>
                  </a:cxn>
                  <a:cxn ang="0">
                    <a:pos x="76" y="440"/>
                  </a:cxn>
                  <a:cxn ang="0">
                    <a:pos x="20" y="478"/>
                  </a:cxn>
                  <a:cxn ang="0">
                    <a:pos x="0" y="522"/>
                  </a:cxn>
                  <a:cxn ang="0">
                    <a:pos x="45" y="517"/>
                  </a:cxn>
                  <a:cxn ang="0">
                    <a:pos x="76" y="478"/>
                  </a:cxn>
                  <a:cxn ang="0">
                    <a:pos x="91" y="448"/>
                  </a:cxn>
                  <a:cxn ang="0">
                    <a:pos x="137" y="444"/>
                  </a:cxn>
                  <a:cxn ang="0">
                    <a:pos x="127" y="478"/>
                  </a:cxn>
                  <a:cxn ang="0">
                    <a:pos x="127" y="508"/>
                  </a:cxn>
                  <a:cxn ang="0">
                    <a:pos x="173" y="538"/>
                  </a:cxn>
                  <a:cxn ang="0">
                    <a:pos x="183" y="517"/>
                  </a:cxn>
                  <a:cxn ang="0">
                    <a:pos x="157" y="504"/>
                  </a:cxn>
                  <a:cxn ang="0">
                    <a:pos x="157" y="465"/>
                  </a:cxn>
                  <a:cxn ang="0">
                    <a:pos x="203" y="435"/>
                  </a:cxn>
                  <a:cxn ang="0">
                    <a:pos x="243" y="435"/>
                  </a:cxn>
                  <a:cxn ang="0">
                    <a:pos x="275" y="435"/>
                  </a:cxn>
                  <a:cxn ang="0">
                    <a:pos x="275" y="400"/>
                  </a:cxn>
                  <a:cxn ang="0">
                    <a:pos x="296" y="367"/>
                  </a:cxn>
                  <a:cxn ang="0">
                    <a:pos x="335" y="345"/>
                  </a:cxn>
                  <a:cxn ang="0">
                    <a:pos x="381" y="367"/>
                  </a:cxn>
                  <a:cxn ang="0">
                    <a:pos x="387" y="319"/>
                  </a:cxn>
                  <a:cxn ang="0">
                    <a:pos x="361" y="269"/>
                  </a:cxn>
                  <a:cxn ang="0">
                    <a:pos x="335" y="255"/>
                  </a:cxn>
                  <a:cxn ang="0">
                    <a:pos x="361" y="225"/>
                  </a:cxn>
                  <a:cxn ang="0">
                    <a:pos x="407" y="225"/>
                  </a:cxn>
                  <a:cxn ang="0">
                    <a:pos x="407" y="189"/>
                  </a:cxn>
                  <a:cxn ang="0">
                    <a:pos x="351" y="189"/>
                  </a:cxn>
                  <a:cxn ang="0">
                    <a:pos x="327" y="189"/>
                  </a:cxn>
                  <a:cxn ang="0">
                    <a:pos x="327" y="163"/>
                  </a:cxn>
                  <a:cxn ang="0">
                    <a:pos x="345" y="116"/>
                  </a:cxn>
                  <a:cxn ang="0">
                    <a:pos x="309" y="141"/>
                  </a:cxn>
                  <a:cxn ang="0">
                    <a:pos x="299" y="116"/>
                  </a:cxn>
                  <a:cxn ang="0">
                    <a:pos x="299" y="86"/>
                  </a:cxn>
                  <a:cxn ang="0">
                    <a:pos x="289" y="13"/>
                  </a:cxn>
                  <a:cxn ang="0">
                    <a:pos x="243" y="0"/>
                  </a:cxn>
                </a:cxnLst>
                <a:rect l="0" t="0" r="r" b="b"/>
                <a:pathLst>
                  <a:path w="407" h="538">
                    <a:moveTo>
                      <a:pt x="243" y="0"/>
                    </a:moveTo>
                    <a:lnTo>
                      <a:pt x="243" y="60"/>
                    </a:lnTo>
                    <a:lnTo>
                      <a:pt x="259" y="98"/>
                    </a:lnTo>
                    <a:lnTo>
                      <a:pt x="269" y="129"/>
                    </a:lnTo>
                    <a:lnTo>
                      <a:pt x="269" y="189"/>
                    </a:lnTo>
                    <a:lnTo>
                      <a:pt x="269" y="229"/>
                    </a:lnTo>
                    <a:lnTo>
                      <a:pt x="269" y="259"/>
                    </a:lnTo>
                    <a:lnTo>
                      <a:pt x="305" y="302"/>
                    </a:lnTo>
                    <a:lnTo>
                      <a:pt x="285" y="324"/>
                    </a:lnTo>
                    <a:lnTo>
                      <a:pt x="219" y="384"/>
                    </a:lnTo>
                    <a:lnTo>
                      <a:pt x="142" y="388"/>
                    </a:lnTo>
                    <a:lnTo>
                      <a:pt x="76" y="440"/>
                    </a:lnTo>
                    <a:lnTo>
                      <a:pt x="20" y="478"/>
                    </a:lnTo>
                    <a:lnTo>
                      <a:pt x="0" y="522"/>
                    </a:lnTo>
                    <a:lnTo>
                      <a:pt x="45" y="517"/>
                    </a:lnTo>
                    <a:lnTo>
                      <a:pt x="76" y="478"/>
                    </a:lnTo>
                    <a:lnTo>
                      <a:pt x="91" y="448"/>
                    </a:lnTo>
                    <a:lnTo>
                      <a:pt x="137" y="444"/>
                    </a:lnTo>
                    <a:lnTo>
                      <a:pt x="127" y="478"/>
                    </a:lnTo>
                    <a:lnTo>
                      <a:pt x="127" y="508"/>
                    </a:lnTo>
                    <a:lnTo>
                      <a:pt x="173" y="538"/>
                    </a:lnTo>
                    <a:lnTo>
                      <a:pt x="183" y="517"/>
                    </a:lnTo>
                    <a:lnTo>
                      <a:pt x="157" y="504"/>
                    </a:lnTo>
                    <a:lnTo>
                      <a:pt x="157" y="465"/>
                    </a:lnTo>
                    <a:lnTo>
                      <a:pt x="203" y="435"/>
                    </a:lnTo>
                    <a:lnTo>
                      <a:pt x="243" y="435"/>
                    </a:lnTo>
                    <a:lnTo>
                      <a:pt x="275" y="435"/>
                    </a:lnTo>
                    <a:lnTo>
                      <a:pt x="275" y="400"/>
                    </a:lnTo>
                    <a:lnTo>
                      <a:pt x="296" y="367"/>
                    </a:lnTo>
                    <a:lnTo>
                      <a:pt x="335" y="345"/>
                    </a:lnTo>
                    <a:lnTo>
                      <a:pt x="381" y="367"/>
                    </a:lnTo>
                    <a:lnTo>
                      <a:pt x="387" y="319"/>
                    </a:lnTo>
                    <a:lnTo>
                      <a:pt x="361" y="269"/>
                    </a:lnTo>
                    <a:lnTo>
                      <a:pt x="335" y="255"/>
                    </a:lnTo>
                    <a:lnTo>
                      <a:pt x="361" y="225"/>
                    </a:lnTo>
                    <a:lnTo>
                      <a:pt x="407" y="225"/>
                    </a:lnTo>
                    <a:lnTo>
                      <a:pt x="407" y="189"/>
                    </a:lnTo>
                    <a:lnTo>
                      <a:pt x="351" y="189"/>
                    </a:lnTo>
                    <a:lnTo>
                      <a:pt x="327" y="189"/>
                    </a:lnTo>
                    <a:lnTo>
                      <a:pt x="327" y="163"/>
                    </a:lnTo>
                    <a:lnTo>
                      <a:pt x="345" y="116"/>
                    </a:lnTo>
                    <a:lnTo>
                      <a:pt x="309" y="141"/>
                    </a:lnTo>
                    <a:lnTo>
                      <a:pt x="299" y="116"/>
                    </a:lnTo>
                    <a:lnTo>
                      <a:pt x="299" y="86"/>
                    </a:lnTo>
                    <a:lnTo>
                      <a:pt x="289" y="13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7" name="Rectangle 47"/>
              <p:cNvSpPr>
                <a:spLocks noChangeArrowheads="1"/>
              </p:cNvSpPr>
              <p:nvPr/>
            </p:nvSpPr>
            <p:spPr bwMode="auto">
              <a:xfrm>
                <a:off x="5360" y="873"/>
                <a:ext cx="254" cy="30"/>
              </a:xfrm>
              <a:prstGeom prst="rect">
                <a:avLst/>
              </a:prstGeom>
              <a:solidFill>
                <a:srgbClr val="077ABA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8" name="Freeform 48"/>
              <p:cNvSpPr/>
              <p:nvPr/>
            </p:nvSpPr>
            <p:spPr bwMode="auto">
              <a:xfrm>
                <a:off x="5240" y="386"/>
                <a:ext cx="44" cy="13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" y="72"/>
                  </a:cxn>
                  <a:cxn ang="0">
                    <a:pos x="45" y="120"/>
                  </a:cxn>
                  <a:cxn ang="0">
                    <a:pos x="45" y="162"/>
                  </a:cxn>
                  <a:cxn ang="0">
                    <a:pos x="72" y="226"/>
                  </a:cxn>
                  <a:cxn ang="0">
                    <a:pos x="91" y="238"/>
                  </a:cxn>
                  <a:cxn ang="0">
                    <a:pos x="91" y="263"/>
                  </a:cxn>
                  <a:cxn ang="0">
                    <a:pos x="133" y="263"/>
                  </a:cxn>
                  <a:cxn ang="0">
                    <a:pos x="114" y="216"/>
                  </a:cxn>
                  <a:cxn ang="0">
                    <a:pos x="80" y="168"/>
                  </a:cxn>
                  <a:cxn ang="0">
                    <a:pos x="84" y="124"/>
                  </a:cxn>
                  <a:cxn ang="0">
                    <a:pos x="35" y="80"/>
                  </a:cxn>
                  <a:cxn ang="0">
                    <a:pos x="19" y="41"/>
                  </a:cxn>
                  <a:cxn ang="0">
                    <a:pos x="0" y="0"/>
                  </a:cxn>
                </a:cxnLst>
                <a:rect l="0" t="0" r="r" b="b"/>
                <a:pathLst>
                  <a:path w="133" h="263">
                    <a:moveTo>
                      <a:pt x="0" y="0"/>
                    </a:moveTo>
                    <a:lnTo>
                      <a:pt x="12" y="72"/>
                    </a:lnTo>
                    <a:lnTo>
                      <a:pt x="45" y="120"/>
                    </a:lnTo>
                    <a:lnTo>
                      <a:pt x="45" y="162"/>
                    </a:lnTo>
                    <a:lnTo>
                      <a:pt x="72" y="226"/>
                    </a:lnTo>
                    <a:lnTo>
                      <a:pt x="91" y="238"/>
                    </a:lnTo>
                    <a:lnTo>
                      <a:pt x="91" y="263"/>
                    </a:lnTo>
                    <a:lnTo>
                      <a:pt x="133" y="263"/>
                    </a:lnTo>
                    <a:lnTo>
                      <a:pt x="114" y="216"/>
                    </a:lnTo>
                    <a:lnTo>
                      <a:pt x="80" y="168"/>
                    </a:lnTo>
                    <a:lnTo>
                      <a:pt x="84" y="124"/>
                    </a:lnTo>
                    <a:lnTo>
                      <a:pt x="35" y="80"/>
                    </a:lnTo>
                    <a:lnTo>
                      <a:pt x="19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ADD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9" name="Rectangle 48"/>
          <p:cNvSpPr/>
          <p:nvPr/>
        </p:nvSpPr>
        <p:spPr>
          <a:xfrm>
            <a:off x="4038600" y="5334000"/>
            <a:ext cx="762000" cy="2286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0" name="Group 14"/>
          <p:cNvGrpSpPr/>
          <p:nvPr/>
        </p:nvGrpSpPr>
        <p:grpSpPr bwMode="auto">
          <a:xfrm>
            <a:off x="4572001" y="4509192"/>
            <a:ext cx="585788" cy="1095375"/>
            <a:chOff x="4659" y="345"/>
            <a:chExt cx="369" cy="690"/>
          </a:xfrm>
        </p:grpSpPr>
        <p:sp>
          <p:nvSpPr>
            <p:cNvPr id="51" name="Freeform 15"/>
            <p:cNvSpPr/>
            <p:nvPr/>
          </p:nvSpPr>
          <p:spPr bwMode="auto">
            <a:xfrm>
              <a:off x="4708" y="602"/>
              <a:ext cx="310" cy="414"/>
            </a:xfrm>
            <a:custGeom>
              <a:avLst/>
              <a:gdLst/>
              <a:ahLst/>
              <a:cxnLst>
                <a:cxn ang="0">
                  <a:pos x="265" y="528"/>
                </a:cxn>
                <a:cxn ang="0">
                  <a:pos x="110" y="521"/>
                </a:cxn>
                <a:cxn ang="0">
                  <a:pos x="36" y="436"/>
                </a:cxn>
                <a:cxn ang="0">
                  <a:pos x="147" y="460"/>
                </a:cxn>
                <a:cxn ang="0">
                  <a:pos x="65" y="352"/>
                </a:cxn>
                <a:cxn ang="0">
                  <a:pos x="46" y="159"/>
                </a:cxn>
                <a:cxn ang="0">
                  <a:pos x="93" y="190"/>
                </a:cxn>
                <a:cxn ang="0">
                  <a:pos x="147" y="228"/>
                </a:cxn>
                <a:cxn ang="0">
                  <a:pos x="147" y="183"/>
                </a:cxn>
                <a:cxn ang="0">
                  <a:pos x="147" y="90"/>
                </a:cxn>
                <a:cxn ang="0">
                  <a:pos x="211" y="136"/>
                </a:cxn>
                <a:cxn ang="0">
                  <a:pos x="311" y="152"/>
                </a:cxn>
                <a:cxn ang="0">
                  <a:pos x="357" y="98"/>
                </a:cxn>
                <a:cxn ang="0">
                  <a:pos x="385" y="144"/>
                </a:cxn>
                <a:cxn ang="0">
                  <a:pos x="393" y="228"/>
                </a:cxn>
                <a:cxn ang="0">
                  <a:pos x="484" y="259"/>
                </a:cxn>
                <a:cxn ang="0">
                  <a:pos x="521" y="174"/>
                </a:cxn>
                <a:cxn ang="0">
                  <a:pos x="603" y="0"/>
                </a:cxn>
                <a:cxn ang="0">
                  <a:pos x="649" y="82"/>
                </a:cxn>
                <a:cxn ang="0">
                  <a:pos x="649" y="159"/>
                </a:cxn>
                <a:cxn ang="0">
                  <a:pos x="786" y="183"/>
                </a:cxn>
                <a:cxn ang="0">
                  <a:pos x="850" y="90"/>
                </a:cxn>
                <a:cxn ang="0">
                  <a:pos x="932" y="144"/>
                </a:cxn>
                <a:cxn ang="0">
                  <a:pos x="923" y="221"/>
                </a:cxn>
                <a:cxn ang="0">
                  <a:pos x="832" y="305"/>
                </a:cxn>
                <a:cxn ang="0">
                  <a:pos x="923" y="313"/>
                </a:cxn>
                <a:cxn ang="0">
                  <a:pos x="923" y="390"/>
                </a:cxn>
                <a:cxn ang="0">
                  <a:pos x="814" y="436"/>
                </a:cxn>
                <a:cxn ang="0">
                  <a:pos x="860" y="474"/>
                </a:cxn>
                <a:cxn ang="0">
                  <a:pos x="904" y="521"/>
                </a:cxn>
                <a:cxn ang="0">
                  <a:pos x="822" y="551"/>
                </a:cxn>
                <a:cxn ang="0">
                  <a:pos x="658" y="551"/>
                </a:cxn>
                <a:cxn ang="0">
                  <a:pos x="768" y="643"/>
                </a:cxn>
                <a:cxn ang="0">
                  <a:pos x="795" y="744"/>
                </a:cxn>
                <a:cxn ang="0">
                  <a:pos x="667" y="667"/>
                </a:cxn>
                <a:cxn ang="0">
                  <a:pos x="667" y="767"/>
                </a:cxn>
                <a:cxn ang="0">
                  <a:pos x="667" y="828"/>
                </a:cxn>
                <a:cxn ang="0">
                  <a:pos x="582" y="828"/>
                </a:cxn>
                <a:cxn ang="0">
                  <a:pos x="511" y="713"/>
                </a:cxn>
                <a:cxn ang="0">
                  <a:pos x="475" y="782"/>
                </a:cxn>
                <a:cxn ang="0">
                  <a:pos x="457" y="728"/>
                </a:cxn>
                <a:cxn ang="0">
                  <a:pos x="357" y="782"/>
                </a:cxn>
                <a:cxn ang="0">
                  <a:pos x="357" y="674"/>
                </a:cxn>
                <a:cxn ang="0">
                  <a:pos x="257" y="706"/>
                </a:cxn>
                <a:cxn ang="0">
                  <a:pos x="0" y="736"/>
                </a:cxn>
                <a:cxn ang="0">
                  <a:pos x="74" y="659"/>
                </a:cxn>
                <a:cxn ang="0">
                  <a:pos x="265" y="528"/>
                </a:cxn>
              </a:cxnLst>
              <a:rect l="0" t="0" r="r" b="b"/>
              <a:pathLst>
                <a:path w="932" h="828">
                  <a:moveTo>
                    <a:pt x="265" y="528"/>
                  </a:moveTo>
                  <a:lnTo>
                    <a:pt x="110" y="521"/>
                  </a:lnTo>
                  <a:lnTo>
                    <a:pt x="36" y="436"/>
                  </a:lnTo>
                  <a:lnTo>
                    <a:pt x="147" y="460"/>
                  </a:lnTo>
                  <a:lnTo>
                    <a:pt x="65" y="352"/>
                  </a:lnTo>
                  <a:lnTo>
                    <a:pt x="46" y="159"/>
                  </a:lnTo>
                  <a:lnTo>
                    <a:pt x="93" y="190"/>
                  </a:lnTo>
                  <a:lnTo>
                    <a:pt x="147" y="228"/>
                  </a:lnTo>
                  <a:lnTo>
                    <a:pt x="147" y="183"/>
                  </a:lnTo>
                  <a:lnTo>
                    <a:pt x="147" y="90"/>
                  </a:lnTo>
                  <a:lnTo>
                    <a:pt x="211" y="136"/>
                  </a:lnTo>
                  <a:lnTo>
                    <a:pt x="311" y="152"/>
                  </a:lnTo>
                  <a:lnTo>
                    <a:pt x="357" y="98"/>
                  </a:lnTo>
                  <a:lnTo>
                    <a:pt x="385" y="144"/>
                  </a:lnTo>
                  <a:lnTo>
                    <a:pt x="393" y="228"/>
                  </a:lnTo>
                  <a:lnTo>
                    <a:pt x="484" y="259"/>
                  </a:lnTo>
                  <a:lnTo>
                    <a:pt x="521" y="174"/>
                  </a:lnTo>
                  <a:lnTo>
                    <a:pt x="603" y="0"/>
                  </a:lnTo>
                  <a:lnTo>
                    <a:pt x="649" y="82"/>
                  </a:lnTo>
                  <a:lnTo>
                    <a:pt x="649" y="159"/>
                  </a:lnTo>
                  <a:lnTo>
                    <a:pt x="786" y="183"/>
                  </a:lnTo>
                  <a:lnTo>
                    <a:pt x="850" y="90"/>
                  </a:lnTo>
                  <a:lnTo>
                    <a:pt x="932" y="144"/>
                  </a:lnTo>
                  <a:lnTo>
                    <a:pt x="923" y="221"/>
                  </a:lnTo>
                  <a:lnTo>
                    <a:pt x="832" y="305"/>
                  </a:lnTo>
                  <a:lnTo>
                    <a:pt x="923" y="313"/>
                  </a:lnTo>
                  <a:lnTo>
                    <a:pt x="923" y="390"/>
                  </a:lnTo>
                  <a:lnTo>
                    <a:pt x="814" y="436"/>
                  </a:lnTo>
                  <a:lnTo>
                    <a:pt x="860" y="474"/>
                  </a:lnTo>
                  <a:lnTo>
                    <a:pt x="904" y="521"/>
                  </a:lnTo>
                  <a:lnTo>
                    <a:pt x="822" y="551"/>
                  </a:lnTo>
                  <a:lnTo>
                    <a:pt x="658" y="551"/>
                  </a:lnTo>
                  <a:lnTo>
                    <a:pt x="768" y="643"/>
                  </a:lnTo>
                  <a:lnTo>
                    <a:pt x="795" y="744"/>
                  </a:lnTo>
                  <a:lnTo>
                    <a:pt x="667" y="667"/>
                  </a:lnTo>
                  <a:lnTo>
                    <a:pt x="667" y="767"/>
                  </a:lnTo>
                  <a:lnTo>
                    <a:pt x="667" y="828"/>
                  </a:lnTo>
                  <a:lnTo>
                    <a:pt x="582" y="828"/>
                  </a:lnTo>
                  <a:lnTo>
                    <a:pt x="511" y="713"/>
                  </a:lnTo>
                  <a:lnTo>
                    <a:pt x="475" y="782"/>
                  </a:lnTo>
                  <a:lnTo>
                    <a:pt x="457" y="728"/>
                  </a:lnTo>
                  <a:lnTo>
                    <a:pt x="357" y="782"/>
                  </a:lnTo>
                  <a:lnTo>
                    <a:pt x="357" y="674"/>
                  </a:lnTo>
                  <a:lnTo>
                    <a:pt x="257" y="706"/>
                  </a:lnTo>
                  <a:lnTo>
                    <a:pt x="0" y="736"/>
                  </a:lnTo>
                  <a:lnTo>
                    <a:pt x="74" y="659"/>
                  </a:lnTo>
                  <a:lnTo>
                    <a:pt x="265" y="528"/>
                  </a:lnTo>
                  <a:close/>
                </a:path>
              </a:pathLst>
            </a:custGeom>
            <a:solidFill>
              <a:srgbClr val="289EE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2" name="Freeform 16"/>
            <p:cNvSpPr/>
            <p:nvPr/>
          </p:nvSpPr>
          <p:spPr bwMode="auto">
            <a:xfrm>
              <a:off x="4760" y="724"/>
              <a:ext cx="204" cy="196"/>
            </a:xfrm>
            <a:custGeom>
              <a:avLst/>
              <a:gdLst/>
              <a:ahLst/>
              <a:cxnLst>
                <a:cxn ang="0">
                  <a:pos x="365" y="57"/>
                </a:cxn>
                <a:cxn ang="0">
                  <a:pos x="483" y="0"/>
                </a:cxn>
                <a:cxn ang="0">
                  <a:pos x="483" y="77"/>
                </a:cxn>
                <a:cxn ang="0">
                  <a:pos x="567" y="31"/>
                </a:cxn>
                <a:cxn ang="0">
                  <a:pos x="567" y="85"/>
                </a:cxn>
                <a:cxn ang="0">
                  <a:pos x="493" y="169"/>
                </a:cxn>
                <a:cxn ang="0">
                  <a:pos x="603" y="123"/>
                </a:cxn>
                <a:cxn ang="0">
                  <a:pos x="557" y="200"/>
                </a:cxn>
                <a:cxn ang="0">
                  <a:pos x="612" y="230"/>
                </a:cxn>
                <a:cxn ang="0">
                  <a:pos x="557" y="246"/>
                </a:cxn>
                <a:cxn ang="0">
                  <a:pos x="495" y="288"/>
                </a:cxn>
                <a:cxn ang="0">
                  <a:pos x="439" y="307"/>
                </a:cxn>
                <a:cxn ang="0">
                  <a:pos x="475" y="385"/>
                </a:cxn>
                <a:cxn ang="0">
                  <a:pos x="393" y="361"/>
                </a:cxn>
                <a:cxn ang="0">
                  <a:pos x="328" y="277"/>
                </a:cxn>
                <a:cxn ang="0">
                  <a:pos x="328" y="354"/>
                </a:cxn>
                <a:cxn ang="0">
                  <a:pos x="273" y="392"/>
                </a:cxn>
                <a:cxn ang="0">
                  <a:pos x="273" y="307"/>
                </a:cxn>
                <a:cxn ang="0">
                  <a:pos x="183" y="377"/>
                </a:cxn>
                <a:cxn ang="0">
                  <a:pos x="109" y="385"/>
                </a:cxn>
                <a:cxn ang="0">
                  <a:pos x="201" y="293"/>
                </a:cxn>
                <a:cxn ang="0">
                  <a:pos x="0" y="216"/>
                </a:cxn>
                <a:cxn ang="0">
                  <a:pos x="137" y="185"/>
                </a:cxn>
                <a:cxn ang="0">
                  <a:pos x="36" y="85"/>
                </a:cxn>
                <a:cxn ang="0">
                  <a:pos x="118" y="99"/>
                </a:cxn>
                <a:cxn ang="0">
                  <a:pos x="118" y="7"/>
                </a:cxn>
                <a:cxn ang="0">
                  <a:pos x="229" y="123"/>
                </a:cxn>
                <a:cxn ang="0">
                  <a:pos x="237" y="54"/>
                </a:cxn>
                <a:cxn ang="0">
                  <a:pos x="308" y="50"/>
                </a:cxn>
                <a:cxn ang="0">
                  <a:pos x="365" y="57"/>
                </a:cxn>
              </a:cxnLst>
              <a:rect l="0" t="0" r="r" b="b"/>
              <a:pathLst>
                <a:path w="612" h="392">
                  <a:moveTo>
                    <a:pt x="365" y="57"/>
                  </a:moveTo>
                  <a:lnTo>
                    <a:pt x="483" y="0"/>
                  </a:lnTo>
                  <a:lnTo>
                    <a:pt x="483" y="77"/>
                  </a:lnTo>
                  <a:lnTo>
                    <a:pt x="567" y="31"/>
                  </a:lnTo>
                  <a:lnTo>
                    <a:pt x="567" y="85"/>
                  </a:lnTo>
                  <a:lnTo>
                    <a:pt x="493" y="169"/>
                  </a:lnTo>
                  <a:lnTo>
                    <a:pt x="603" y="123"/>
                  </a:lnTo>
                  <a:lnTo>
                    <a:pt x="557" y="200"/>
                  </a:lnTo>
                  <a:lnTo>
                    <a:pt x="612" y="230"/>
                  </a:lnTo>
                  <a:lnTo>
                    <a:pt x="557" y="246"/>
                  </a:lnTo>
                  <a:lnTo>
                    <a:pt x="495" y="288"/>
                  </a:lnTo>
                  <a:lnTo>
                    <a:pt x="439" y="307"/>
                  </a:lnTo>
                  <a:lnTo>
                    <a:pt x="475" y="385"/>
                  </a:lnTo>
                  <a:lnTo>
                    <a:pt x="393" y="361"/>
                  </a:lnTo>
                  <a:lnTo>
                    <a:pt x="328" y="277"/>
                  </a:lnTo>
                  <a:lnTo>
                    <a:pt x="328" y="354"/>
                  </a:lnTo>
                  <a:lnTo>
                    <a:pt x="273" y="392"/>
                  </a:lnTo>
                  <a:lnTo>
                    <a:pt x="273" y="307"/>
                  </a:lnTo>
                  <a:lnTo>
                    <a:pt x="183" y="377"/>
                  </a:lnTo>
                  <a:lnTo>
                    <a:pt x="109" y="385"/>
                  </a:lnTo>
                  <a:lnTo>
                    <a:pt x="201" y="293"/>
                  </a:lnTo>
                  <a:lnTo>
                    <a:pt x="0" y="216"/>
                  </a:lnTo>
                  <a:lnTo>
                    <a:pt x="137" y="185"/>
                  </a:lnTo>
                  <a:lnTo>
                    <a:pt x="36" y="85"/>
                  </a:lnTo>
                  <a:lnTo>
                    <a:pt x="118" y="99"/>
                  </a:lnTo>
                  <a:lnTo>
                    <a:pt x="118" y="7"/>
                  </a:lnTo>
                  <a:lnTo>
                    <a:pt x="229" y="123"/>
                  </a:lnTo>
                  <a:lnTo>
                    <a:pt x="237" y="54"/>
                  </a:lnTo>
                  <a:lnTo>
                    <a:pt x="308" y="50"/>
                  </a:lnTo>
                  <a:lnTo>
                    <a:pt x="365" y="57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3" name="Freeform 17"/>
            <p:cNvSpPr/>
            <p:nvPr/>
          </p:nvSpPr>
          <p:spPr bwMode="auto">
            <a:xfrm>
              <a:off x="4819" y="758"/>
              <a:ext cx="114" cy="142"/>
            </a:xfrm>
            <a:custGeom>
              <a:avLst/>
              <a:gdLst/>
              <a:ahLst/>
              <a:cxnLst>
                <a:cxn ang="0">
                  <a:pos x="64" y="175"/>
                </a:cxn>
                <a:cxn ang="0">
                  <a:pos x="0" y="115"/>
                </a:cxn>
                <a:cxn ang="0">
                  <a:pos x="71" y="127"/>
                </a:cxn>
                <a:cxn ang="0">
                  <a:pos x="71" y="55"/>
                </a:cxn>
                <a:cxn ang="0">
                  <a:pos x="85" y="0"/>
                </a:cxn>
                <a:cxn ang="0">
                  <a:pos x="121" y="67"/>
                </a:cxn>
                <a:cxn ang="0">
                  <a:pos x="164" y="12"/>
                </a:cxn>
                <a:cxn ang="0">
                  <a:pos x="164" y="79"/>
                </a:cxn>
                <a:cxn ang="0">
                  <a:pos x="242" y="31"/>
                </a:cxn>
                <a:cxn ang="0">
                  <a:pos x="321" y="25"/>
                </a:cxn>
                <a:cxn ang="0">
                  <a:pos x="229" y="73"/>
                </a:cxn>
                <a:cxn ang="0">
                  <a:pos x="229" y="139"/>
                </a:cxn>
                <a:cxn ang="0">
                  <a:pos x="314" y="109"/>
                </a:cxn>
                <a:cxn ang="0">
                  <a:pos x="292" y="157"/>
                </a:cxn>
                <a:cxn ang="0">
                  <a:pos x="343" y="163"/>
                </a:cxn>
                <a:cxn ang="0">
                  <a:pos x="256" y="187"/>
                </a:cxn>
                <a:cxn ang="0">
                  <a:pos x="321" y="283"/>
                </a:cxn>
                <a:cxn ang="0">
                  <a:pos x="229" y="235"/>
                </a:cxn>
                <a:cxn ang="0">
                  <a:pos x="229" y="265"/>
                </a:cxn>
                <a:cxn ang="0">
                  <a:pos x="164" y="229"/>
                </a:cxn>
                <a:cxn ang="0">
                  <a:pos x="164" y="175"/>
                </a:cxn>
                <a:cxn ang="0">
                  <a:pos x="107" y="235"/>
                </a:cxn>
                <a:cxn ang="0">
                  <a:pos x="36" y="253"/>
                </a:cxn>
                <a:cxn ang="0">
                  <a:pos x="64" y="175"/>
                </a:cxn>
              </a:cxnLst>
              <a:rect l="0" t="0" r="r" b="b"/>
              <a:pathLst>
                <a:path w="343" h="283">
                  <a:moveTo>
                    <a:pt x="64" y="175"/>
                  </a:moveTo>
                  <a:lnTo>
                    <a:pt x="0" y="115"/>
                  </a:lnTo>
                  <a:lnTo>
                    <a:pt x="71" y="127"/>
                  </a:lnTo>
                  <a:lnTo>
                    <a:pt x="71" y="55"/>
                  </a:lnTo>
                  <a:lnTo>
                    <a:pt x="85" y="0"/>
                  </a:lnTo>
                  <a:lnTo>
                    <a:pt x="121" y="67"/>
                  </a:lnTo>
                  <a:lnTo>
                    <a:pt x="164" y="12"/>
                  </a:lnTo>
                  <a:lnTo>
                    <a:pt x="164" y="79"/>
                  </a:lnTo>
                  <a:lnTo>
                    <a:pt x="242" y="31"/>
                  </a:lnTo>
                  <a:lnTo>
                    <a:pt x="321" y="25"/>
                  </a:lnTo>
                  <a:lnTo>
                    <a:pt x="229" y="73"/>
                  </a:lnTo>
                  <a:lnTo>
                    <a:pt x="229" y="139"/>
                  </a:lnTo>
                  <a:lnTo>
                    <a:pt x="314" y="109"/>
                  </a:lnTo>
                  <a:lnTo>
                    <a:pt x="292" y="157"/>
                  </a:lnTo>
                  <a:lnTo>
                    <a:pt x="343" y="163"/>
                  </a:lnTo>
                  <a:lnTo>
                    <a:pt x="256" y="187"/>
                  </a:lnTo>
                  <a:lnTo>
                    <a:pt x="321" y="283"/>
                  </a:lnTo>
                  <a:lnTo>
                    <a:pt x="229" y="235"/>
                  </a:lnTo>
                  <a:lnTo>
                    <a:pt x="229" y="265"/>
                  </a:lnTo>
                  <a:lnTo>
                    <a:pt x="164" y="229"/>
                  </a:lnTo>
                  <a:lnTo>
                    <a:pt x="164" y="175"/>
                  </a:lnTo>
                  <a:lnTo>
                    <a:pt x="107" y="235"/>
                  </a:lnTo>
                  <a:lnTo>
                    <a:pt x="36" y="253"/>
                  </a:lnTo>
                  <a:lnTo>
                    <a:pt x="64" y="175"/>
                  </a:lnTo>
                  <a:close/>
                </a:path>
              </a:pathLst>
            </a:custGeom>
            <a:solidFill>
              <a:srgbClr val="99FF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" name="Rectangle 18"/>
            <p:cNvSpPr>
              <a:spLocks noChangeArrowheads="1"/>
            </p:cNvSpPr>
            <p:nvPr/>
          </p:nvSpPr>
          <p:spPr bwMode="auto">
            <a:xfrm>
              <a:off x="4659" y="872"/>
              <a:ext cx="76" cy="32"/>
            </a:xfrm>
            <a:prstGeom prst="rect">
              <a:avLst/>
            </a:prstGeom>
            <a:solidFill>
              <a:srgbClr val="077ABA"/>
            </a:solidFill>
            <a:ln w="9525">
              <a:noFill/>
              <a:miter lim="800000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" name="Freeform 19"/>
            <p:cNvSpPr/>
            <p:nvPr/>
          </p:nvSpPr>
          <p:spPr bwMode="auto">
            <a:xfrm>
              <a:off x="4857" y="533"/>
              <a:ext cx="6" cy="186"/>
            </a:xfrm>
            <a:custGeom>
              <a:avLst/>
              <a:gdLst/>
              <a:ahLst/>
              <a:cxnLst>
                <a:cxn ang="0">
                  <a:pos x="9" y="372"/>
                </a:cxn>
                <a:cxn ang="0">
                  <a:pos x="0" y="0"/>
                </a:cxn>
                <a:cxn ang="0">
                  <a:pos x="19" y="78"/>
                </a:cxn>
                <a:cxn ang="0">
                  <a:pos x="19" y="287"/>
                </a:cxn>
                <a:cxn ang="0">
                  <a:pos x="9" y="372"/>
                </a:cxn>
              </a:cxnLst>
              <a:rect l="0" t="0" r="r" b="b"/>
              <a:pathLst>
                <a:path w="19" h="372">
                  <a:moveTo>
                    <a:pt x="9" y="372"/>
                  </a:moveTo>
                  <a:lnTo>
                    <a:pt x="0" y="0"/>
                  </a:lnTo>
                  <a:lnTo>
                    <a:pt x="19" y="78"/>
                  </a:lnTo>
                  <a:lnTo>
                    <a:pt x="19" y="287"/>
                  </a:lnTo>
                  <a:lnTo>
                    <a:pt x="9" y="372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6" name="Freeform 20"/>
            <p:cNvSpPr/>
            <p:nvPr/>
          </p:nvSpPr>
          <p:spPr bwMode="auto">
            <a:xfrm>
              <a:off x="4925" y="490"/>
              <a:ext cx="64" cy="217"/>
            </a:xfrm>
            <a:custGeom>
              <a:avLst/>
              <a:gdLst/>
              <a:ahLst/>
              <a:cxnLst>
                <a:cxn ang="0">
                  <a:pos x="0" y="434"/>
                </a:cxn>
                <a:cxn ang="0">
                  <a:pos x="194" y="0"/>
                </a:cxn>
                <a:cxn ang="0">
                  <a:pos x="157" y="125"/>
                </a:cxn>
                <a:cxn ang="0">
                  <a:pos x="56" y="372"/>
                </a:cxn>
                <a:cxn ang="0">
                  <a:pos x="0" y="434"/>
                </a:cxn>
              </a:cxnLst>
              <a:rect l="0" t="0" r="r" b="b"/>
              <a:pathLst>
                <a:path w="194" h="434">
                  <a:moveTo>
                    <a:pt x="0" y="434"/>
                  </a:moveTo>
                  <a:lnTo>
                    <a:pt x="194" y="0"/>
                  </a:lnTo>
                  <a:lnTo>
                    <a:pt x="157" y="125"/>
                  </a:lnTo>
                  <a:lnTo>
                    <a:pt x="56" y="372"/>
                  </a:lnTo>
                  <a:lnTo>
                    <a:pt x="0" y="434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7" name="Freeform 21"/>
            <p:cNvSpPr/>
            <p:nvPr/>
          </p:nvSpPr>
          <p:spPr bwMode="auto">
            <a:xfrm>
              <a:off x="4706" y="623"/>
              <a:ext cx="83" cy="92"/>
            </a:xfrm>
            <a:custGeom>
              <a:avLst/>
              <a:gdLst/>
              <a:ahLst/>
              <a:cxnLst>
                <a:cxn ang="0">
                  <a:pos x="250" y="185"/>
                </a:cxn>
                <a:cxn ang="0">
                  <a:pos x="0" y="0"/>
                </a:cxn>
                <a:cxn ang="0">
                  <a:pos x="37" y="36"/>
                </a:cxn>
                <a:cxn ang="0">
                  <a:pos x="175" y="154"/>
                </a:cxn>
                <a:cxn ang="0">
                  <a:pos x="250" y="185"/>
                </a:cxn>
              </a:cxnLst>
              <a:rect l="0" t="0" r="r" b="b"/>
              <a:pathLst>
                <a:path w="250" h="185">
                  <a:moveTo>
                    <a:pt x="250" y="185"/>
                  </a:moveTo>
                  <a:lnTo>
                    <a:pt x="0" y="0"/>
                  </a:lnTo>
                  <a:lnTo>
                    <a:pt x="37" y="36"/>
                  </a:lnTo>
                  <a:lnTo>
                    <a:pt x="175" y="154"/>
                  </a:lnTo>
                  <a:lnTo>
                    <a:pt x="250" y="185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8" name="Freeform 22"/>
            <p:cNvSpPr/>
            <p:nvPr/>
          </p:nvSpPr>
          <p:spPr bwMode="auto">
            <a:xfrm>
              <a:off x="4731" y="443"/>
              <a:ext cx="61" cy="180"/>
            </a:xfrm>
            <a:custGeom>
              <a:avLst/>
              <a:gdLst/>
              <a:ahLst/>
              <a:cxnLst>
                <a:cxn ang="0">
                  <a:pos x="100" y="218"/>
                </a:cxn>
                <a:cxn ang="0">
                  <a:pos x="0" y="0"/>
                </a:cxn>
                <a:cxn ang="0">
                  <a:pos x="35" y="77"/>
                </a:cxn>
                <a:cxn ang="0">
                  <a:pos x="92" y="133"/>
                </a:cxn>
                <a:cxn ang="0">
                  <a:pos x="184" y="358"/>
                </a:cxn>
                <a:cxn ang="0">
                  <a:pos x="100" y="218"/>
                </a:cxn>
              </a:cxnLst>
              <a:rect l="0" t="0" r="r" b="b"/>
              <a:pathLst>
                <a:path w="184" h="358">
                  <a:moveTo>
                    <a:pt x="100" y="218"/>
                  </a:moveTo>
                  <a:lnTo>
                    <a:pt x="0" y="0"/>
                  </a:lnTo>
                  <a:lnTo>
                    <a:pt x="35" y="77"/>
                  </a:lnTo>
                  <a:lnTo>
                    <a:pt x="92" y="133"/>
                  </a:lnTo>
                  <a:lnTo>
                    <a:pt x="184" y="358"/>
                  </a:lnTo>
                  <a:lnTo>
                    <a:pt x="100" y="218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9" name="Freeform 23"/>
            <p:cNvSpPr/>
            <p:nvPr/>
          </p:nvSpPr>
          <p:spPr bwMode="auto">
            <a:xfrm>
              <a:off x="4958" y="471"/>
              <a:ext cx="16" cy="2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0" y="40"/>
                </a:cxn>
                <a:cxn ang="0">
                  <a:pos x="47" y="40"/>
                </a:cxn>
                <a:cxn ang="0">
                  <a:pos x="16" y="0"/>
                </a:cxn>
              </a:cxnLst>
              <a:rect l="0" t="0" r="r" b="b"/>
              <a:pathLst>
                <a:path w="47" h="40">
                  <a:moveTo>
                    <a:pt x="16" y="0"/>
                  </a:moveTo>
                  <a:lnTo>
                    <a:pt x="0" y="40"/>
                  </a:lnTo>
                  <a:lnTo>
                    <a:pt x="47" y="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0" name="Freeform 24"/>
            <p:cNvSpPr/>
            <p:nvPr/>
          </p:nvSpPr>
          <p:spPr bwMode="auto">
            <a:xfrm>
              <a:off x="5011" y="617"/>
              <a:ext cx="17" cy="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9"/>
                </a:cxn>
                <a:cxn ang="0">
                  <a:pos x="51" y="39"/>
                </a:cxn>
                <a:cxn ang="0">
                  <a:pos x="0" y="0"/>
                </a:cxn>
              </a:cxnLst>
              <a:rect l="0" t="0" r="r" b="b"/>
              <a:pathLst>
                <a:path w="51" h="39">
                  <a:moveTo>
                    <a:pt x="0" y="0"/>
                  </a:moveTo>
                  <a:lnTo>
                    <a:pt x="0" y="39"/>
                  </a:lnTo>
                  <a:lnTo>
                    <a:pt x="51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1" name="Freeform 25"/>
            <p:cNvSpPr/>
            <p:nvPr/>
          </p:nvSpPr>
          <p:spPr bwMode="auto">
            <a:xfrm>
              <a:off x="4748" y="345"/>
              <a:ext cx="17" cy="42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0" y="84"/>
                </a:cxn>
                <a:cxn ang="0">
                  <a:pos x="53" y="54"/>
                </a:cxn>
                <a:cxn ang="0">
                  <a:pos x="23" y="0"/>
                </a:cxn>
              </a:cxnLst>
              <a:rect l="0" t="0" r="r" b="b"/>
              <a:pathLst>
                <a:path w="53" h="84">
                  <a:moveTo>
                    <a:pt x="23" y="0"/>
                  </a:moveTo>
                  <a:lnTo>
                    <a:pt x="0" y="84"/>
                  </a:lnTo>
                  <a:lnTo>
                    <a:pt x="53" y="54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2" name="Freeform 26"/>
            <p:cNvSpPr/>
            <p:nvPr/>
          </p:nvSpPr>
          <p:spPr bwMode="auto">
            <a:xfrm>
              <a:off x="4814" y="518"/>
              <a:ext cx="12" cy="24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45"/>
                </a:cxn>
                <a:cxn ang="0">
                  <a:pos x="36" y="49"/>
                </a:cxn>
                <a:cxn ang="0">
                  <a:pos x="8" y="0"/>
                </a:cxn>
              </a:cxnLst>
              <a:rect l="0" t="0" r="r" b="b"/>
              <a:pathLst>
                <a:path w="36" h="49">
                  <a:moveTo>
                    <a:pt x="8" y="0"/>
                  </a:moveTo>
                  <a:lnTo>
                    <a:pt x="0" y="45"/>
                  </a:lnTo>
                  <a:lnTo>
                    <a:pt x="36" y="4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3" name="Freeform 27"/>
            <p:cNvSpPr/>
            <p:nvPr/>
          </p:nvSpPr>
          <p:spPr bwMode="auto">
            <a:xfrm>
              <a:off x="4677" y="564"/>
              <a:ext cx="20" cy="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60"/>
                </a:cxn>
                <a:cxn ang="0">
                  <a:pos x="59" y="0"/>
                </a:cxn>
                <a:cxn ang="0">
                  <a:pos x="0" y="0"/>
                </a:cxn>
              </a:cxnLst>
              <a:rect l="0" t="0" r="r" b="b"/>
              <a:pathLst>
                <a:path w="59" h="60">
                  <a:moveTo>
                    <a:pt x="0" y="0"/>
                  </a:moveTo>
                  <a:lnTo>
                    <a:pt x="6" y="60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4" name="Freeform 28"/>
            <p:cNvSpPr/>
            <p:nvPr/>
          </p:nvSpPr>
          <p:spPr bwMode="auto">
            <a:xfrm>
              <a:off x="4958" y="1005"/>
              <a:ext cx="20" cy="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1"/>
                </a:cxn>
                <a:cxn ang="0">
                  <a:pos x="60" y="61"/>
                </a:cxn>
                <a:cxn ang="0">
                  <a:pos x="0" y="0"/>
                </a:cxn>
              </a:cxnLst>
              <a:rect l="0" t="0" r="r" b="b"/>
              <a:pathLst>
                <a:path w="60" h="61">
                  <a:moveTo>
                    <a:pt x="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65" name="Group 29"/>
          <p:cNvGrpSpPr/>
          <p:nvPr/>
        </p:nvGrpSpPr>
        <p:grpSpPr bwMode="auto">
          <a:xfrm>
            <a:off x="4932076" y="4221088"/>
            <a:ext cx="1109663" cy="1219200"/>
            <a:chOff x="4896" y="0"/>
            <a:chExt cx="699" cy="768"/>
          </a:xfrm>
        </p:grpSpPr>
        <p:sp>
          <p:nvSpPr>
            <p:cNvPr id="66" name="Freeform 30"/>
            <p:cNvSpPr/>
            <p:nvPr/>
          </p:nvSpPr>
          <p:spPr bwMode="auto">
            <a:xfrm>
              <a:off x="4896" y="624"/>
              <a:ext cx="181" cy="144"/>
            </a:xfrm>
            <a:custGeom>
              <a:avLst/>
              <a:gdLst/>
              <a:ahLst/>
              <a:cxnLst>
                <a:cxn ang="0">
                  <a:pos x="542" y="48"/>
                </a:cxn>
                <a:cxn ang="0">
                  <a:pos x="477" y="0"/>
                </a:cxn>
                <a:cxn ang="0">
                  <a:pos x="0" y="282"/>
                </a:cxn>
                <a:cxn ang="0">
                  <a:pos x="28" y="288"/>
                </a:cxn>
                <a:cxn ang="0">
                  <a:pos x="449" y="66"/>
                </a:cxn>
                <a:cxn ang="0">
                  <a:pos x="506" y="108"/>
                </a:cxn>
                <a:cxn ang="0">
                  <a:pos x="542" y="48"/>
                </a:cxn>
              </a:cxnLst>
              <a:rect l="0" t="0" r="r" b="b"/>
              <a:pathLst>
                <a:path w="542" h="288">
                  <a:moveTo>
                    <a:pt x="542" y="48"/>
                  </a:moveTo>
                  <a:lnTo>
                    <a:pt x="477" y="0"/>
                  </a:lnTo>
                  <a:lnTo>
                    <a:pt x="0" y="282"/>
                  </a:lnTo>
                  <a:lnTo>
                    <a:pt x="28" y="288"/>
                  </a:lnTo>
                  <a:lnTo>
                    <a:pt x="449" y="66"/>
                  </a:lnTo>
                  <a:lnTo>
                    <a:pt x="506" y="108"/>
                  </a:lnTo>
                  <a:lnTo>
                    <a:pt x="542" y="48"/>
                  </a:lnTo>
                  <a:close/>
                </a:path>
              </a:pathLst>
            </a:custGeom>
            <a:solidFill>
              <a:srgbClr val="000016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67" name="Group 31"/>
            <p:cNvGrpSpPr/>
            <p:nvPr/>
          </p:nvGrpSpPr>
          <p:grpSpPr bwMode="auto">
            <a:xfrm>
              <a:off x="4992" y="0"/>
              <a:ext cx="603" cy="718"/>
              <a:chOff x="5011" y="188"/>
              <a:chExt cx="603" cy="718"/>
            </a:xfrm>
          </p:grpSpPr>
          <p:sp>
            <p:nvSpPr>
              <p:cNvPr id="68" name="Freeform 32"/>
              <p:cNvSpPr/>
              <p:nvPr/>
            </p:nvSpPr>
            <p:spPr bwMode="auto">
              <a:xfrm>
                <a:off x="5011" y="188"/>
                <a:ext cx="522" cy="713"/>
              </a:xfrm>
              <a:custGeom>
                <a:avLst/>
                <a:gdLst/>
                <a:ahLst/>
                <a:cxnLst>
                  <a:cxn ang="0">
                    <a:pos x="250" y="37"/>
                  </a:cxn>
                  <a:cxn ang="0">
                    <a:pos x="293" y="16"/>
                  </a:cxn>
                  <a:cxn ang="0">
                    <a:pos x="338" y="8"/>
                  </a:cxn>
                  <a:cxn ang="0">
                    <a:pos x="391" y="3"/>
                  </a:cxn>
                  <a:cxn ang="0">
                    <a:pos x="474" y="19"/>
                  </a:cxn>
                  <a:cxn ang="0">
                    <a:pos x="497" y="101"/>
                  </a:cxn>
                  <a:cxn ang="0">
                    <a:pos x="544" y="160"/>
                  </a:cxn>
                  <a:cxn ang="0">
                    <a:pos x="647" y="155"/>
                  </a:cxn>
                  <a:cxn ang="0">
                    <a:pos x="1076" y="213"/>
                  </a:cxn>
                  <a:cxn ang="0">
                    <a:pos x="1267" y="329"/>
                  </a:cxn>
                  <a:cxn ang="0">
                    <a:pos x="1380" y="418"/>
                  </a:cxn>
                  <a:cxn ang="0">
                    <a:pos x="1416" y="434"/>
                  </a:cxn>
                  <a:cxn ang="0">
                    <a:pos x="1427" y="451"/>
                  </a:cxn>
                  <a:cxn ang="0">
                    <a:pos x="1426" y="473"/>
                  </a:cxn>
                  <a:cxn ang="0">
                    <a:pos x="1423" y="509"/>
                  </a:cxn>
                  <a:cxn ang="0">
                    <a:pos x="1475" y="562"/>
                  </a:cxn>
                  <a:cxn ang="0">
                    <a:pos x="1492" y="630"/>
                  </a:cxn>
                  <a:cxn ang="0">
                    <a:pos x="1567" y="708"/>
                  </a:cxn>
                  <a:cxn ang="0">
                    <a:pos x="1555" y="810"/>
                  </a:cxn>
                  <a:cxn ang="0">
                    <a:pos x="1567" y="911"/>
                  </a:cxn>
                  <a:cxn ang="0">
                    <a:pos x="1558" y="971"/>
                  </a:cxn>
                  <a:cxn ang="0">
                    <a:pos x="1537" y="1020"/>
                  </a:cxn>
                  <a:cxn ang="0">
                    <a:pos x="1495" y="1072"/>
                  </a:cxn>
                  <a:cxn ang="0">
                    <a:pos x="1406" y="1183"/>
                  </a:cxn>
                  <a:cxn ang="0">
                    <a:pos x="1375" y="1419"/>
                  </a:cxn>
                  <a:cxn ang="0">
                    <a:pos x="500" y="1264"/>
                  </a:cxn>
                  <a:cxn ang="0">
                    <a:pos x="483" y="1175"/>
                  </a:cxn>
                  <a:cxn ang="0">
                    <a:pos x="438" y="1219"/>
                  </a:cxn>
                  <a:cxn ang="0">
                    <a:pos x="377" y="1285"/>
                  </a:cxn>
                  <a:cxn ang="0">
                    <a:pos x="175" y="1271"/>
                  </a:cxn>
                  <a:cxn ang="0">
                    <a:pos x="87" y="1211"/>
                  </a:cxn>
                  <a:cxn ang="0">
                    <a:pos x="228" y="1093"/>
                  </a:cxn>
                  <a:cxn ang="0">
                    <a:pos x="387" y="1005"/>
                  </a:cxn>
                  <a:cxn ang="0">
                    <a:pos x="359" y="946"/>
                  </a:cxn>
                  <a:cxn ang="0">
                    <a:pos x="359" y="822"/>
                  </a:cxn>
                  <a:cxn ang="0">
                    <a:pos x="333" y="666"/>
                  </a:cxn>
                  <a:cxn ang="0">
                    <a:pos x="192" y="608"/>
                  </a:cxn>
                  <a:cxn ang="0">
                    <a:pos x="96" y="505"/>
                  </a:cxn>
                  <a:cxn ang="0">
                    <a:pos x="0" y="349"/>
                  </a:cxn>
                  <a:cxn ang="0">
                    <a:pos x="70" y="179"/>
                  </a:cxn>
                  <a:cxn ang="0">
                    <a:pos x="184" y="68"/>
                  </a:cxn>
                </a:cxnLst>
                <a:rect l="0" t="0" r="r" b="b"/>
                <a:pathLst>
                  <a:path w="1567" h="1426">
                    <a:moveTo>
                      <a:pt x="227" y="54"/>
                    </a:moveTo>
                    <a:lnTo>
                      <a:pt x="250" y="37"/>
                    </a:lnTo>
                    <a:lnTo>
                      <a:pt x="272" y="25"/>
                    </a:lnTo>
                    <a:lnTo>
                      <a:pt x="293" y="16"/>
                    </a:lnTo>
                    <a:lnTo>
                      <a:pt x="315" y="12"/>
                    </a:lnTo>
                    <a:lnTo>
                      <a:pt x="338" y="8"/>
                    </a:lnTo>
                    <a:lnTo>
                      <a:pt x="364" y="6"/>
                    </a:lnTo>
                    <a:lnTo>
                      <a:pt x="391" y="3"/>
                    </a:lnTo>
                    <a:lnTo>
                      <a:pt x="423" y="0"/>
                    </a:lnTo>
                    <a:lnTo>
                      <a:pt x="474" y="19"/>
                    </a:lnTo>
                    <a:lnTo>
                      <a:pt x="497" y="54"/>
                    </a:lnTo>
                    <a:lnTo>
                      <a:pt x="497" y="101"/>
                    </a:lnTo>
                    <a:lnTo>
                      <a:pt x="544" y="116"/>
                    </a:lnTo>
                    <a:lnTo>
                      <a:pt x="544" y="160"/>
                    </a:lnTo>
                    <a:lnTo>
                      <a:pt x="572" y="175"/>
                    </a:lnTo>
                    <a:lnTo>
                      <a:pt x="647" y="155"/>
                    </a:lnTo>
                    <a:lnTo>
                      <a:pt x="886" y="155"/>
                    </a:lnTo>
                    <a:lnTo>
                      <a:pt x="1076" y="213"/>
                    </a:lnTo>
                    <a:lnTo>
                      <a:pt x="1134" y="253"/>
                    </a:lnTo>
                    <a:lnTo>
                      <a:pt x="1267" y="329"/>
                    </a:lnTo>
                    <a:lnTo>
                      <a:pt x="1319" y="374"/>
                    </a:lnTo>
                    <a:lnTo>
                      <a:pt x="1380" y="418"/>
                    </a:lnTo>
                    <a:lnTo>
                      <a:pt x="1401" y="425"/>
                    </a:lnTo>
                    <a:lnTo>
                      <a:pt x="1416" y="434"/>
                    </a:lnTo>
                    <a:lnTo>
                      <a:pt x="1423" y="441"/>
                    </a:lnTo>
                    <a:lnTo>
                      <a:pt x="1427" y="451"/>
                    </a:lnTo>
                    <a:lnTo>
                      <a:pt x="1427" y="461"/>
                    </a:lnTo>
                    <a:lnTo>
                      <a:pt x="1426" y="473"/>
                    </a:lnTo>
                    <a:lnTo>
                      <a:pt x="1424" y="490"/>
                    </a:lnTo>
                    <a:lnTo>
                      <a:pt x="1423" y="509"/>
                    </a:lnTo>
                    <a:lnTo>
                      <a:pt x="1475" y="529"/>
                    </a:lnTo>
                    <a:lnTo>
                      <a:pt x="1475" y="562"/>
                    </a:lnTo>
                    <a:lnTo>
                      <a:pt x="1492" y="597"/>
                    </a:lnTo>
                    <a:lnTo>
                      <a:pt x="1492" y="630"/>
                    </a:lnTo>
                    <a:lnTo>
                      <a:pt x="1509" y="664"/>
                    </a:lnTo>
                    <a:lnTo>
                      <a:pt x="1567" y="708"/>
                    </a:lnTo>
                    <a:lnTo>
                      <a:pt x="1567" y="752"/>
                    </a:lnTo>
                    <a:lnTo>
                      <a:pt x="1555" y="810"/>
                    </a:lnTo>
                    <a:lnTo>
                      <a:pt x="1567" y="873"/>
                    </a:lnTo>
                    <a:lnTo>
                      <a:pt x="1567" y="911"/>
                    </a:lnTo>
                    <a:lnTo>
                      <a:pt x="1564" y="944"/>
                    </a:lnTo>
                    <a:lnTo>
                      <a:pt x="1558" y="971"/>
                    </a:lnTo>
                    <a:lnTo>
                      <a:pt x="1550" y="996"/>
                    </a:lnTo>
                    <a:lnTo>
                      <a:pt x="1537" y="1020"/>
                    </a:lnTo>
                    <a:lnTo>
                      <a:pt x="1519" y="1045"/>
                    </a:lnTo>
                    <a:lnTo>
                      <a:pt x="1495" y="1072"/>
                    </a:lnTo>
                    <a:lnTo>
                      <a:pt x="1463" y="1103"/>
                    </a:lnTo>
                    <a:lnTo>
                      <a:pt x="1406" y="1183"/>
                    </a:lnTo>
                    <a:lnTo>
                      <a:pt x="1358" y="1296"/>
                    </a:lnTo>
                    <a:lnTo>
                      <a:pt x="1375" y="1419"/>
                    </a:lnTo>
                    <a:lnTo>
                      <a:pt x="492" y="1426"/>
                    </a:lnTo>
                    <a:lnTo>
                      <a:pt x="500" y="1264"/>
                    </a:lnTo>
                    <a:lnTo>
                      <a:pt x="552" y="1167"/>
                    </a:lnTo>
                    <a:lnTo>
                      <a:pt x="483" y="1175"/>
                    </a:lnTo>
                    <a:lnTo>
                      <a:pt x="438" y="1167"/>
                    </a:lnTo>
                    <a:lnTo>
                      <a:pt x="438" y="1219"/>
                    </a:lnTo>
                    <a:lnTo>
                      <a:pt x="395" y="1227"/>
                    </a:lnTo>
                    <a:lnTo>
                      <a:pt x="377" y="1285"/>
                    </a:lnTo>
                    <a:lnTo>
                      <a:pt x="237" y="1315"/>
                    </a:lnTo>
                    <a:lnTo>
                      <a:pt x="175" y="1271"/>
                    </a:lnTo>
                    <a:lnTo>
                      <a:pt x="96" y="1271"/>
                    </a:lnTo>
                    <a:lnTo>
                      <a:pt x="87" y="1211"/>
                    </a:lnTo>
                    <a:lnTo>
                      <a:pt x="132" y="1159"/>
                    </a:lnTo>
                    <a:lnTo>
                      <a:pt x="228" y="1093"/>
                    </a:lnTo>
                    <a:lnTo>
                      <a:pt x="308" y="1078"/>
                    </a:lnTo>
                    <a:lnTo>
                      <a:pt x="387" y="1005"/>
                    </a:lnTo>
                    <a:lnTo>
                      <a:pt x="387" y="982"/>
                    </a:lnTo>
                    <a:lnTo>
                      <a:pt x="359" y="946"/>
                    </a:lnTo>
                    <a:lnTo>
                      <a:pt x="359" y="888"/>
                    </a:lnTo>
                    <a:lnTo>
                      <a:pt x="359" y="822"/>
                    </a:lnTo>
                    <a:lnTo>
                      <a:pt x="333" y="755"/>
                    </a:lnTo>
                    <a:lnTo>
                      <a:pt x="333" y="666"/>
                    </a:lnTo>
                    <a:lnTo>
                      <a:pt x="237" y="603"/>
                    </a:lnTo>
                    <a:lnTo>
                      <a:pt x="192" y="608"/>
                    </a:lnTo>
                    <a:lnTo>
                      <a:pt x="84" y="560"/>
                    </a:lnTo>
                    <a:lnTo>
                      <a:pt x="96" y="505"/>
                    </a:lnTo>
                    <a:lnTo>
                      <a:pt x="36" y="437"/>
                    </a:lnTo>
                    <a:lnTo>
                      <a:pt x="0" y="349"/>
                    </a:lnTo>
                    <a:lnTo>
                      <a:pt x="17" y="245"/>
                    </a:lnTo>
                    <a:lnTo>
                      <a:pt x="70" y="179"/>
                    </a:lnTo>
                    <a:lnTo>
                      <a:pt x="141" y="98"/>
                    </a:lnTo>
                    <a:lnTo>
                      <a:pt x="184" y="68"/>
                    </a:lnTo>
                    <a:lnTo>
                      <a:pt x="227" y="54"/>
                    </a:lnTo>
                    <a:close/>
                  </a:path>
                </a:pathLst>
              </a:custGeom>
              <a:solidFill>
                <a:srgbClr val="00000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69" name="Freeform 33"/>
              <p:cNvSpPr/>
              <p:nvPr/>
            </p:nvSpPr>
            <p:spPr bwMode="auto">
              <a:xfrm>
                <a:off x="5011" y="344"/>
                <a:ext cx="192" cy="183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0" y="90"/>
                  </a:cxn>
                  <a:cxn ang="0">
                    <a:pos x="41" y="147"/>
                  </a:cxn>
                  <a:cxn ang="0">
                    <a:pos x="120" y="195"/>
                  </a:cxn>
                  <a:cxn ang="0">
                    <a:pos x="200" y="186"/>
                  </a:cxn>
                  <a:cxn ang="0">
                    <a:pos x="311" y="152"/>
                  </a:cxn>
                  <a:cxn ang="0">
                    <a:pos x="425" y="200"/>
                  </a:cxn>
                  <a:cxn ang="0">
                    <a:pos x="385" y="263"/>
                  </a:cxn>
                  <a:cxn ang="0">
                    <a:pos x="341" y="266"/>
                  </a:cxn>
                  <a:cxn ang="0">
                    <a:pos x="232" y="290"/>
                  </a:cxn>
                  <a:cxn ang="0">
                    <a:pos x="317" y="347"/>
                  </a:cxn>
                  <a:cxn ang="0">
                    <a:pos x="419" y="365"/>
                  </a:cxn>
                  <a:cxn ang="0">
                    <a:pos x="487" y="365"/>
                  </a:cxn>
                  <a:cxn ang="0">
                    <a:pos x="576" y="323"/>
                  </a:cxn>
                  <a:cxn ang="0">
                    <a:pos x="537" y="247"/>
                  </a:cxn>
                  <a:cxn ang="0">
                    <a:pos x="475" y="147"/>
                  </a:cxn>
                  <a:cxn ang="0">
                    <a:pos x="317" y="33"/>
                  </a:cxn>
                  <a:cxn ang="0">
                    <a:pos x="203" y="0"/>
                  </a:cxn>
                  <a:cxn ang="0">
                    <a:pos x="74" y="14"/>
                  </a:cxn>
                  <a:cxn ang="0">
                    <a:pos x="71" y="14"/>
                  </a:cxn>
                  <a:cxn ang="0">
                    <a:pos x="61" y="15"/>
                  </a:cxn>
                  <a:cxn ang="0">
                    <a:pos x="48" y="18"/>
                  </a:cxn>
                  <a:cxn ang="0">
                    <a:pos x="34" y="19"/>
                  </a:cxn>
                  <a:cxn ang="0">
                    <a:pos x="19" y="20"/>
                  </a:cxn>
                  <a:cxn ang="0">
                    <a:pos x="8" y="2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576" h="365">
                    <a:moveTo>
                      <a:pt x="0" y="24"/>
                    </a:moveTo>
                    <a:lnTo>
                      <a:pt x="0" y="90"/>
                    </a:lnTo>
                    <a:lnTo>
                      <a:pt x="41" y="147"/>
                    </a:lnTo>
                    <a:lnTo>
                      <a:pt x="120" y="195"/>
                    </a:lnTo>
                    <a:lnTo>
                      <a:pt x="200" y="186"/>
                    </a:lnTo>
                    <a:lnTo>
                      <a:pt x="311" y="152"/>
                    </a:lnTo>
                    <a:lnTo>
                      <a:pt x="425" y="200"/>
                    </a:lnTo>
                    <a:lnTo>
                      <a:pt x="385" y="263"/>
                    </a:lnTo>
                    <a:lnTo>
                      <a:pt x="341" y="266"/>
                    </a:lnTo>
                    <a:lnTo>
                      <a:pt x="232" y="290"/>
                    </a:lnTo>
                    <a:lnTo>
                      <a:pt x="317" y="347"/>
                    </a:lnTo>
                    <a:lnTo>
                      <a:pt x="419" y="365"/>
                    </a:lnTo>
                    <a:lnTo>
                      <a:pt x="487" y="365"/>
                    </a:lnTo>
                    <a:lnTo>
                      <a:pt x="576" y="323"/>
                    </a:lnTo>
                    <a:lnTo>
                      <a:pt x="537" y="247"/>
                    </a:lnTo>
                    <a:lnTo>
                      <a:pt x="475" y="147"/>
                    </a:lnTo>
                    <a:lnTo>
                      <a:pt x="317" y="33"/>
                    </a:lnTo>
                    <a:lnTo>
                      <a:pt x="203" y="0"/>
                    </a:lnTo>
                    <a:lnTo>
                      <a:pt x="74" y="14"/>
                    </a:lnTo>
                    <a:lnTo>
                      <a:pt x="71" y="14"/>
                    </a:lnTo>
                    <a:lnTo>
                      <a:pt x="61" y="15"/>
                    </a:lnTo>
                    <a:lnTo>
                      <a:pt x="48" y="18"/>
                    </a:lnTo>
                    <a:lnTo>
                      <a:pt x="34" y="19"/>
                    </a:lnTo>
                    <a:lnTo>
                      <a:pt x="19" y="20"/>
                    </a:lnTo>
                    <a:lnTo>
                      <a:pt x="8" y="2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0" name="Freeform 34"/>
              <p:cNvSpPr/>
              <p:nvPr/>
            </p:nvSpPr>
            <p:spPr bwMode="auto">
              <a:xfrm>
                <a:off x="5046" y="454"/>
                <a:ext cx="83" cy="33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174" y="0"/>
                  </a:cxn>
                  <a:cxn ang="0">
                    <a:pos x="249" y="42"/>
                  </a:cxn>
                  <a:cxn ang="0">
                    <a:pos x="100" y="66"/>
                  </a:cxn>
                  <a:cxn ang="0">
                    <a:pos x="0" y="23"/>
                  </a:cxn>
                </a:cxnLst>
                <a:rect l="0" t="0" r="r" b="b"/>
                <a:pathLst>
                  <a:path w="249" h="66">
                    <a:moveTo>
                      <a:pt x="0" y="23"/>
                    </a:moveTo>
                    <a:lnTo>
                      <a:pt x="174" y="0"/>
                    </a:lnTo>
                    <a:lnTo>
                      <a:pt x="249" y="42"/>
                    </a:lnTo>
                    <a:lnTo>
                      <a:pt x="100" y="66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87F7F7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1" name="Freeform 35"/>
              <p:cNvSpPr/>
              <p:nvPr/>
            </p:nvSpPr>
            <p:spPr bwMode="auto">
              <a:xfrm>
                <a:off x="5158" y="501"/>
                <a:ext cx="174" cy="142"/>
              </a:xfrm>
              <a:custGeom>
                <a:avLst/>
                <a:gdLst/>
                <a:ahLst/>
                <a:cxnLst>
                  <a:cxn ang="0">
                    <a:pos x="152" y="109"/>
                  </a:cxn>
                  <a:cxn ang="0">
                    <a:pos x="108" y="90"/>
                  </a:cxn>
                  <a:cxn ang="0">
                    <a:pos x="52" y="0"/>
                  </a:cxn>
                  <a:cxn ang="0">
                    <a:pos x="0" y="9"/>
                  </a:cxn>
                  <a:cxn ang="0">
                    <a:pos x="0" y="51"/>
                  </a:cxn>
                  <a:cxn ang="0">
                    <a:pos x="52" y="85"/>
                  </a:cxn>
                  <a:cxn ang="0">
                    <a:pos x="52" y="143"/>
                  </a:cxn>
                  <a:cxn ang="0">
                    <a:pos x="96" y="189"/>
                  </a:cxn>
                  <a:cxn ang="0">
                    <a:pos x="135" y="228"/>
                  </a:cxn>
                  <a:cxn ang="0">
                    <a:pos x="175" y="247"/>
                  </a:cxn>
                  <a:cxn ang="0">
                    <a:pos x="232" y="242"/>
                  </a:cxn>
                  <a:cxn ang="0">
                    <a:pos x="314" y="242"/>
                  </a:cxn>
                  <a:cxn ang="0">
                    <a:pos x="381" y="283"/>
                  </a:cxn>
                  <a:cxn ang="0">
                    <a:pos x="522" y="283"/>
                  </a:cxn>
                  <a:cxn ang="0">
                    <a:pos x="501" y="209"/>
                  </a:cxn>
                  <a:cxn ang="0">
                    <a:pos x="393" y="204"/>
                  </a:cxn>
                  <a:cxn ang="0">
                    <a:pos x="275" y="199"/>
                  </a:cxn>
                  <a:cxn ang="0">
                    <a:pos x="246" y="167"/>
                  </a:cxn>
                  <a:cxn ang="0">
                    <a:pos x="187" y="157"/>
                  </a:cxn>
                  <a:cxn ang="0">
                    <a:pos x="152" y="109"/>
                  </a:cxn>
                </a:cxnLst>
                <a:rect l="0" t="0" r="r" b="b"/>
                <a:pathLst>
                  <a:path w="522" h="283">
                    <a:moveTo>
                      <a:pt x="152" y="109"/>
                    </a:moveTo>
                    <a:lnTo>
                      <a:pt x="108" y="90"/>
                    </a:lnTo>
                    <a:lnTo>
                      <a:pt x="52" y="0"/>
                    </a:lnTo>
                    <a:lnTo>
                      <a:pt x="0" y="9"/>
                    </a:lnTo>
                    <a:lnTo>
                      <a:pt x="0" y="51"/>
                    </a:lnTo>
                    <a:lnTo>
                      <a:pt x="52" y="85"/>
                    </a:lnTo>
                    <a:lnTo>
                      <a:pt x="52" y="143"/>
                    </a:lnTo>
                    <a:lnTo>
                      <a:pt x="96" y="189"/>
                    </a:lnTo>
                    <a:lnTo>
                      <a:pt x="135" y="228"/>
                    </a:lnTo>
                    <a:lnTo>
                      <a:pt x="175" y="247"/>
                    </a:lnTo>
                    <a:lnTo>
                      <a:pt x="232" y="242"/>
                    </a:lnTo>
                    <a:lnTo>
                      <a:pt x="314" y="242"/>
                    </a:lnTo>
                    <a:lnTo>
                      <a:pt x="381" y="283"/>
                    </a:lnTo>
                    <a:lnTo>
                      <a:pt x="522" y="283"/>
                    </a:lnTo>
                    <a:lnTo>
                      <a:pt x="501" y="209"/>
                    </a:lnTo>
                    <a:lnTo>
                      <a:pt x="393" y="204"/>
                    </a:lnTo>
                    <a:lnTo>
                      <a:pt x="275" y="199"/>
                    </a:lnTo>
                    <a:lnTo>
                      <a:pt x="246" y="167"/>
                    </a:lnTo>
                    <a:lnTo>
                      <a:pt x="187" y="157"/>
                    </a:lnTo>
                    <a:lnTo>
                      <a:pt x="152" y="109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2" name="Freeform 36"/>
              <p:cNvSpPr/>
              <p:nvPr/>
            </p:nvSpPr>
            <p:spPr bwMode="auto">
              <a:xfrm>
                <a:off x="5202" y="485"/>
                <a:ext cx="48" cy="83"/>
              </a:xfrm>
              <a:custGeom>
                <a:avLst/>
                <a:gdLst/>
                <a:ahLst/>
                <a:cxnLst>
                  <a:cxn ang="0">
                    <a:pos x="44" y="0"/>
                  </a:cxn>
                  <a:cxn ang="0">
                    <a:pos x="0" y="0"/>
                  </a:cxn>
                  <a:cxn ang="0">
                    <a:pos x="0" y="43"/>
                  </a:cxn>
                  <a:cxn ang="0">
                    <a:pos x="44" y="72"/>
                  </a:cxn>
                  <a:cxn ang="0">
                    <a:pos x="73" y="119"/>
                  </a:cxn>
                  <a:cxn ang="0">
                    <a:pos x="73" y="157"/>
                  </a:cxn>
                  <a:cxn ang="0">
                    <a:pos x="121" y="167"/>
                  </a:cxn>
                  <a:cxn ang="0">
                    <a:pos x="144" y="143"/>
                  </a:cxn>
                  <a:cxn ang="0">
                    <a:pos x="144" y="82"/>
                  </a:cxn>
                  <a:cxn ang="0">
                    <a:pos x="105" y="63"/>
                  </a:cxn>
                  <a:cxn ang="0">
                    <a:pos x="73" y="34"/>
                  </a:cxn>
                  <a:cxn ang="0">
                    <a:pos x="44" y="0"/>
                  </a:cxn>
                </a:cxnLst>
                <a:rect l="0" t="0" r="r" b="b"/>
                <a:pathLst>
                  <a:path w="144" h="167">
                    <a:moveTo>
                      <a:pt x="44" y="0"/>
                    </a:moveTo>
                    <a:lnTo>
                      <a:pt x="0" y="0"/>
                    </a:lnTo>
                    <a:lnTo>
                      <a:pt x="0" y="43"/>
                    </a:lnTo>
                    <a:lnTo>
                      <a:pt x="44" y="72"/>
                    </a:lnTo>
                    <a:lnTo>
                      <a:pt x="73" y="119"/>
                    </a:lnTo>
                    <a:lnTo>
                      <a:pt x="73" y="157"/>
                    </a:lnTo>
                    <a:lnTo>
                      <a:pt x="121" y="167"/>
                    </a:lnTo>
                    <a:lnTo>
                      <a:pt x="144" y="143"/>
                    </a:lnTo>
                    <a:lnTo>
                      <a:pt x="144" y="82"/>
                    </a:lnTo>
                    <a:lnTo>
                      <a:pt x="105" y="63"/>
                    </a:lnTo>
                    <a:lnTo>
                      <a:pt x="73" y="34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3" name="Freeform 37"/>
              <p:cNvSpPr/>
              <p:nvPr/>
            </p:nvSpPr>
            <p:spPr bwMode="auto">
              <a:xfrm>
                <a:off x="5263" y="534"/>
                <a:ext cx="47" cy="41"/>
              </a:xfrm>
              <a:custGeom>
                <a:avLst/>
                <a:gdLst/>
                <a:ahLst/>
                <a:cxnLst>
                  <a:cxn ang="0">
                    <a:pos x="0" y="43"/>
                  </a:cxn>
                  <a:cxn ang="0">
                    <a:pos x="56" y="0"/>
                  </a:cxn>
                  <a:cxn ang="0">
                    <a:pos x="119" y="33"/>
                  </a:cxn>
                  <a:cxn ang="0">
                    <a:pos x="141" y="72"/>
                  </a:cxn>
                  <a:cxn ang="0">
                    <a:pos x="102" y="81"/>
                  </a:cxn>
                  <a:cxn ang="0">
                    <a:pos x="56" y="81"/>
                  </a:cxn>
                  <a:cxn ang="0">
                    <a:pos x="0" y="43"/>
                  </a:cxn>
                </a:cxnLst>
                <a:rect l="0" t="0" r="r" b="b"/>
                <a:pathLst>
                  <a:path w="141" h="81">
                    <a:moveTo>
                      <a:pt x="0" y="43"/>
                    </a:moveTo>
                    <a:lnTo>
                      <a:pt x="56" y="0"/>
                    </a:lnTo>
                    <a:lnTo>
                      <a:pt x="119" y="33"/>
                    </a:lnTo>
                    <a:lnTo>
                      <a:pt x="141" y="72"/>
                    </a:lnTo>
                    <a:lnTo>
                      <a:pt x="102" y="81"/>
                    </a:lnTo>
                    <a:lnTo>
                      <a:pt x="56" y="81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4" name="Freeform 38"/>
              <p:cNvSpPr/>
              <p:nvPr/>
            </p:nvSpPr>
            <p:spPr bwMode="auto">
              <a:xfrm>
                <a:off x="5299" y="527"/>
                <a:ext cx="29" cy="41"/>
              </a:xfrm>
              <a:custGeom>
                <a:avLst/>
                <a:gdLst/>
                <a:ahLst/>
                <a:cxnLst>
                  <a:cxn ang="0">
                    <a:pos x="0" y="29"/>
                  </a:cxn>
                  <a:cxn ang="0">
                    <a:pos x="6" y="0"/>
                  </a:cxn>
                  <a:cxn ang="0">
                    <a:pos x="45" y="15"/>
                  </a:cxn>
                  <a:cxn ang="0">
                    <a:pos x="87" y="82"/>
                  </a:cxn>
                  <a:cxn ang="0">
                    <a:pos x="45" y="48"/>
                  </a:cxn>
                  <a:cxn ang="0">
                    <a:pos x="0" y="29"/>
                  </a:cxn>
                </a:cxnLst>
                <a:rect l="0" t="0" r="r" b="b"/>
                <a:pathLst>
                  <a:path w="87" h="82">
                    <a:moveTo>
                      <a:pt x="0" y="29"/>
                    </a:moveTo>
                    <a:lnTo>
                      <a:pt x="6" y="0"/>
                    </a:lnTo>
                    <a:lnTo>
                      <a:pt x="45" y="15"/>
                    </a:lnTo>
                    <a:lnTo>
                      <a:pt x="87" y="82"/>
                    </a:lnTo>
                    <a:lnTo>
                      <a:pt x="45" y="48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5" name="Freeform 39"/>
              <p:cNvSpPr/>
              <p:nvPr/>
            </p:nvSpPr>
            <p:spPr bwMode="auto">
              <a:xfrm>
                <a:off x="5253" y="331"/>
                <a:ext cx="86" cy="175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60"/>
                  </a:cxn>
                  <a:cxn ang="0">
                    <a:pos x="6" y="119"/>
                  </a:cxn>
                  <a:cxn ang="0">
                    <a:pos x="20" y="173"/>
                  </a:cxn>
                  <a:cxn ang="0">
                    <a:pos x="41" y="203"/>
                  </a:cxn>
                  <a:cxn ang="0">
                    <a:pos x="121" y="271"/>
                  </a:cxn>
                  <a:cxn ang="0">
                    <a:pos x="126" y="313"/>
                  </a:cxn>
                  <a:cxn ang="0">
                    <a:pos x="167" y="351"/>
                  </a:cxn>
                  <a:cxn ang="0">
                    <a:pos x="193" y="326"/>
                  </a:cxn>
                  <a:cxn ang="0">
                    <a:pos x="193" y="266"/>
                  </a:cxn>
                  <a:cxn ang="0">
                    <a:pos x="242" y="224"/>
                  </a:cxn>
                  <a:cxn ang="0">
                    <a:pos x="256" y="186"/>
                  </a:cxn>
                  <a:cxn ang="0">
                    <a:pos x="256" y="119"/>
                  </a:cxn>
                  <a:cxn ang="0">
                    <a:pos x="223" y="144"/>
                  </a:cxn>
                  <a:cxn ang="0">
                    <a:pos x="185" y="169"/>
                  </a:cxn>
                  <a:cxn ang="0">
                    <a:pos x="141" y="208"/>
                  </a:cxn>
                  <a:cxn ang="0">
                    <a:pos x="136" y="178"/>
                  </a:cxn>
                  <a:cxn ang="0">
                    <a:pos x="157" y="136"/>
                  </a:cxn>
                  <a:cxn ang="0">
                    <a:pos x="162" y="85"/>
                  </a:cxn>
                  <a:cxn ang="0">
                    <a:pos x="151" y="47"/>
                  </a:cxn>
                  <a:cxn ang="0">
                    <a:pos x="121" y="68"/>
                  </a:cxn>
                  <a:cxn ang="0">
                    <a:pos x="86" y="85"/>
                  </a:cxn>
                  <a:cxn ang="0">
                    <a:pos x="60" y="88"/>
                  </a:cxn>
                  <a:cxn ang="0">
                    <a:pos x="43" y="38"/>
                  </a:cxn>
                  <a:cxn ang="0">
                    <a:pos x="30" y="0"/>
                  </a:cxn>
                  <a:cxn ang="0">
                    <a:pos x="0" y="5"/>
                  </a:cxn>
                </a:cxnLst>
                <a:rect l="0" t="0" r="r" b="b"/>
                <a:pathLst>
                  <a:path w="256" h="351">
                    <a:moveTo>
                      <a:pt x="0" y="5"/>
                    </a:moveTo>
                    <a:lnTo>
                      <a:pt x="0" y="60"/>
                    </a:lnTo>
                    <a:lnTo>
                      <a:pt x="6" y="119"/>
                    </a:lnTo>
                    <a:lnTo>
                      <a:pt x="20" y="173"/>
                    </a:lnTo>
                    <a:lnTo>
                      <a:pt x="41" y="203"/>
                    </a:lnTo>
                    <a:lnTo>
                      <a:pt x="121" y="271"/>
                    </a:lnTo>
                    <a:lnTo>
                      <a:pt x="126" y="313"/>
                    </a:lnTo>
                    <a:lnTo>
                      <a:pt x="167" y="351"/>
                    </a:lnTo>
                    <a:lnTo>
                      <a:pt x="193" y="326"/>
                    </a:lnTo>
                    <a:lnTo>
                      <a:pt x="193" y="266"/>
                    </a:lnTo>
                    <a:lnTo>
                      <a:pt x="242" y="224"/>
                    </a:lnTo>
                    <a:lnTo>
                      <a:pt x="256" y="186"/>
                    </a:lnTo>
                    <a:lnTo>
                      <a:pt x="256" y="119"/>
                    </a:lnTo>
                    <a:lnTo>
                      <a:pt x="223" y="144"/>
                    </a:lnTo>
                    <a:lnTo>
                      <a:pt x="185" y="169"/>
                    </a:lnTo>
                    <a:lnTo>
                      <a:pt x="141" y="208"/>
                    </a:lnTo>
                    <a:lnTo>
                      <a:pt x="136" y="178"/>
                    </a:lnTo>
                    <a:lnTo>
                      <a:pt x="157" y="136"/>
                    </a:lnTo>
                    <a:lnTo>
                      <a:pt x="162" y="85"/>
                    </a:lnTo>
                    <a:lnTo>
                      <a:pt x="151" y="47"/>
                    </a:lnTo>
                    <a:lnTo>
                      <a:pt x="121" y="68"/>
                    </a:lnTo>
                    <a:lnTo>
                      <a:pt x="86" y="85"/>
                    </a:lnTo>
                    <a:lnTo>
                      <a:pt x="60" y="88"/>
                    </a:lnTo>
                    <a:lnTo>
                      <a:pt x="43" y="38"/>
                    </a:lnTo>
                    <a:lnTo>
                      <a:pt x="3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66ADD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6" name="Freeform 40"/>
              <p:cNvSpPr/>
              <p:nvPr/>
            </p:nvSpPr>
            <p:spPr bwMode="auto">
              <a:xfrm>
                <a:off x="5224" y="360"/>
                <a:ext cx="29" cy="135"/>
              </a:xfrm>
              <a:custGeom>
                <a:avLst/>
                <a:gdLst/>
                <a:ahLst/>
                <a:cxnLst>
                  <a:cxn ang="0">
                    <a:pos x="57" y="173"/>
                  </a:cxn>
                  <a:cxn ang="0">
                    <a:pos x="57" y="206"/>
                  </a:cxn>
                  <a:cxn ang="0">
                    <a:pos x="87" y="270"/>
                  </a:cxn>
                  <a:cxn ang="0">
                    <a:pos x="35" y="253"/>
                  </a:cxn>
                  <a:cxn ang="0">
                    <a:pos x="21" y="190"/>
                  </a:cxn>
                  <a:cxn ang="0">
                    <a:pos x="21" y="126"/>
                  </a:cxn>
                  <a:cxn ang="0">
                    <a:pos x="0" y="92"/>
                  </a:cxn>
                  <a:cxn ang="0">
                    <a:pos x="0" y="59"/>
                  </a:cxn>
                  <a:cxn ang="0">
                    <a:pos x="0" y="0"/>
                  </a:cxn>
                  <a:cxn ang="0">
                    <a:pos x="15" y="67"/>
                  </a:cxn>
                  <a:cxn ang="0">
                    <a:pos x="31" y="134"/>
                  </a:cxn>
                  <a:cxn ang="0">
                    <a:pos x="57" y="173"/>
                  </a:cxn>
                </a:cxnLst>
                <a:rect l="0" t="0" r="r" b="b"/>
                <a:pathLst>
                  <a:path w="87" h="270">
                    <a:moveTo>
                      <a:pt x="57" y="173"/>
                    </a:moveTo>
                    <a:lnTo>
                      <a:pt x="57" y="206"/>
                    </a:lnTo>
                    <a:lnTo>
                      <a:pt x="87" y="270"/>
                    </a:lnTo>
                    <a:lnTo>
                      <a:pt x="35" y="253"/>
                    </a:lnTo>
                    <a:lnTo>
                      <a:pt x="21" y="190"/>
                    </a:lnTo>
                    <a:lnTo>
                      <a:pt x="21" y="126"/>
                    </a:lnTo>
                    <a:lnTo>
                      <a:pt x="0" y="92"/>
                    </a:lnTo>
                    <a:lnTo>
                      <a:pt x="0" y="59"/>
                    </a:lnTo>
                    <a:lnTo>
                      <a:pt x="0" y="0"/>
                    </a:lnTo>
                    <a:lnTo>
                      <a:pt x="15" y="67"/>
                    </a:lnTo>
                    <a:lnTo>
                      <a:pt x="31" y="134"/>
                    </a:lnTo>
                    <a:lnTo>
                      <a:pt x="57" y="173"/>
                    </a:lnTo>
                    <a:close/>
                  </a:path>
                </a:pathLst>
              </a:custGeom>
              <a:solidFill>
                <a:srgbClr val="66ADD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7" name="Freeform 41"/>
              <p:cNvSpPr/>
              <p:nvPr/>
            </p:nvSpPr>
            <p:spPr bwMode="auto">
              <a:xfrm>
                <a:off x="5303" y="657"/>
                <a:ext cx="96" cy="249"/>
              </a:xfrm>
              <a:custGeom>
                <a:avLst/>
                <a:gdLst/>
                <a:ahLst/>
                <a:cxnLst>
                  <a:cxn ang="0">
                    <a:pos x="165" y="15"/>
                  </a:cxn>
                  <a:cxn ang="0">
                    <a:pos x="140" y="60"/>
                  </a:cxn>
                  <a:cxn ang="0">
                    <a:pos x="140" y="125"/>
                  </a:cxn>
                  <a:cxn ang="0">
                    <a:pos x="86" y="177"/>
                  </a:cxn>
                  <a:cxn ang="0">
                    <a:pos x="60" y="244"/>
                  </a:cxn>
                  <a:cxn ang="0">
                    <a:pos x="30" y="274"/>
                  </a:cxn>
                  <a:cxn ang="0">
                    <a:pos x="11" y="302"/>
                  </a:cxn>
                  <a:cxn ang="0">
                    <a:pos x="1" y="329"/>
                  </a:cxn>
                  <a:cxn ang="0">
                    <a:pos x="0" y="356"/>
                  </a:cxn>
                  <a:cxn ang="0">
                    <a:pos x="1" y="385"/>
                  </a:cxn>
                  <a:cxn ang="0">
                    <a:pos x="4" y="417"/>
                  </a:cxn>
                  <a:cxn ang="0">
                    <a:pos x="4" y="454"/>
                  </a:cxn>
                  <a:cxn ang="0">
                    <a:pos x="1" y="497"/>
                  </a:cxn>
                  <a:cxn ang="0">
                    <a:pos x="148" y="473"/>
                  </a:cxn>
                  <a:cxn ang="0">
                    <a:pos x="165" y="370"/>
                  </a:cxn>
                  <a:cxn ang="0">
                    <a:pos x="210" y="289"/>
                  </a:cxn>
                  <a:cxn ang="0">
                    <a:pos x="165" y="259"/>
                  </a:cxn>
                  <a:cxn ang="0">
                    <a:pos x="165" y="207"/>
                  </a:cxn>
                  <a:cxn ang="0">
                    <a:pos x="174" y="155"/>
                  </a:cxn>
                  <a:cxn ang="0">
                    <a:pos x="262" y="184"/>
                  </a:cxn>
                  <a:cxn ang="0">
                    <a:pos x="236" y="133"/>
                  </a:cxn>
                  <a:cxn ang="0">
                    <a:pos x="191" y="104"/>
                  </a:cxn>
                  <a:cxn ang="0">
                    <a:pos x="200" y="60"/>
                  </a:cxn>
                  <a:cxn ang="0">
                    <a:pos x="288" y="88"/>
                  </a:cxn>
                  <a:cxn ang="0">
                    <a:pos x="279" y="22"/>
                  </a:cxn>
                  <a:cxn ang="0">
                    <a:pos x="227" y="0"/>
                  </a:cxn>
                  <a:cxn ang="0">
                    <a:pos x="165" y="15"/>
                  </a:cxn>
                </a:cxnLst>
                <a:rect l="0" t="0" r="r" b="b"/>
                <a:pathLst>
                  <a:path w="288" h="497">
                    <a:moveTo>
                      <a:pt x="165" y="15"/>
                    </a:moveTo>
                    <a:lnTo>
                      <a:pt x="140" y="60"/>
                    </a:lnTo>
                    <a:lnTo>
                      <a:pt x="140" y="125"/>
                    </a:lnTo>
                    <a:lnTo>
                      <a:pt x="86" y="177"/>
                    </a:lnTo>
                    <a:lnTo>
                      <a:pt x="60" y="244"/>
                    </a:lnTo>
                    <a:lnTo>
                      <a:pt x="30" y="274"/>
                    </a:lnTo>
                    <a:lnTo>
                      <a:pt x="11" y="302"/>
                    </a:lnTo>
                    <a:lnTo>
                      <a:pt x="1" y="329"/>
                    </a:lnTo>
                    <a:lnTo>
                      <a:pt x="0" y="356"/>
                    </a:lnTo>
                    <a:lnTo>
                      <a:pt x="1" y="385"/>
                    </a:lnTo>
                    <a:lnTo>
                      <a:pt x="4" y="417"/>
                    </a:lnTo>
                    <a:lnTo>
                      <a:pt x="4" y="454"/>
                    </a:lnTo>
                    <a:lnTo>
                      <a:pt x="1" y="497"/>
                    </a:lnTo>
                    <a:lnTo>
                      <a:pt x="148" y="473"/>
                    </a:lnTo>
                    <a:lnTo>
                      <a:pt x="165" y="370"/>
                    </a:lnTo>
                    <a:lnTo>
                      <a:pt x="210" y="289"/>
                    </a:lnTo>
                    <a:lnTo>
                      <a:pt x="165" y="259"/>
                    </a:lnTo>
                    <a:lnTo>
                      <a:pt x="165" y="207"/>
                    </a:lnTo>
                    <a:lnTo>
                      <a:pt x="174" y="155"/>
                    </a:lnTo>
                    <a:lnTo>
                      <a:pt x="262" y="184"/>
                    </a:lnTo>
                    <a:lnTo>
                      <a:pt x="236" y="133"/>
                    </a:lnTo>
                    <a:lnTo>
                      <a:pt x="191" y="104"/>
                    </a:lnTo>
                    <a:lnTo>
                      <a:pt x="200" y="60"/>
                    </a:lnTo>
                    <a:lnTo>
                      <a:pt x="288" y="88"/>
                    </a:lnTo>
                    <a:lnTo>
                      <a:pt x="279" y="22"/>
                    </a:lnTo>
                    <a:lnTo>
                      <a:pt x="227" y="0"/>
                    </a:lnTo>
                    <a:lnTo>
                      <a:pt x="165" y="15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8" name="Freeform 42"/>
              <p:cNvSpPr/>
              <p:nvPr/>
            </p:nvSpPr>
            <p:spPr bwMode="auto">
              <a:xfrm>
                <a:off x="5210" y="259"/>
                <a:ext cx="268" cy="322"/>
              </a:xfrm>
              <a:custGeom>
                <a:avLst/>
                <a:gdLst/>
                <a:ahLst/>
                <a:cxnLst>
                  <a:cxn ang="0">
                    <a:pos x="0" y="31"/>
                  </a:cxn>
                  <a:cxn ang="0">
                    <a:pos x="62" y="17"/>
                  </a:cxn>
                  <a:cxn ang="0">
                    <a:pos x="155" y="0"/>
                  </a:cxn>
                  <a:cxn ang="0">
                    <a:pos x="295" y="0"/>
                  </a:cxn>
                  <a:cxn ang="0">
                    <a:pos x="436" y="45"/>
                  </a:cxn>
                  <a:cxn ang="0">
                    <a:pos x="515" y="103"/>
                  </a:cxn>
                  <a:cxn ang="0">
                    <a:pos x="665" y="192"/>
                  </a:cxn>
                  <a:cxn ang="0">
                    <a:pos x="740" y="244"/>
                  </a:cxn>
                  <a:cxn ang="0">
                    <a:pos x="804" y="288"/>
                  </a:cxn>
                  <a:cxn ang="0">
                    <a:pos x="804" y="363"/>
                  </a:cxn>
                  <a:cxn ang="0">
                    <a:pos x="734" y="363"/>
                  </a:cxn>
                  <a:cxn ang="0">
                    <a:pos x="611" y="355"/>
                  </a:cxn>
                  <a:cxn ang="0">
                    <a:pos x="655" y="318"/>
                  </a:cxn>
                  <a:cxn ang="0">
                    <a:pos x="716" y="311"/>
                  </a:cxn>
                  <a:cxn ang="0">
                    <a:pos x="673" y="258"/>
                  </a:cxn>
                  <a:cxn ang="0">
                    <a:pos x="629" y="207"/>
                  </a:cxn>
                  <a:cxn ang="0">
                    <a:pos x="577" y="229"/>
                  </a:cxn>
                  <a:cxn ang="0">
                    <a:pos x="532" y="258"/>
                  </a:cxn>
                  <a:cxn ang="0">
                    <a:pos x="532" y="222"/>
                  </a:cxn>
                  <a:cxn ang="0">
                    <a:pos x="532" y="162"/>
                  </a:cxn>
                  <a:cxn ang="0">
                    <a:pos x="470" y="111"/>
                  </a:cxn>
                  <a:cxn ang="0">
                    <a:pos x="401" y="82"/>
                  </a:cxn>
                  <a:cxn ang="0">
                    <a:pos x="436" y="155"/>
                  </a:cxn>
                  <a:cxn ang="0">
                    <a:pos x="506" y="251"/>
                  </a:cxn>
                  <a:cxn ang="0">
                    <a:pos x="506" y="333"/>
                  </a:cxn>
                  <a:cxn ang="0">
                    <a:pos x="541" y="407"/>
                  </a:cxn>
                  <a:cxn ang="0">
                    <a:pos x="567" y="503"/>
                  </a:cxn>
                  <a:cxn ang="0">
                    <a:pos x="567" y="576"/>
                  </a:cxn>
                  <a:cxn ang="0">
                    <a:pos x="532" y="643"/>
                  </a:cxn>
                  <a:cxn ang="0">
                    <a:pos x="532" y="562"/>
                  </a:cxn>
                  <a:cxn ang="0">
                    <a:pos x="532" y="458"/>
                  </a:cxn>
                  <a:cxn ang="0">
                    <a:pos x="462" y="295"/>
                  </a:cxn>
                  <a:cxn ang="0">
                    <a:pos x="444" y="215"/>
                  </a:cxn>
                  <a:cxn ang="0">
                    <a:pos x="401" y="148"/>
                  </a:cxn>
                  <a:cxn ang="0">
                    <a:pos x="348" y="178"/>
                  </a:cxn>
                  <a:cxn ang="0">
                    <a:pos x="348" y="118"/>
                  </a:cxn>
                  <a:cxn ang="0">
                    <a:pos x="339" y="66"/>
                  </a:cxn>
                  <a:cxn ang="0">
                    <a:pos x="295" y="73"/>
                  </a:cxn>
                  <a:cxn ang="0">
                    <a:pos x="278" y="133"/>
                  </a:cxn>
                  <a:cxn ang="0">
                    <a:pos x="226" y="52"/>
                  </a:cxn>
                  <a:cxn ang="0">
                    <a:pos x="147" y="52"/>
                  </a:cxn>
                  <a:cxn ang="0">
                    <a:pos x="102" y="73"/>
                  </a:cxn>
                  <a:cxn ang="0">
                    <a:pos x="26" y="118"/>
                  </a:cxn>
                  <a:cxn ang="0">
                    <a:pos x="0" y="31"/>
                  </a:cxn>
                </a:cxnLst>
                <a:rect l="0" t="0" r="r" b="b"/>
                <a:pathLst>
                  <a:path w="804" h="643">
                    <a:moveTo>
                      <a:pt x="0" y="31"/>
                    </a:moveTo>
                    <a:lnTo>
                      <a:pt x="62" y="17"/>
                    </a:lnTo>
                    <a:lnTo>
                      <a:pt x="155" y="0"/>
                    </a:lnTo>
                    <a:lnTo>
                      <a:pt x="295" y="0"/>
                    </a:lnTo>
                    <a:lnTo>
                      <a:pt x="436" y="45"/>
                    </a:lnTo>
                    <a:lnTo>
                      <a:pt x="515" y="103"/>
                    </a:lnTo>
                    <a:lnTo>
                      <a:pt x="665" y="192"/>
                    </a:lnTo>
                    <a:lnTo>
                      <a:pt x="740" y="244"/>
                    </a:lnTo>
                    <a:lnTo>
                      <a:pt x="804" y="288"/>
                    </a:lnTo>
                    <a:lnTo>
                      <a:pt x="804" y="363"/>
                    </a:lnTo>
                    <a:lnTo>
                      <a:pt x="734" y="363"/>
                    </a:lnTo>
                    <a:lnTo>
                      <a:pt x="611" y="355"/>
                    </a:lnTo>
                    <a:lnTo>
                      <a:pt x="655" y="318"/>
                    </a:lnTo>
                    <a:lnTo>
                      <a:pt x="716" y="311"/>
                    </a:lnTo>
                    <a:lnTo>
                      <a:pt x="673" y="258"/>
                    </a:lnTo>
                    <a:lnTo>
                      <a:pt x="629" y="207"/>
                    </a:lnTo>
                    <a:lnTo>
                      <a:pt x="577" y="229"/>
                    </a:lnTo>
                    <a:lnTo>
                      <a:pt x="532" y="258"/>
                    </a:lnTo>
                    <a:lnTo>
                      <a:pt x="532" y="222"/>
                    </a:lnTo>
                    <a:lnTo>
                      <a:pt x="532" y="162"/>
                    </a:lnTo>
                    <a:lnTo>
                      <a:pt x="470" y="111"/>
                    </a:lnTo>
                    <a:lnTo>
                      <a:pt x="401" y="82"/>
                    </a:lnTo>
                    <a:lnTo>
                      <a:pt x="436" y="155"/>
                    </a:lnTo>
                    <a:lnTo>
                      <a:pt x="506" y="251"/>
                    </a:lnTo>
                    <a:lnTo>
                      <a:pt x="506" y="333"/>
                    </a:lnTo>
                    <a:lnTo>
                      <a:pt x="541" y="407"/>
                    </a:lnTo>
                    <a:lnTo>
                      <a:pt x="567" y="503"/>
                    </a:lnTo>
                    <a:lnTo>
                      <a:pt x="567" y="576"/>
                    </a:lnTo>
                    <a:lnTo>
                      <a:pt x="532" y="643"/>
                    </a:lnTo>
                    <a:lnTo>
                      <a:pt x="532" y="562"/>
                    </a:lnTo>
                    <a:lnTo>
                      <a:pt x="532" y="458"/>
                    </a:lnTo>
                    <a:lnTo>
                      <a:pt x="462" y="295"/>
                    </a:lnTo>
                    <a:lnTo>
                      <a:pt x="444" y="215"/>
                    </a:lnTo>
                    <a:lnTo>
                      <a:pt x="401" y="148"/>
                    </a:lnTo>
                    <a:lnTo>
                      <a:pt x="348" y="178"/>
                    </a:lnTo>
                    <a:lnTo>
                      <a:pt x="348" y="118"/>
                    </a:lnTo>
                    <a:lnTo>
                      <a:pt x="339" y="66"/>
                    </a:lnTo>
                    <a:lnTo>
                      <a:pt x="295" y="73"/>
                    </a:lnTo>
                    <a:lnTo>
                      <a:pt x="278" y="133"/>
                    </a:lnTo>
                    <a:lnTo>
                      <a:pt x="226" y="52"/>
                    </a:lnTo>
                    <a:lnTo>
                      <a:pt x="147" y="52"/>
                    </a:lnTo>
                    <a:lnTo>
                      <a:pt x="102" y="73"/>
                    </a:lnTo>
                    <a:lnTo>
                      <a:pt x="26" y="118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9" name="Freeform 43"/>
              <p:cNvSpPr/>
              <p:nvPr/>
            </p:nvSpPr>
            <p:spPr bwMode="auto">
              <a:xfrm>
                <a:off x="5431" y="455"/>
                <a:ext cx="91" cy="92"/>
              </a:xfrm>
              <a:custGeom>
                <a:avLst/>
                <a:gdLst/>
                <a:ahLst/>
                <a:cxnLst>
                  <a:cxn ang="0">
                    <a:pos x="210" y="0"/>
                  </a:cxn>
                  <a:cxn ang="0">
                    <a:pos x="244" y="37"/>
                  </a:cxn>
                  <a:cxn ang="0">
                    <a:pos x="244" y="97"/>
                  </a:cxn>
                  <a:cxn ang="0">
                    <a:pos x="227" y="133"/>
                  </a:cxn>
                  <a:cxn ang="0">
                    <a:pos x="272" y="185"/>
                  </a:cxn>
                  <a:cxn ang="0">
                    <a:pos x="193" y="185"/>
                  </a:cxn>
                  <a:cxn ang="0">
                    <a:pos x="193" y="133"/>
                  </a:cxn>
                  <a:cxn ang="0">
                    <a:pos x="193" y="60"/>
                  </a:cxn>
                  <a:cxn ang="0">
                    <a:pos x="165" y="112"/>
                  </a:cxn>
                  <a:cxn ang="0">
                    <a:pos x="105" y="119"/>
                  </a:cxn>
                  <a:cxn ang="0">
                    <a:pos x="0" y="97"/>
                  </a:cxn>
                  <a:cxn ang="0">
                    <a:pos x="87" y="75"/>
                  </a:cxn>
                  <a:cxn ang="0">
                    <a:pos x="165" y="37"/>
                  </a:cxn>
                  <a:cxn ang="0">
                    <a:pos x="210" y="0"/>
                  </a:cxn>
                </a:cxnLst>
                <a:rect l="0" t="0" r="r" b="b"/>
                <a:pathLst>
                  <a:path w="272" h="185">
                    <a:moveTo>
                      <a:pt x="210" y="0"/>
                    </a:moveTo>
                    <a:lnTo>
                      <a:pt x="244" y="37"/>
                    </a:lnTo>
                    <a:lnTo>
                      <a:pt x="244" y="97"/>
                    </a:lnTo>
                    <a:lnTo>
                      <a:pt x="227" y="133"/>
                    </a:lnTo>
                    <a:lnTo>
                      <a:pt x="272" y="185"/>
                    </a:lnTo>
                    <a:lnTo>
                      <a:pt x="193" y="185"/>
                    </a:lnTo>
                    <a:lnTo>
                      <a:pt x="193" y="133"/>
                    </a:lnTo>
                    <a:lnTo>
                      <a:pt x="193" y="60"/>
                    </a:lnTo>
                    <a:lnTo>
                      <a:pt x="165" y="112"/>
                    </a:lnTo>
                    <a:lnTo>
                      <a:pt x="105" y="119"/>
                    </a:lnTo>
                    <a:lnTo>
                      <a:pt x="0" y="97"/>
                    </a:lnTo>
                    <a:lnTo>
                      <a:pt x="87" y="75"/>
                    </a:lnTo>
                    <a:lnTo>
                      <a:pt x="165" y="37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0" name="Freeform 44"/>
              <p:cNvSpPr/>
              <p:nvPr/>
            </p:nvSpPr>
            <p:spPr bwMode="auto">
              <a:xfrm>
                <a:off x="5034" y="218"/>
                <a:ext cx="158" cy="181"/>
              </a:xfrm>
              <a:custGeom>
                <a:avLst/>
                <a:gdLst/>
                <a:ahLst/>
                <a:cxnLst>
                  <a:cxn ang="0">
                    <a:pos x="122" y="0"/>
                  </a:cxn>
                  <a:cxn ang="0">
                    <a:pos x="263" y="0"/>
                  </a:cxn>
                  <a:cxn ang="0">
                    <a:pos x="334" y="30"/>
                  </a:cxn>
                  <a:cxn ang="0">
                    <a:pos x="394" y="126"/>
                  </a:cxn>
                  <a:cxn ang="0">
                    <a:pos x="439" y="243"/>
                  </a:cxn>
                  <a:cxn ang="0">
                    <a:pos x="474" y="362"/>
                  </a:cxn>
                  <a:cxn ang="0">
                    <a:pos x="394" y="288"/>
                  </a:cxn>
                  <a:cxn ang="0">
                    <a:pos x="334" y="140"/>
                  </a:cxn>
                  <a:cxn ang="0">
                    <a:pos x="246" y="96"/>
                  </a:cxn>
                  <a:cxn ang="0">
                    <a:pos x="141" y="96"/>
                  </a:cxn>
                  <a:cxn ang="0">
                    <a:pos x="0" y="126"/>
                  </a:cxn>
                  <a:cxn ang="0">
                    <a:pos x="35" y="74"/>
                  </a:cxn>
                  <a:cxn ang="0">
                    <a:pos x="122" y="0"/>
                  </a:cxn>
                </a:cxnLst>
                <a:rect l="0" t="0" r="r" b="b"/>
                <a:pathLst>
                  <a:path w="474" h="362">
                    <a:moveTo>
                      <a:pt x="122" y="0"/>
                    </a:moveTo>
                    <a:lnTo>
                      <a:pt x="263" y="0"/>
                    </a:lnTo>
                    <a:lnTo>
                      <a:pt x="334" y="30"/>
                    </a:lnTo>
                    <a:lnTo>
                      <a:pt x="394" y="126"/>
                    </a:lnTo>
                    <a:lnTo>
                      <a:pt x="439" y="243"/>
                    </a:lnTo>
                    <a:lnTo>
                      <a:pt x="474" y="362"/>
                    </a:lnTo>
                    <a:lnTo>
                      <a:pt x="394" y="288"/>
                    </a:lnTo>
                    <a:lnTo>
                      <a:pt x="334" y="140"/>
                    </a:lnTo>
                    <a:lnTo>
                      <a:pt x="246" y="96"/>
                    </a:lnTo>
                    <a:lnTo>
                      <a:pt x="141" y="96"/>
                    </a:lnTo>
                    <a:lnTo>
                      <a:pt x="0" y="126"/>
                    </a:lnTo>
                    <a:lnTo>
                      <a:pt x="35" y="74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1" name="Freeform 45"/>
              <p:cNvSpPr/>
              <p:nvPr/>
            </p:nvSpPr>
            <p:spPr bwMode="auto">
              <a:xfrm>
                <a:off x="5177" y="709"/>
                <a:ext cx="75" cy="188"/>
              </a:xfrm>
              <a:custGeom>
                <a:avLst/>
                <a:gdLst/>
                <a:ahLst/>
                <a:cxnLst>
                  <a:cxn ang="0">
                    <a:pos x="88" y="89"/>
                  </a:cxn>
                  <a:cxn ang="0">
                    <a:pos x="64" y="128"/>
                  </a:cxn>
                  <a:cxn ang="0">
                    <a:pos x="44" y="163"/>
                  </a:cxn>
                  <a:cxn ang="0">
                    <a:pos x="29" y="194"/>
                  </a:cxn>
                  <a:cxn ang="0">
                    <a:pos x="18" y="224"/>
                  </a:cxn>
                  <a:cxn ang="0">
                    <a:pos x="9" y="254"/>
                  </a:cxn>
                  <a:cxn ang="0">
                    <a:pos x="5" y="288"/>
                  </a:cxn>
                  <a:cxn ang="0">
                    <a:pos x="2" y="325"/>
                  </a:cxn>
                  <a:cxn ang="0">
                    <a:pos x="0" y="369"/>
                  </a:cxn>
                  <a:cxn ang="0">
                    <a:pos x="159" y="377"/>
                  </a:cxn>
                  <a:cxn ang="0">
                    <a:pos x="159" y="281"/>
                  </a:cxn>
                  <a:cxn ang="0">
                    <a:pos x="159" y="236"/>
                  </a:cxn>
                  <a:cxn ang="0">
                    <a:pos x="225" y="133"/>
                  </a:cxn>
                  <a:cxn ang="0">
                    <a:pos x="140" y="162"/>
                  </a:cxn>
                  <a:cxn ang="0">
                    <a:pos x="150" y="89"/>
                  </a:cxn>
                  <a:cxn ang="0">
                    <a:pos x="167" y="0"/>
                  </a:cxn>
                  <a:cxn ang="0">
                    <a:pos x="123" y="36"/>
                  </a:cxn>
                  <a:cxn ang="0">
                    <a:pos x="88" y="89"/>
                  </a:cxn>
                </a:cxnLst>
                <a:rect l="0" t="0" r="r" b="b"/>
                <a:pathLst>
                  <a:path w="225" h="377">
                    <a:moveTo>
                      <a:pt x="88" y="89"/>
                    </a:moveTo>
                    <a:lnTo>
                      <a:pt x="64" y="128"/>
                    </a:lnTo>
                    <a:lnTo>
                      <a:pt x="44" y="163"/>
                    </a:lnTo>
                    <a:lnTo>
                      <a:pt x="29" y="194"/>
                    </a:lnTo>
                    <a:lnTo>
                      <a:pt x="18" y="224"/>
                    </a:lnTo>
                    <a:lnTo>
                      <a:pt x="9" y="254"/>
                    </a:lnTo>
                    <a:lnTo>
                      <a:pt x="5" y="288"/>
                    </a:lnTo>
                    <a:lnTo>
                      <a:pt x="2" y="325"/>
                    </a:lnTo>
                    <a:lnTo>
                      <a:pt x="0" y="369"/>
                    </a:lnTo>
                    <a:lnTo>
                      <a:pt x="159" y="377"/>
                    </a:lnTo>
                    <a:lnTo>
                      <a:pt x="159" y="281"/>
                    </a:lnTo>
                    <a:lnTo>
                      <a:pt x="159" y="236"/>
                    </a:lnTo>
                    <a:lnTo>
                      <a:pt x="225" y="133"/>
                    </a:lnTo>
                    <a:lnTo>
                      <a:pt x="140" y="162"/>
                    </a:lnTo>
                    <a:lnTo>
                      <a:pt x="150" y="89"/>
                    </a:lnTo>
                    <a:lnTo>
                      <a:pt x="167" y="0"/>
                    </a:lnTo>
                    <a:lnTo>
                      <a:pt x="123" y="36"/>
                    </a:lnTo>
                    <a:lnTo>
                      <a:pt x="88" y="89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2" name="Freeform 46"/>
              <p:cNvSpPr/>
              <p:nvPr/>
            </p:nvSpPr>
            <p:spPr bwMode="auto">
              <a:xfrm>
                <a:off x="5039" y="531"/>
                <a:ext cx="136" cy="270"/>
              </a:xfrm>
              <a:custGeom>
                <a:avLst/>
                <a:gdLst/>
                <a:ahLst/>
                <a:cxnLst>
                  <a:cxn ang="0">
                    <a:pos x="243" y="0"/>
                  </a:cxn>
                  <a:cxn ang="0">
                    <a:pos x="243" y="60"/>
                  </a:cxn>
                  <a:cxn ang="0">
                    <a:pos x="259" y="98"/>
                  </a:cxn>
                  <a:cxn ang="0">
                    <a:pos x="269" y="129"/>
                  </a:cxn>
                  <a:cxn ang="0">
                    <a:pos x="269" y="189"/>
                  </a:cxn>
                  <a:cxn ang="0">
                    <a:pos x="269" y="229"/>
                  </a:cxn>
                  <a:cxn ang="0">
                    <a:pos x="269" y="259"/>
                  </a:cxn>
                  <a:cxn ang="0">
                    <a:pos x="305" y="302"/>
                  </a:cxn>
                  <a:cxn ang="0">
                    <a:pos x="285" y="324"/>
                  </a:cxn>
                  <a:cxn ang="0">
                    <a:pos x="219" y="384"/>
                  </a:cxn>
                  <a:cxn ang="0">
                    <a:pos x="142" y="388"/>
                  </a:cxn>
                  <a:cxn ang="0">
                    <a:pos x="76" y="440"/>
                  </a:cxn>
                  <a:cxn ang="0">
                    <a:pos x="20" y="478"/>
                  </a:cxn>
                  <a:cxn ang="0">
                    <a:pos x="0" y="522"/>
                  </a:cxn>
                  <a:cxn ang="0">
                    <a:pos x="45" y="517"/>
                  </a:cxn>
                  <a:cxn ang="0">
                    <a:pos x="76" y="478"/>
                  </a:cxn>
                  <a:cxn ang="0">
                    <a:pos x="91" y="448"/>
                  </a:cxn>
                  <a:cxn ang="0">
                    <a:pos x="137" y="444"/>
                  </a:cxn>
                  <a:cxn ang="0">
                    <a:pos x="127" y="478"/>
                  </a:cxn>
                  <a:cxn ang="0">
                    <a:pos x="127" y="508"/>
                  </a:cxn>
                  <a:cxn ang="0">
                    <a:pos x="173" y="538"/>
                  </a:cxn>
                  <a:cxn ang="0">
                    <a:pos x="183" y="517"/>
                  </a:cxn>
                  <a:cxn ang="0">
                    <a:pos x="157" y="504"/>
                  </a:cxn>
                  <a:cxn ang="0">
                    <a:pos x="157" y="465"/>
                  </a:cxn>
                  <a:cxn ang="0">
                    <a:pos x="203" y="435"/>
                  </a:cxn>
                  <a:cxn ang="0">
                    <a:pos x="243" y="435"/>
                  </a:cxn>
                  <a:cxn ang="0">
                    <a:pos x="275" y="435"/>
                  </a:cxn>
                  <a:cxn ang="0">
                    <a:pos x="275" y="400"/>
                  </a:cxn>
                  <a:cxn ang="0">
                    <a:pos x="296" y="367"/>
                  </a:cxn>
                  <a:cxn ang="0">
                    <a:pos x="335" y="345"/>
                  </a:cxn>
                  <a:cxn ang="0">
                    <a:pos x="381" y="367"/>
                  </a:cxn>
                  <a:cxn ang="0">
                    <a:pos x="387" y="319"/>
                  </a:cxn>
                  <a:cxn ang="0">
                    <a:pos x="361" y="269"/>
                  </a:cxn>
                  <a:cxn ang="0">
                    <a:pos x="335" y="255"/>
                  </a:cxn>
                  <a:cxn ang="0">
                    <a:pos x="361" y="225"/>
                  </a:cxn>
                  <a:cxn ang="0">
                    <a:pos x="407" y="225"/>
                  </a:cxn>
                  <a:cxn ang="0">
                    <a:pos x="407" y="189"/>
                  </a:cxn>
                  <a:cxn ang="0">
                    <a:pos x="351" y="189"/>
                  </a:cxn>
                  <a:cxn ang="0">
                    <a:pos x="327" y="189"/>
                  </a:cxn>
                  <a:cxn ang="0">
                    <a:pos x="327" y="163"/>
                  </a:cxn>
                  <a:cxn ang="0">
                    <a:pos x="345" y="116"/>
                  </a:cxn>
                  <a:cxn ang="0">
                    <a:pos x="309" y="141"/>
                  </a:cxn>
                  <a:cxn ang="0">
                    <a:pos x="299" y="116"/>
                  </a:cxn>
                  <a:cxn ang="0">
                    <a:pos x="299" y="86"/>
                  </a:cxn>
                  <a:cxn ang="0">
                    <a:pos x="289" y="13"/>
                  </a:cxn>
                  <a:cxn ang="0">
                    <a:pos x="243" y="0"/>
                  </a:cxn>
                </a:cxnLst>
                <a:rect l="0" t="0" r="r" b="b"/>
                <a:pathLst>
                  <a:path w="407" h="538">
                    <a:moveTo>
                      <a:pt x="243" y="0"/>
                    </a:moveTo>
                    <a:lnTo>
                      <a:pt x="243" y="60"/>
                    </a:lnTo>
                    <a:lnTo>
                      <a:pt x="259" y="98"/>
                    </a:lnTo>
                    <a:lnTo>
                      <a:pt x="269" y="129"/>
                    </a:lnTo>
                    <a:lnTo>
                      <a:pt x="269" y="189"/>
                    </a:lnTo>
                    <a:lnTo>
                      <a:pt x="269" y="229"/>
                    </a:lnTo>
                    <a:lnTo>
                      <a:pt x="269" y="259"/>
                    </a:lnTo>
                    <a:lnTo>
                      <a:pt x="305" y="302"/>
                    </a:lnTo>
                    <a:lnTo>
                      <a:pt x="285" y="324"/>
                    </a:lnTo>
                    <a:lnTo>
                      <a:pt x="219" y="384"/>
                    </a:lnTo>
                    <a:lnTo>
                      <a:pt x="142" y="388"/>
                    </a:lnTo>
                    <a:lnTo>
                      <a:pt x="76" y="440"/>
                    </a:lnTo>
                    <a:lnTo>
                      <a:pt x="20" y="478"/>
                    </a:lnTo>
                    <a:lnTo>
                      <a:pt x="0" y="522"/>
                    </a:lnTo>
                    <a:lnTo>
                      <a:pt x="45" y="517"/>
                    </a:lnTo>
                    <a:lnTo>
                      <a:pt x="76" y="478"/>
                    </a:lnTo>
                    <a:lnTo>
                      <a:pt x="91" y="448"/>
                    </a:lnTo>
                    <a:lnTo>
                      <a:pt x="137" y="444"/>
                    </a:lnTo>
                    <a:lnTo>
                      <a:pt x="127" y="478"/>
                    </a:lnTo>
                    <a:lnTo>
                      <a:pt x="127" y="508"/>
                    </a:lnTo>
                    <a:lnTo>
                      <a:pt x="173" y="538"/>
                    </a:lnTo>
                    <a:lnTo>
                      <a:pt x="183" y="517"/>
                    </a:lnTo>
                    <a:lnTo>
                      <a:pt x="157" y="504"/>
                    </a:lnTo>
                    <a:lnTo>
                      <a:pt x="157" y="465"/>
                    </a:lnTo>
                    <a:lnTo>
                      <a:pt x="203" y="435"/>
                    </a:lnTo>
                    <a:lnTo>
                      <a:pt x="243" y="435"/>
                    </a:lnTo>
                    <a:lnTo>
                      <a:pt x="275" y="435"/>
                    </a:lnTo>
                    <a:lnTo>
                      <a:pt x="275" y="400"/>
                    </a:lnTo>
                    <a:lnTo>
                      <a:pt x="296" y="367"/>
                    </a:lnTo>
                    <a:lnTo>
                      <a:pt x="335" y="345"/>
                    </a:lnTo>
                    <a:lnTo>
                      <a:pt x="381" y="367"/>
                    </a:lnTo>
                    <a:lnTo>
                      <a:pt x="387" y="319"/>
                    </a:lnTo>
                    <a:lnTo>
                      <a:pt x="361" y="269"/>
                    </a:lnTo>
                    <a:lnTo>
                      <a:pt x="335" y="255"/>
                    </a:lnTo>
                    <a:lnTo>
                      <a:pt x="361" y="225"/>
                    </a:lnTo>
                    <a:lnTo>
                      <a:pt x="407" y="225"/>
                    </a:lnTo>
                    <a:lnTo>
                      <a:pt x="407" y="189"/>
                    </a:lnTo>
                    <a:lnTo>
                      <a:pt x="351" y="189"/>
                    </a:lnTo>
                    <a:lnTo>
                      <a:pt x="327" y="189"/>
                    </a:lnTo>
                    <a:lnTo>
                      <a:pt x="327" y="163"/>
                    </a:lnTo>
                    <a:lnTo>
                      <a:pt x="345" y="116"/>
                    </a:lnTo>
                    <a:lnTo>
                      <a:pt x="309" y="141"/>
                    </a:lnTo>
                    <a:lnTo>
                      <a:pt x="299" y="116"/>
                    </a:lnTo>
                    <a:lnTo>
                      <a:pt x="299" y="86"/>
                    </a:lnTo>
                    <a:lnTo>
                      <a:pt x="289" y="13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3" name="Rectangle 47"/>
              <p:cNvSpPr>
                <a:spLocks noChangeArrowheads="1"/>
              </p:cNvSpPr>
              <p:nvPr/>
            </p:nvSpPr>
            <p:spPr bwMode="auto">
              <a:xfrm>
                <a:off x="5360" y="873"/>
                <a:ext cx="254" cy="30"/>
              </a:xfrm>
              <a:prstGeom prst="rect">
                <a:avLst/>
              </a:prstGeom>
              <a:solidFill>
                <a:srgbClr val="077ABA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4" name="Freeform 48"/>
              <p:cNvSpPr/>
              <p:nvPr/>
            </p:nvSpPr>
            <p:spPr bwMode="auto">
              <a:xfrm>
                <a:off x="5240" y="386"/>
                <a:ext cx="44" cy="13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" y="72"/>
                  </a:cxn>
                  <a:cxn ang="0">
                    <a:pos x="45" y="120"/>
                  </a:cxn>
                  <a:cxn ang="0">
                    <a:pos x="45" y="162"/>
                  </a:cxn>
                  <a:cxn ang="0">
                    <a:pos x="72" y="226"/>
                  </a:cxn>
                  <a:cxn ang="0">
                    <a:pos x="91" y="238"/>
                  </a:cxn>
                  <a:cxn ang="0">
                    <a:pos x="91" y="263"/>
                  </a:cxn>
                  <a:cxn ang="0">
                    <a:pos x="133" y="263"/>
                  </a:cxn>
                  <a:cxn ang="0">
                    <a:pos x="114" y="216"/>
                  </a:cxn>
                  <a:cxn ang="0">
                    <a:pos x="80" y="168"/>
                  </a:cxn>
                  <a:cxn ang="0">
                    <a:pos x="84" y="124"/>
                  </a:cxn>
                  <a:cxn ang="0">
                    <a:pos x="35" y="80"/>
                  </a:cxn>
                  <a:cxn ang="0">
                    <a:pos x="19" y="41"/>
                  </a:cxn>
                  <a:cxn ang="0">
                    <a:pos x="0" y="0"/>
                  </a:cxn>
                </a:cxnLst>
                <a:rect l="0" t="0" r="r" b="b"/>
                <a:pathLst>
                  <a:path w="133" h="263">
                    <a:moveTo>
                      <a:pt x="0" y="0"/>
                    </a:moveTo>
                    <a:lnTo>
                      <a:pt x="12" y="72"/>
                    </a:lnTo>
                    <a:lnTo>
                      <a:pt x="45" y="120"/>
                    </a:lnTo>
                    <a:lnTo>
                      <a:pt x="45" y="162"/>
                    </a:lnTo>
                    <a:lnTo>
                      <a:pt x="72" y="226"/>
                    </a:lnTo>
                    <a:lnTo>
                      <a:pt x="91" y="238"/>
                    </a:lnTo>
                    <a:lnTo>
                      <a:pt x="91" y="263"/>
                    </a:lnTo>
                    <a:lnTo>
                      <a:pt x="133" y="263"/>
                    </a:lnTo>
                    <a:lnTo>
                      <a:pt x="114" y="216"/>
                    </a:lnTo>
                    <a:lnTo>
                      <a:pt x="80" y="168"/>
                    </a:lnTo>
                    <a:lnTo>
                      <a:pt x="84" y="124"/>
                    </a:lnTo>
                    <a:lnTo>
                      <a:pt x="35" y="80"/>
                    </a:lnTo>
                    <a:lnTo>
                      <a:pt x="19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ADD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85" name="Group 14"/>
          <p:cNvGrpSpPr/>
          <p:nvPr/>
        </p:nvGrpSpPr>
        <p:grpSpPr bwMode="auto">
          <a:xfrm>
            <a:off x="2411761" y="5373288"/>
            <a:ext cx="585788" cy="1095375"/>
            <a:chOff x="4659" y="345"/>
            <a:chExt cx="369" cy="690"/>
          </a:xfrm>
        </p:grpSpPr>
        <p:sp>
          <p:nvSpPr>
            <p:cNvPr id="86" name="Freeform 15"/>
            <p:cNvSpPr/>
            <p:nvPr/>
          </p:nvSpPr>
          <p:spPr bwMode="auto">
            <a:xfrm>
              <a:off x="4708" y="602"/>
              <a:ext cx="310" cy="414"/>
            </a:xfrm>
            <a:custGeom>
              <a:avLst/>
              <a:gdLst/>
              <a:ahLst/>
              <a:cxnLst>
                <a:cxn ang="0">
                  <a:pos x="265" y="528"/>
                </a:cxn>
                <a:cxn ang="0">
                  <a:pos x="110" y="521"/>
                </a:cxn>
                <a:cxn ang="0">
                  <a:pos x="36" y="436"/>
                </a:cxn>
                <a:cxn ang="0">
                  <a:pos x="147" y="460"/>
                </a:cxn>
                <a:cxn ang="0">
                  <a:pos x="65" y="352"/>
                </a:cxn>
                <a:cxn ang="0">
                  <a:pos x="46" y="159"/>
                </a:cxn>
                <a:cxn ang="0">
                  <a:pos x="93" y="190"/>
                </a:cxn>
                <a:cxn ang="0">
                  <a:pos x="147" y="228"/>
                </a:cxn>
                <a:cxn ang="0">
                  <a:pos x="147" y="183"/>
                </a:cxn>
                <a:cxn ang="0">
                  <a:pos x="147" y="90"/>
                </a:cxn>
                <a:cxn ang="0">
                  <a:pos x="211" y="136"/>
                </a:cxn>
                <a:cxn ang="0">
                  <a:pos x="311" y="152"/>
                </a:cxn>
                <a:cxn ang="0">
                  <a:pos x="357" y="98"/>
                </a:cxn>
                <a:cxn ang="0">
                  <a:pos x="385" y="144"/>
                </a:cxn>
                <a:cxn ang="0">
                  <a:pos x="393" y="228"/>
                </a:cxn>
                <a:cxn ang="0">
                  <a:pos x="484" y="259"/>
                </a:cxn>
                <a:cxn ang="0">
                  <a:pos x="521" y="174"/>
                </a:cxn>
                <a:cxn ang="0">
                  <a:pos x="603" y="0"/>
                </a:cxn>
                <a:cxn ang="0">
                  <a:pos x="649" y="82"/>
                </a:cxn>
                <a:cxn ang="0">
                  <a:pos x="649" y="159"/>
                </a:cxn>
                <a:cxn ang="0">
                  <a:pos x="786" y="183"/>
                </a:cxn>
                <a:cxn ang="0">
                  <a:pos x="850" y="90"/>
                </a:cxn>
                <a:cxn ang="0">
                  <a:pos x="932" y="144"/>
                </a:cxn>
                <a:cxn ang="0">
                  <a:pos x="923" y="221"/>
                </a:cxn>
                <a:cxn ang="0">
                  <a:pos x="832" y="305"/>
                </a:cxn>
                <a:cxn ang="0">
                  <a:pos x="923" y="313"/>
                </a:cxn>
                <a:cxn ang="0">
                  <a:pos x="923" y="390"/>
                </a:cxn>
                <a:cxn ang="0">
                  <a:pos x="814" y="436"/>
                </a:cxn>
                <a:cxn ang="0">
                  <a:pos x="860" y="474"/>
                </a:cxn>
                <a:cxn ang="0">
                  <a:pos x="904" y="521"/>
                </a:cxn>
                <a:cxn ang="0">
                  <a:pos x="822" y="551"/>
                </a:cxn>
                <a:cxn ang="0">
                  <a:pos x="658" y="551"/>
                </a:cxn>
                <a:cxn ang="0">
                  <a:pos x="768" y="643"/>
                </a:cxn>
                <a:cxn ang="0">
                  <a:pos x="795" y="744"/>
                </a:cxn>
                <a:cxn ang="0">
                  <a:pos x="667" y="667"/>
                </a:cxn>
                <a:cxn ang="0">
                  <a:pos x="667" y="767"/>
                </a:cxn>
                <a:cxn ang="0">
                  <a:pos x="667" y="828"/>
                </a:cxn>
                <a:cxn ang="0">
                  <a:pos x="582" y="828"/>
                </a:cxn>
                <a:cxn ang="0">
                  <a:pos x="511" y="713"/>
                </a:cxn>
                <a:cxn ang="0">
                  <a:pos x="475" y="782"/>
                </a:cxn>
                <a:cxn ang="0">
                  <a:pos x="457" y="728"/>
                </a:cxn>
                <a:cxn ang="0">
                  <a:pos x="357" y="782"/>
                </a:cxn>
                <a:cxn ang="0">
                  <a:pos x="357" y="674"/>
                </a:cxn>
                <a:cxn ang="0">
                  <a:pos x="257" y="706"/>
                </a:cxn>
                <a:cxn ang="0">
                  <a:pos x="0" y="736"/>
                </a:cxn>
                <a:cxn ang="0">
                  <a:pos x="74" y="659"/>
                </a:cxn>
                <a:cxn ang="0">
                  <a:pos x="265" y="528"/>
                </a:cxn>
              </a:cxnLst>
              <a:rect l="0" t="0" r="r" b="b"/>
              <a:pathLst>
                <a:path w="932" h="828">
                  <a:moveTo>
                    <a:pt x="265" y="528"/>
                  </a:moveTo>
                  <a:lnTo>
                    <a:pt x="110" y="521"/>
                  </a:lnTo>
                  <a:lnTo>
                    <a:pt x="36" y="436"/>
                  </a:lnTo>
                  <a:lnTo>
                    <a:pt x="147" y="460"/>
                  </a:lnTo>
                  <a:lnTo>
                    <a:pt x="65" y="352"/>
                  </a:lnTo>
                  <a:lnTo>
                    <a:pt x="46" y="159"/>
                  </a:lnTo>
                  <a:lnTo>
                    <a:pt x="93" y="190"/>
                  </a:lnTo>
                  <a:lnTo>
                    <a:pt x="147" y="228"/>
                  </a:lnTo>
                  <a:lnTo>
                    <a:pt x="147" y="183"/>
                  </a:lnTo>
                  <a:lnTo>
                    <a:pt x="147" y="90"/>
                  </a:lnTo>
                  <a:lnTo>
                    <a:pt x="211" y="136"/>
                  </a:lnTo>
                  <a:lnTo>
                    <a:pt x="311" y="152"/>
                  </a:lnTo>
                  <a:lnTo>
                    <a:pt x="357" y="98"/>
                  </a:lnTo>
                  <a:lnTo>
                    <a:pt x="385" y="144"/>
                  </a:lnTo>
                  <a:lnTo>
                    <a:pt x="393" y="228"/>
                  </a:lnTo>
                  <a:lnTo>
                    <a:pt x="484" y="259"/>
                  </a:lnTo>
                  <a:lnTo>
                    <a:pt x="521" y="174"/>
                  </a:lnTo>
                  <a:lnTo>
                    <a:pt x="603" y="0"/>
                  </a:lnTo>
                  <a:lnTo>
                    <a:pt x="649" y="82"/>
                  </a:lnTo>
                  <a:lnTo>
                    <a:pt x="649" y="159"/>
                  </a:lnTo>
                  <a:lnTo>
                    <a:pt x="786" y="183"/>
                  </a:lnTo>
                  <a:lnTo>
                    <a:pt x="850" y="90"/>
                  </a:lnTo>
                  <a:lnTo>
                    <a:pt x="932" y="144"/>
                  </a:lnTo>
                  <a:lnTo>
                    <a:pt x="923" y="221"/>
                  </a:lnTo>
                  <a:lnTo>
                    <a:pt x="832" y="305"/>
                  </a:lnTo>
                  <a:lnTo>
                    <a:pt x="923" y="313"/>
                  </a:lnTo>
                  <a:lnTo>
                    <a:pt x="923" y="390"/>
                  </a:lnTo>
                  <a:lnTo>
                    <a:pt x="814" y="436"/>
                  </a:lnTo>
                  <a:lnTo>
                    <a:pt x="860" y="474"/>
                  </a:lnTo>
                  <a:lnTo>
                    <a:pt x="904" y="521"/>
                  </a:lnTo>
                  <a:lnTo>
                    <a:pt x="822" y="551"/>
                  </a:lnTo>
                  <a:lnTo>
                    <a:pt x="658" y="551"/>
                  </a:lnTo>
                  <a:lnTo>
                    <a:pt x="768" y="643"/>
                  </a:lnTo>
                  <a:lnTo>
                    <a:pt x="795" y="744"/>
                  </a:lnTo>
                  <a:lnTo>
                    <a:pt x="667" y="667"/>
                  </a:lnTo>
                  <a:lnTo>
                    <a:pt x="667" y="767"/>
                  </a:lnTo>
                  <a:lnTo>
                    <a:pt x="667" y="828"/>
                  </a:lnTo>
                  <a:lnTo>
                    <a:pt x="582" y="828"/>
                  </a:lnTo>
                  <a:lnTo>
                    <a:pt x="511" y="713"/>
                  </a:lnTo>
                  <a:lnTo>
                    <a:pt x="475" y="782"/>
                  </a:lnTo>
                  <a:lnTo>
                    <a:pt x="457" y="728"/>
                  </a:lnTo>
                  <a:lnTo>
                    <a:pt x="357" y="782"/>
                  </a:lnTo>
                  <a:lnTo>
                    <a:pt x="357" y="674"/>
                  </a:lnTo>
                  <a:lnTo>
                    <a:pt x="257" y="706"/>
                  </a:lnTo>
                  <a:lnTo>
                    <a:pt x="0" y="736"/>
                  </a:lnTo>
                  <a:lnTo>
                    <a:pt x="74" y="659"/>
                  </a:lnTo>
                  <a:lnTo>
                    <a:pt x="265" y="528"/>
                  </a:lnTo>
                  <a:close/>
                </a:path>
              </a:pathLst>
            </a:custGeom>
            <a:solidFill>
              <a:srgbClr val="289EE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7" name="Freeform 16"/>
            <p:cNvSpPr/>
            <p:nvPr/>
          </p:nvSpPr>
          <p:spPr bwMode="auto">
            <a:xfrm>
              <a:off x="4760" y="724"/>
              <a:ext cx="204" cy="196"/>
            </a:xfrm>
            <a:custGeom>
              <a:avLst/>
              <a:gdLst/>
              <a:ahLst/>
              <a:cxnLst>
                <a:cxn ang="0">
                  <a:pos x="365" y="57"/>
                </a:cxn>
                <a:cxn ang="0">
                  <a:pos x="483" y="0"/>
                </a:cxn>
                <a:cxn ang="0">
                  <a:pos x="483" y="77"/>
                </a:cxn>
                <a:cxn ang="0">
                  <a:pos x="567" y="31"/>
                </a:cxn>
                <a:cxn ang="0">
                  <a:pos x="567" y="85"/>
                </a:cxn>
                <a:cxn ang="0">
                  <a:pos x="493" y="169"/>
                </a:cxn>
                <a:cxn ang="0">
                  <a:pos x="603" y="123"/>
                </a:cxn>
                <a:cxn ang="0">
                  <a:pos x="557" y="200"/>
                </a:cxn>
                <a:cxn ang="0">
                  <a:pos x="612" y="230"/>
                </a:cxn>
                <a:cxn ang="0">
                  <a:pos x="557" y="246"/>
                </a:cxn>
                <a:cxn ang="0">
                  <a:pos x="495" y="288"/>
                </a:cxn>
                <a:cxn ang="0">
                  <a:pos x="439" y="307"/>
                </a:cxn>
                <a:cxn ang="0">
                  <a:pos x="475" y="385"/>
                </a:cxn>
                <a:cxn ang="0">
                  <a:pos x="393" y="361"/>
                </a:cxn>
                <a:cxn ang="0">
                  <a:pos x="328" y="277"/>
                </a:cxn>
                <a:cxn ang="0">
                  <a:pos x="328" y="354"/>
                </a:cxn>
                <a:cxn ang="0">
                  <a:pos x="273" y="392"/>
                </a:cxn>
                <a:cxn ang="0">
                  <a:pos x="273" y="307"/>
                </a:cxn>
                <a:cxn ang="0">
                  <a:pos x="183" y="377"/>
                </a:cxn>
                <a:cxn ang="0">
                  <a:pos x="109" y="385"/>
                </a:cxn>
                <a:cxn ang="0">
                  <a:pos x="201" y="293"/>
                </a:cxn>
                <a:cxn ang="0">
                  <a:pos x="0" y="216"/>
                </a:cxn>
                <a:cxn ang="0">
                  <a:pos x="137" y="185"/>
                </a:cxn>
                <a:cxn ang="0">
                  <a:pos x="36" y="85"/>
                </a:cxn>
                <a:cxn ang="0">
                  <a:pos x="118" y="99"/>
                </a:cxn>
                <a:cxn ang="0">
                  <a:pos x="118" y="7"/>
                </a:cxn>
                <a:cxn ang="0">
                  <a:pos x="229" y="123"/>
                </a:cxn>
                <a:cxn ang="0">
                  <a:pos x="237" y="54"/>
                </a:cxn>
                <a:cxn ang="0">
                  <a:pos x="308" y="50"/>
                </a:cxn>
                <a:cxn ang="0">
                  <a:pos x="365" y="57"/>
                </a:cxn>
              </a:cxnLst>
              <a:rect l="0" t="0" r="r" b="b"/>
              <a:pathLst>
                <a:path w="612" h="392">
                  <a:moveTo>
                    <a:pt x="365" y="57"/>
                  </a:moveTo>
                  <a:lnTo>
                    <a:pt x="483" y="0"/>
                  </a:lnTo>
                  <a:lnTo>
                    <a:pt x="483" y="77"/>
                  </a:lnTo>
                  <a:lnTo>
                    <a:pt x="567" y="31"/>
                  </a:lnTo>
                  <a:lnTo>
                    <a:pt x="567" y="85"/>
                  </a:lnTo>
                  <a:lnTo>
                    <a:pt x="493" y="169"/>
                  </a:lnTo>
                  <a:lnTo>
                    <a:pt x="603" y="123"/>
                  </a:lnTo>
                  <a:lnTo>
                    <a:pt x="557" y="200"/>
                  </a:lnTo>
                  <a:lnTo>
                    <a:pt x="612" y="230"/>
                  </a:lnTo>
                  <a:lnTo>
                    <a:pt x="557" y="246"/>
                  </a:lnTo>
                  <a:lnTo>
                    <a:pt x="495" y="288"/>
                  </a:lnTo>
                  <a:lnTo>
                    <a:pt x="439" y="307"/>
                  </a:lnTo>
                  <a:lnTo>
                    <a:pt x="475" y="385"/>
                  </a:lnTo>
                  <a:lnTo>
                    <a:pt x="393" y="361"/>
                  </a:lnTo>
                  <a:lnTo>
                    <a:pt x="328" y="277"/>
                  </a:lnTo>
                  <a:lnTo>
                    <a:pt x="328" y="354"/>
                  </a:lnTo>
                  <a:lnTo>
                    <a:pt x="273" y="392"/>
                  </a:lnTo>
                  <a:lnTo>
                    <a:pt x="273" y="307"/>
                  </a:lnTo>
                  <a:lnTo>
                    <a:pt x="183" y="377"/>
                  </a:lnTo>
                  <a:lnTo>
                    <a:pt x="109" y="385"/>
                  </a:lnTo>
                  <a:lnTo>
                    <a:pt x="201" y="293"/>
                  </a:lnTo>
                  <a:lnTo>
                    <a:pt x="0" y="216"/>
                  </a:lnTo>
                  <a:lnTo>
                    <a:pt x="137" y="185"/>
                  </a:lnTo>
                  <a:lnTo>
                    <a:pt x="36" y="85"/>
                  </a:lnTo>
                  <a:lnTo>
                    <a:pt x="118" y="99"/>
                  </a:lnTo>
                  <a:lnTo>
                    <a:pt x="118" y="7"/>
                  </a:lnTo>
                  <a:lnTo>
                    <a:pt x="229" y="123"/>
                  </a:lnTo>
                  <a:lnTo>
                    <a:pt x="237" y="54"/>
                  </a:lnTo>
                  <a:lnTo>
                    <a:pt x="308" y="50"/>
                  </a:lnTo>
                  <a:lnTo>
                    <a:pt x="365" y="57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8" name="Freeform 17"/>
            <p:cNvSpPr/>
            <p:nvPr/>
          </p:nvSpPr>
          <p:spPr bwMode="auto">
            <a:xfrm>
              <a:off x="4819" y="758"/>
              <a:ext cx="114" cy="142"/>
            </a:xfrm>
            <a:custGeom>
              <a:avLst/>
              <a:gdLst/>
              <a:ahLst/>
              <a:cxnLst>
                <a:cxn ang="0">
                  <a:pos x="64" y="175"/>
                </a:cxn>
                <a:cxn ang="0">
                  <a:pos x="0" y="115"/>
                </a:cxn>
                <a:cxn ang="0">
                  <a:pos x="71" y="127"/>
                </a:cxn>
                <a:cxn ang="0">
                  <a:pos x="71" y="55"/>
                </a:cxn>
                <a:cxn ang="0">
                  <a:pos x="85" y="0"/>
                </a:cxn>
                <a:cxn ang="0">
                  <a:pos x="121" y="67"/>
                </a:cxn>
                <a:cxn ang="0">
                  <a:pos x="164" y="12"/>
                </a:cxn>
                <a:cxn ang="0">
                  <a:pos x="164" y="79"/>
                </a:cxn>
                <a:cxn ang="0">
                  <a:pos x="242" y="31"/>
                </a:cxn>
                <a:cxn ang="0">
                  <a:pos x="321" y="25"/>
                </a:cxn>
                <a:cxn ang="0">
                  <a:pos x="229" y="73"/>
                </a:cxn>
                <a:cxn ang="0">
                  <a:pos x="229" y="139"/>
                </a:cxn>
                <a:cxn ang="0">
                  <a:pos x="314" y="109"/>
                </a:cxn>
                <a:cxn ang="0">
                  <a:pos x="292" y="157"/>
                </a:cxn>
                <a:cxn ang="0">
                  <a:pos x="343" y="163"/>
                </a:cxn>
                <a:cxn ang="0">
                  <a:pos x="256" y="187"/>
                </a:cxn>
                <a:cxn ang="0">
                  <a:pos x="321" y="283"/>
                </a:cxn>
                <a:cxn ang="0">
                  <a:pos x="229" y="235"/>
                </a:cxn>
                <a:cxn ang="0">
                  <a:pos x="229" y="265"/>
                </a:cxn>
                <a:cxn ang="0">
                  <a:pos x="164" y="229"/>
                </a:cxn>
                <a:cxn ang="0">
                  <a:pos x="164" y="175"/>
                </a:cxn>
                <a:cxn ang="0">
                  <a:pos x="107" y="235"/>
                </a:cxn>
                <a:cxn ang="0">
                  <a:pos x="36" y="253"/>
                </a:cxn>
                <a:cxn ang="0">
                  <a:pos x="64" y="175"/>
                </a:cxn>
              </a:cxnLst>
              <a:rect l="0" t="0" r="r" b="b"/>
              <a:pathLst>
                <a:path w="343" h="283">
                  <a:moveTo>
                    <a:pt x="64" y="175"/>
                  </a:moveTo>
                  <a:lnTo>
                    <a:pt x="0" y="115"/>
                  </a:lnTo>
                  <a:lnTo>
                    <a:pt x="71" y="127"/>
                  </a:lnTo>
                  <a:lnTo>
                    <a:pt x="71" y="55"/>
                  </a:lnTo>
                  <a:lnTo>
                    <a:pt x="85" y="0"/>
                  </a:lnTo>
                  <a:lnTo>
                    <a:pt x="121" y="67"/>
                  </a:lnTo>
                  <a:lnTo>
                    <a:pt x="164" y="12"/>
                  </a:lnTo>
                  <a:lnTo>
                    <a:pt x="164" y="79"/>
                  </a:lnTo>
                  <a:lnTo>
                    <a:pt x="242" y="31"/>
                  </a:lnTo>
                  <a:lnTo>
                    <a:pt x="321" y="25"/>
                  </a:lnTo>
                  <a:lnTo>
                    <a:pt x="229" y="73"/>
                  </a:lnTo>
                  <a:lnTo>
                    <a:pt x="229" y="139"/>
                  </a:lnTo>
                  <a:lnTo>
                    <a:pt x="314" y="109"/>
                  </a:lnTo>
                  <a:lnTo>
                    <a:pt x="292" y="157"/>
                  </a:lnTo>
                  <a:lnTo>
                    <a:pt x="343" y="163"/>
                  </a:lnTo>
                  <a:lnTo>
                    <a:pt x="256" y="187"/>
                  </a:lnTo>
                  <a:lnTo>
                    <a:pt x="321" y="283"/>
                  </a:lnTo>
                  <a:lnTo>
                    <a:pt x="229" y="235"/>
                  </a:lnTo>
                  <a:lnTo>
                    <a:pt x="229" y="265"/>
                  </a:lnTo>
                  <a:lnTo>
                    <a:pt x="164" y="229"/>
                  </a:lnTo>
                  <a:lnTo>
                    <a:pt x="164" y="175"/>
                  </a:lnTo>
                  <a:lnTo>
                    <a:pt x="107" y="235"/>
                  </a:lnTo>
                  <a:lnTo>
                    <a:pt x="36" y="253"/>
                  </a:lnTo>
                  <a:lnTo>
                    <a:pt x="64" y="175"/>
                  </a:lnTo>
                  <a:close/>
                </a:path>
              </a:pathLst>
            </a:custGeom>
            <a:solidFill>
              <a:srgbClr val="99FF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9" name="Rectangle 18"/>
            <p:cNvSpPr>
              <a:spLocks noChangeArrowheads="1"/>
            </p:cNvSpPr>
            <p:nvPr/>
          </p:nvSpPr>
          <p:spPr bwMode="auto">
            <a:xfrm>
              <a:off x="4659" y="872"/>
              <a:ext cx="76" cy="32"/>
            </a:xfrm>
            <a:prstGeom prst="rect">
              <a:avLst/>
            </a:prstGeom>
            <a:solidFill>
              <a:srgbClr val="077ABA"/>
            </a:solidFill>
            <a:ln w="9525">
              <a:noFill/>
              <a:miter lim="800000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0" name="Freeform 19"/>
            <p:cNvSpPr/>
            <p:nvPr/>
          </p:nvSpPr>
          <p:spPr bwMode="auto">
            <a:xfrm>
              <a:off x="4857" y="533"/>
              <a:ext cx="6" cy="186"/>
            </a:xfrm>
            <a:custGeom>
              <a:avLst/>
              <a:gdLst/>
              <a:ahLst/>
              <a:cxnLst>
                <a:cxn ang="0">
                  <a:pos x="9" y="372"/>
                </a:cxn>
                <a:cxn ang="0">
                  <a:pos x="0" y="0"/>
                </a:cxn>
                <a:cxn ang="0">
                  <a:pos x="19" y="78"/>
                </a:cxn>
                <a:cxn ang="0">
                  <a:pos x="19" y="287"/>
                </a:cxn>
                <a:cxn ang="0">
                  <a:pos x="9" y="372"/>
                </a:cxn>
              </a:cxnLst>
              <a:rect l="0" t="0" r="r" b="b"/>
              <a:pathLst>
                <a:path w="19" h="372">
                  <a:moveTo>
                    <a:pt x="9" y="372"/>
                  </a:moveTo>
                  <a:lnTo>
                    <a:pt x="0" y="0"/>
                  </a:lnTo>
                  <a:lnTo>
                    <a:pt x="19" y="78"/>
                  </a:lnTo>
                  <a:lnTo>
                    <a:pt x="19" y="287"/>
                  </a:lnTo>
                  <a:lnTo>
                    <a:pt x="9" y="372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1" name="Freeform 20"/>
            <p:cNvSpPr/>
            <p:nvPr/>
          </p:nvSpPr>
          <p:spPr bwMode="auto">
            <a:xfrm>
              <a:off x="4925" y="490"/>
              <a:ext cx="64" cy="217"/>
            </a:xfrm>
            <a:custGeom>
              <a:avLst/>
              <a:gdLst/>
              <a:ahLst/>
              <a:cxnLst>
                <a:cxn ang="0">
                  <a:pos x="0" y="434"/>
                </a:cxn>
                <a:cxn ang="0">
                  <a:pos x="194" y="0"/>
                </a:cxn>
                <a:cxn ang="0">
                  <a:pos x="157" y="125"/>
                </a:cxn>
                <a:cxn ang="0">
                  <a:pos x="56" y="372"/>
                </a:cxn>
                <a:cxn ang="0">
                  <a:pos x="0" y="434"/>
                </a:cxn>
              </a:cxnLst>
              <a:rect l="0" t="0" r="r" b="b"/>
              <a:pathLst>
                <a:path w="194" h="434">
                  <a:moveTo>
                    <a:pt x="0" y="434"/>
                  </a:moveTo>
                  <a:lnTo>
                    <a:pt x="194" y="0"/>
                  </a:lnTo>
                  <a:lnTo>
                    <a:pt x="157" y="125"/>
                  </a:lnTo>
                  <a:lnTo>
                    <a:pt x="56" y="372"/>
                  </a:lnTo>
                  <a:lnTo>
                    <a:pt x="0" y="434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2" name="Freeform 21"/>
            <p:cNvSpPr/>
            <p:nvPr/>
          </p:nvSpPr>
          <p:spPr bwMode="auto">
            <a:xfrm>
              <a:off x="4706" y="623"/>
              <a:ext cx="83" cy="92"/>
            </a:xfrm>
            <a:custGeom>
              <a:avLst/>
              <a:gdLst/>
              <a:ahLst/>
              <a:cxnLst>
                <a:cxn ang="0">
                  <a:pos x="250" y="185"/>
                </a:cxn>
                <a:cxn ang="0">
                  <a:pos x="0" y="0"/>
                </a:cxn>
                <a:cxn ang="0">
                  <a:pos x="37" y="36"/>
                </a:cxn>
                <a:cxn ang="0">
                  <a:pos x="175" y="154"/>
                </a:cxn>
                <a:cxn ang="0">
                  <a:pos x="250" y="185"/>
                </a:cxn>
              </a:cxnLst>
              <a:rect l="0" t="0" r="r" b="b"/>
              <a:pathLst>
                <a:path w="250" h="185">
                  <a:moveTo>
                    <a:pt x="250" y="185"/>
                  </a:moveTo>
                  <a:lnTo>
                    <a:pt x="0" y="0"/>
                  </a:lnTo>
                  <a:lnTo>
                    <a:pt x="37" y="36"/>
                  </a:lnTo>
                  <a:lnTo>
                    <a:pt x="175" y="154"/>
                  </a:lnTo>
                  <a:lnTo>
                    <a:pt x="250" y="185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3" name="Freeform 22"/>
            <p:cNvSpPr/>
            <p:nvPr/>
          </p:nvSpPr>
          <p:spPr bwMode="auto">
            <a:xfrm>
              <a:off x="4731" y="443"/>
              <a:ext cx="61" cy="180"/>
            </a:xfrm>
            <a:custGeom>
              <a:avLst/>
              <a:gdLst/>
              <a:ahLst/>
              <a:cxnLst>
                <a:cxn ang="0">
                  <a:pos x="100" y="218"/>
                </a:cxn>
                <a:cxn ang="0">
                  <a:pos x="0" y="0"/>
                </a:cxn>
                <a:cxn ang="0">
                  <a:pos x="35" y="77"/>
                </a:cxn>
                <a:cxn ang="0">
                  <a:pos x="92" y="133"/>
                </a:cxn>
                <a:cxn ang="0">
                  <a:pos x="184" y="358"/>
                </a:cxn>
                <a:cxn ang="0">
                  <a:pos x="100" y="218"/>
                </a:cxn>
              </a:cxnLst>
              <a:rect l="0" t="0" r="r" b="b"/>
              <a:pathLst>
                <a:path w="184" h="358">
                  <a:moveTo>
                    <a:pt x="100" y="218"/>
                  </a:moveTo>
                  <a:lnTo>
                    <a:pt x="0" y="0"/>
                  </a:lnTo>
                  <a:lnTo>
                    <a:pt x="35" y="77"/>
                  </a:lnTo>
                  <a:lnTo>
                    <a:pt x="92" y="133"/>
                  </a:lnTo>
                  <a:lnTo>
                    <a:pt x="184" y="358"/>
                  </a:lnTo>
                  <a:lnTo>
                    <a:pt x="100" y="218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4" name="Freeform 23"/>
            <p:cNvSpPr/>
            <p:nvPr/>
          </p:nvSpPr>
          <p:spPr bwMode="auto">
            <a:xfrm>
              <a:off x="4958" y="471"/>
              <a:ext cx="16" cy="2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0" y="40"/>
                </a:cxn>
                <a:cxn ang="0">
                  <a:pos x="47" y="40"/>
                </a:cxn>
                <a:cxn ang="0">
                  <a:pos x="16" y="0"/>
                </a:cxn>
              </a:cxnLst>
              <a:rect l="0" t="0" r="r" b="b"/>
              <a:pathLst>
                <a:path w="47" h="40">
                  <a:moveTo>
                    <a:pt x="16" y="0"/>
                  </a:moveTo>
                  <a:lnTo>
                    <a:pt x="0" y="40"/>
                  </a:lnTo>
                  <a:lnTo>
                    <a:pt x="47" y="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5" name="Freeform 24"/>
            <p:cNvSpPr/>
            <p:nvPr/>
          </p:nvSpPr>
          <p:spPr bwMode="auto">
            <a:xfrm>
              <a:off x="5011" y="617"/>
              <a:ext cx="17" cy="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9"/>
                </a:cxn>
                <a:cxn ang="0">
                  <a:pos x="51" y="39"/>
                </a:cxn>
                <a:cxn ang="0">
                  <a:pos x="0" y="0"/>
                </a:cxn>
              </a:cxnLst>
              <a:rect l="0" t="0" r="r" b="b"/>
              <a:pathLst>
                <a:path w="51" h="39">
                  <a:moveTo>
                    <a:pt x="0" y="0"/>
                  </a:moveTo>
                  <a:lnTo>
                    <a:pt x="0" y="39"/>
                  </a:lnTo>
                  <a:lnTo>
                    <a:pt x="51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6" name="Freeform 25"/>
            <p:cNvSpPr/>
            <p:nvPr/>
          </p:nvSpPr>
          <p:spPr bwMode="auto">
            <a:xfrm>
              <a:off x="4748" y="345"/>
              <a:ext cx="17" cy="42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0" y="84"/>
                </a:cxn>
                <a:cxn ang="0">
                  <a:pos x="53" y="54"/>
                </a:cxn>
                <a:cxn ang="0">
                  <a:pos x="23" y="0"/>
                </a:cxn>
              </a:cxnLst>
              <a:rect l="0" t="0" r="r" b="b"/>
              <a:pathLst>
                <a:path w="53" h="84">
                  <a:moveTo>
                    <a:pt x="23" y="0"/>
                  </a:moveTo>
                  <a:lnTo>
                    <a:pt x="0" y="84"/>
                  </a:lnTo>
                  <a:lnTo>
                    <a:pt x="53" y="54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7" name="Freeform 26"/>
            <p:cNvSpPr/>
            <p:nvPr/>
          </p:nvSpPr>
          <p:spPr bwMode="auto">
            <a:xfrm>
              <a:off x="4814" y="518"/>
              <a:ext cx="12" cy="24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45"/>
                </a:cxn>
                <a:cxn ang="0">
                  <a:pos x="36" y="49"/>
                </a:cxn>
                <a:cxn ang="0">
                  <a:pos x="8" y="0"/>
                </a:cxn>
              </a:cxnLst>
              <a:rect l="0" t="0" r="r" b="b"/>
              <a:pathLst>
                <a:path w="36" h="49">
                  <a:moveTo>
                    <a:pt x="8" y="0"/>
                  </a:moveTo>
                  <a:lnTo>
                    <a:pt x="0" y="45"/>
                  </a:lnTo>
                  <a:lnTo>
                    <a:pt x="36" y="4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8" name="Freeform 27"/>
            <p:cNvSpPr/>
            <p:nvPr/>
          </p:nvSpPr>
          <p:spPr bwMode="auto">
            <a:xfrm>
              <a:off x="4677" y="564"/>
              <a:ext cx="20" cy="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60"/>
                </a:cxn>
                <a:cxn ang="0">
                  <a:pos x="59" y="0"/>
                </a:cxn>
                <a:cxn ang="0">
                  <a:pos x="0" y="0"/>
                </a:cxn>
              </a:cxnLst>
              <a:rect l="0" t="0" r="r" b="b"/>
              <a:pathLst>
                <a:path w="59" h="60">
                  <a:moveTo>
                    <a:pt x="0" y="0"/>
                  </a:moveTo>
                  <a:lnTo>
                    <a:pt x="6" y="60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9" name="Freeform 28"/>
            <p:cNvSpPr/>
            <p:nvPr/>
          </p:nvSpPr>
          <p:spPr bwMode="auto">
            <a:xfrm>
              <a:off x="4958" y="1005"/>
              <a:ext cx="20" cy="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1"/>
                </a:cxn>
                <a:cxn ang="0">
                  <a:pos x="60" y="61"/>
                </a:cxn>
                <a:cxn ang="0">
                  <a:pos x="0" y="0"/>
                </a:cxn>
              </a:cxnLst>
              <a:rect l="0" t="0" r="r" b="b"/>
              <a:pathLst>
                <a:path w="60" h="61">
                  <a:moveTo>
                    <a:pt x="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00" name="Group 29"/>
          <p:cNvGrpSpPr/>
          <p:nvPr/>
        </p:nvGrpSpPr>
        <p:grpSpPr bwMode="auto">
          <a:xfrm>
            <a:off x="2792799" y="5068410"/>
            <a:ext cx="1109663" cy="1219200"/>
            <a:chOff x="4896" y="0"/>
            <a:chExt cx="699" cy="768"/>
          </a:xfrm>
        </p:grpSpPr>
        <p:sp>
          <p:nvSpPr>
            <p:cNvPr id="101" name="Freeform 30"/>
            <p:cNvSpPr/>
            <p:nvPr/>
          </p:nvSpPr>
          <p:spPr bwMode="auto">
            <a:xfrm>
              <a:off x="4896" y="624"/>
              <a:ext cx="181" cy="144"/>
            </a:xfrm>
            <a:custGeom>
              <a:avLst/>
              <a:gdLst/>
              <a:ahLst/>
              <a:cxnLst>
                <a:cxn ang="0">
                  <a:pos x="542" y="48"/>
                </a:cxn>
                <a:cxn ang="0">
                  <a:pos x="477" y="0"/>
                </a:cxn>
                <a:cxn ang="0">
                  <a:pos x="0" y="282"/>
                </a:cxn>
                <a:cxn ang="0">
                  <a:pos x="28" y="288"/>
                </a:cxn>
                <a:cxn ang="0">
                  <a:pos x="449" y="66"/>
                </a:cxn>
                <a:cxn ang="0">
                  <a:pos x="506" y="108"/>
                </a:cxn>
                <a:cxn ang="0">
                  <a:pos x="542" y="48"/>
                </a:cxn>
              </a:cxnLst>
              <a:rect l="0" t="0" r="r" b="b"/>
              <a:pathLst>
                <a:path w="542" h="288">
                  <a:moveTo>
                    <a:pt x="542" y="48"/>
                  </a:moveTo>
                  <a:lnTo>
                    <a:pt x="477" y="0"/>
                  </a:lnTo>
                  <a:lnTo>
                    <a:pt x="0" y="282"/>
                  </a:lnTo>
                  <a:lnTo>
                    <a:pt x="28" y="288"/>
                  </a:lnTo>
                  <a:lnTo>
                    <a:pt x="449" y="66"/>
                  </a:lnTo>
                  <a:lnTo>
                    <a:pt x="506" y="108"/>
                  </a:lnTo>
                  <a:lnTo>
                    <a:pt x="542" y="48"/>
                  </a:lnTo>
                  <a:close/>
                </a:path>
              </a:pathLst>
            </a:custGeom>
            <a:solidFill>
              <a:srgbClr val="000016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102" name="Group 31"/>
            <p:cNvGrpSpPr/>
            <p:nvPr/>
          </p:nvGrpSpPr>
          <p:grpSpPr bwMode="auto">
            <a:xfrm>
              <a:off x="4992" y="0"/>
              <a:ext cx="603" cy="718"/>
              <a:chOff x="5011" y="188"/>
              <a:chExt cx="603" cy="718"/>
            </a:xfrm>
          </p:grpSpPr>
          <p:sp>
            <p:nvSpPr>
              <p:cNvPr id="103" name="Freeform 32"/>
              <p:cNvSpPr/>
              <p:nvPr/>
            </p:nvSpPr>
            <p:spPr bwMode="auto">
              <a:xfrm>
                <a:off x="5011" y="188"/>
                <a:ext cx="522" cy="713"/>
              </a:xfrm>
              <a:custGeom>
                <a:avLst/>
                <a:gdLst/>
                <a:ahLst/>
                <a:cxnLst>
                  <a:cxn ang="0">
                    <a:pos x="250" y="37"/>
                  </a:cxn>
                  <a:cxn ang="0">
                    <a:pos x="293" y="16"/>
                  </a:cxn>
                  <a:cxn ang="0">
                    <a:pos x="338" y="8"/>
                  </a:cxn>
                  <a:cxn ang="0">
                    <a:pos x="391" y="3"/>
                  </a:cxn>
                  <a:cxn ang="0">
                    <a:pos x="474" y="19"/>
                  </a:cxn>
                  <a:cxn ang="0">
                    <a:pos x="497" y="101"/>
                  </a:cxn>
                  <a:cxn ang="0">
                    <a:pos x="544" y="160"/>
                  </a:cxn>
                  <a:cxn ang="0">
                    <a:pos x="647" y="155"/>
                  </a:cxn>
                  <a:cxn ang="0">
                    <a:pos x="1076" y="213"/>
                  </a:cxn>
                  <a:cxn ang="0">
                    <a:pos x="1267" y="329"/>
                  </a:cxn>
                  <a:cxn ang="0">
                    <a:pos x="1380" y="418"/>
                  </a:cxn>
                  <a:cxn ang="0">
                    <a:pos x="1416" y="434"/>
                  </a:cxn>
                  <a:cxn ang="0">
                    <a:pos x="1427" y="451"/>
                  </a:cxn>
                  <a:cxn ang="0">
                    <a:pos x="1426" y="473"/>
                  </a:cxn>
                  <a:cxn ang="0">
                    <a:pos x="1423" y="509"/>
                  </a:cxn>
                  <a:cxn ang="0">
                    <a:pos x="1475" y="562"/>
                  </a:cxn>
                  <a:cxn ang="0">
                    <a:pos x="1492" y="630"/>
                  </a:cxn>
                  <a:cxn ang="0">
                    <a:pos x="1567" y="708"/>
                  </a:cxn>
                  <a:cxn ang="0">
                    <a:pos x="1555" y="810"/>
                  </a:cxn>
                  <a:cxn ang="0">
                    <a:pos x="1567" y="911"/>
                  </a:cxn>
                  <a:cxn ang="0">
                    <a:pos x="1558" y="971"/>
                  </a:cxn>
                  <a:cxn ang="0">
                    <a:pos x="1537" y="1020"/>
                  </a:cxn>
                  <a:cxn ang="0">
                    <a:pos x="1495" y="1072"/>
                  </a:cxn>
                  <a:cxn ang="0">
                    <a:pos x="1406" y="1183"/>
                  </a:cxn>
                  <a:cxn ang="0">
                    <a:pos x="1375" y="1419"/>
                  </a:cxn>
                  <a:cxn ang="0">
                    <a:pos x="500" y="1264"/>
                  </a:cxn>
                  <a:cxn ang="0">
                    <a:pos x="483" y="1175"/>
                  </a:cxn>
                  <a:cxn ang="0">
                    <a:pos x="438" y="1219"/>
                  </a:cxn>
                  <a:cxn ang="0">
                    <a:pos x="377" y="1285"/>
                  </a:cxn>
                  <a:cxn ang="0">
                    <a:pos x="175" y="1271"/>
                  </a:cxn>
                  <a:cxn ang="0">
                    <a:pos x="87" y="1211"/>
                  </a:cxn>
                  <a:cxn ang="0">
                    <a:pos x="228" y="1093"/>
                  </a:cxn>
                  <a:cxn ang="0">
                    <a:pos x="387" y="1005"/>
                  </a:cxn>
                  <a:cxn ang="0">
                    <a:pos x="359" y="946"/>
                  </a:cxn>
                  <a:cxn ang="0">
                    <a:pos x="359" y="822"/>
                  </a:cxn>
                  <a:cxn ang="0">
                    <a:pos x="333" y="666"/>
                  </a:cxn>
                  <a:cxn ang="0">
                    <a:pos x="192" y="608"/>
                  </a:cxn>
                  <a:cxn ang="0">
                    <a:pos x="96" y="505"/>
                  </a:cxn>
                  <a:cxn ang="0">
                    <a:pos x="0" y="349"/>
                  </a:cxn>
                  <a:cxn ang="0">
                    <a:pos x="70" y="179"/>
                  </a:cxn>
                  <a:cxn ang="0">
                    <a:pos x="184" y="68"/>
                  </a:cxn>
                </a:cxnLst>
                <a:rect l="0" t="0" r="r" b="b"/>
                <a:pathLst>
                  <a:path w="1567" h="1426">
                    <a:moveTo>
                      <a:pt x="227" y="54"/>
                    </a:moveTo>
                    <a:lnTo>
                      <a:pt x="250" y="37"/>
                    </a:lnTo>
                    <a:lnTo>
                      <a:pt x="272" y="25"/>
                    </a:lnTo>
                    <a:lnTo>
                      <a:pt x="293" y="16"/>
                    </a:lnTo>
                    <a:lnTo>
                      <a:pt x="315" y="12"/>
                    </a:lnTo>
                    <a:lnTo>
                      <a:pt x="338" y="8"/>
                    </a:lnTo>
                    <a:lnTo>
                      <a:pt x="364" y="6"/>
                    </a:lnTo>
                    <a:lnTo>
                      <a:pt x="391" y="3"/>
                    </a:lnTo>
                    <a:lnTo>
                      <a:pt x="423" y="0"/>
                    </a:lnTo>
                    <a:lnTo>
                      <a:pt x="474" y="19"/>
                    </a:lnTo>
                    <a:lnTo>
                      <a:pt x="497" y="54"/>
                    </a:lnTo>
                    <a:lnTo>
                      <a:pt x="497" y="101"/>
                    </a:lnTo>
                    <a:lnTo>
                      <a:pt x="544" y="116"/>
                    </a:lnTo>
                    <a:lnTo>
                      <a:pt x="544" y="160"/>
                    </a:lnTo>
                    <a:lnTo>
                      <a:pt x="572" y="175"/>
                    </a:lnTo>
                    <a:lnTo>
                      <a:pt x="647" y="155"/>
                    </a:lnTo>
                    <a:lnTo>
                      <a:pt x="886" y="155"/>
                    </a:lnTo>
                    <a:lnTo>
                      <a:pt x="1076" y="213"/>
                    </a:lnTo>
                    <a:lnTo>
                      <a:pt x="1134" y="253"/>
                    </a:lnTo>
                    <a:lnTo>
                      <a:pt x="1267" y="329"/>
                    </a:lnTo>
                    <a:lnTo>
                      <a:pt x="1319" y="374"/>
                    </a:lnTo>
                    <a:lnTo>
                      <a:pt x="1380" y="418"/>
                    </a:lnTo>
                    <a:lnTo>
                      <a:pt x="1401" y="425"/>
                    </a:lnTo>
                    <a:lnTo>
                      <a:pt x="1416" y="434"/>
                    </a:lnTo>
                    <a:lnTo>
                      <a:pt x="1423" y="441"/>
                    </a:lnTo>
                    <a:lnTo>
                      <a:pt x="1427" y="451"/>
                    </a:lnTo>
                    <a:lnTo>
                      <a:pt x="1427" y="461"/>
                    </a:lnTo>
                    <a:lnTo>
                      <a:pt x="1426" y="473"/>
                    </a:lnTo>
                    <a:lnTo>
                      <a:pt x="1424" y="490"/>
                    </a:lnTo>
                    <a:lnTo>
                      <a:pt x="1423" y="509"/>
                    </a:lnTo>
                    <a:lnTo>
                      <a:pt x="1475" y="529"/>
                    </a:lnTo>
                    <a:lnTo>
                      <a:pt x="1475" y="562"/>
                    </a:lnTo>
                    <a:lnTo>
                      <a:pt x="1492" y="597"/>
                    </a:lnTo>
                    <a:lnTo>
                      <a:pt x="1492" y="630"/>
                    </a:lnTo>
                    <a:lnTo>
                      <a:pt x="1509" y="664"/>
                    </a:lnTo>
                    <a:lnTo>
                      <a:pt x="1567" y="708"/>
                    </a:lnTo>
                    <a:lnTo>
                      <a:pt x="1567" y="752"/>
                    </a:lnTo>
                    <a:lnTo>
                      <a:pt x="1555" y="810"/>
                    </a:lnTo>
                    <a:lnTo>
                      <a:pt x="1567" y="873"/>
                    </a:lnTo>
                    <a:lnTo>
                      <a:pt x="1567" y="911"/>
                    </a:lnTo>
                    <a:lnTo>
                      <a:pt x="1564" y="944"/>
                    </a:lnTo>
                    <a:lnTo>
                      <a:pt x="1558" y="971"/>
                    </a:lnTo>
                    <a:lnTo>
                      <a:pt x="1550" y="996"/>
                    </a:lnTo>
                    <a:lnTo>
                      <a:pt x="1537" y="1020"/>
                    </a:lnTo>
                    <a:lnTo>
                      <a:pt x="1519" y="1045"/>
                    </a:lnTo>
                    <a:lnTo>
                      <a:pt x="1495" y="1072"/>
                    </a:lnTo>
                    <a:lnTo>
                      <a:pt x="1463" y="1103"/>
                    </a:lnTo>
                    <a:lnTo>
                      <a:pt x="1406" y="1183"/>
                    </a:lnTo>
                    <a:lnTo>
                      <a:pt x="1358" y="1296"/>
                    </a:lnTo>
                    <a:lnTo>
                      <a:pt x="1375" y="1419"/>
                    </a:lnTo>
                    <a:lnTo>
                      <a:pt x="492" y="1426"/>
                    </a:lnTo>
                    <a:lnTo>
                      <a:pt x="500" y="1264"/>
                    </a:lnTo>
                    <a:lnTo>
                      <a:pt x="552" y="1167"/>
                    </a:lnTo>
                    <a:lnTo>
                      <a:pt x="483" y="1175"/>
                    </a:lnTo>
                    <a:lnTo>
                      <a:pt x="438" y="1167"/>
                    </a:lnTo>
                    <a:lnTo>
                      <a:pt x="438" y="1219"/>
                    </a:lnTo>
                    <a:lnTo>
                      <a:pt x="395" y="1227"/>
                    </a:lnTo>
                    <a:lnTo>
                      <a:pt x="377" y="1285"/>
                    </a:lnTo>
                    <a:lnTo>
                      <a:pt x="237" y="1315"/>
                    </a:lnTo>
                    <a:lnTo>
                      <a:pt x="175" y="1271"/>
                    </a:lnTo>
                    <a:lnTo>
                      <a:pt x="96" y="1271"/>
                    </a:lnTo>
                    <a:lnTo>
                      <a:pt x="87" y="1211"/>
                    </a:lnTo>
                    <a:lnTo>
                      <a:pt x="132" y="1159"/>
                    </a:lnTo>
                    <a:lnTo>
                      <a:pt x="228" y="1093"/>
                    </a:lnTo>
                    <a:lnTo>
                      <a:pt x="308" y="1078"/>
                    </a:lnTo>
                    <a:lnTo>
                      <a:pt x="387" y="1005"/>
                    </a:lnTo>
                    <a:lnTo>
                      <a:pt x="387" y="982"/>
                    </a:lnTo>
                    <a:lnTo>
                      <a:pt x="359" y="946"/>
                    </a:lnTo>
                    <a:lnTo>
                      <a:pt x="359" y="888"/>
                    </a:lnTo>
                    <a:lnTo>
                      <a:pt x="359" y="822"/>
                    </a:lnTo>
                    <a:lnTo>
                      <a:pt x="333" y="755"/>
                    </a:lnTo>
                    <a:lnTo>
                      <a:pt x="333" y="666"/>
                    </a:lnTo>
                    <a:lnTo>
                      <a:pt x="237" y="603"/>
                    </a:lnTo>
                    <a:lnTo>
                      <a:pt x="192" y="608"/>
                    </a:lnTo>
                    <a:lnTo>
                      <a:pt x="84" y="560"/>
                    </a:lnTo>
                    <a:lnTo>
                      <a:pt x="96" y="505"/>
                    </a:lnTo>
                    <a:lnTo>
                      <a:pt x="36" y="437"/>
                    </a:lnTo>
                    <a:lnTo>
                      <a:pt x="0" y="349"/>
                    </a:lnTo>
                    <a:lnTo>
                      <a:pt x="17" y="245"/>
                    </a:lnTo>
                    <a:lnTo>
                      <a:pt x="70" y="179"/>
                    </a:lnTo>
                    <a:lnTo>
                      <a:pt x="141" y="98"/>
                    </a:lnTo>
                    <a:lnTo>
                      <a:pt x="184" y="68"/>
                    </a:lnTo>
                    <a:lnTo>
                      <a:pt x="227" y="54"/>
                    </a:lnTo>
                    <a:close/>
                  </a:path>
                </a:pathLst>
              </a:custGeom>
              <a:solidFill>
                <a:srgbClr val="00000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4" name="Freeform 33"/>
              <p:cNvSpPr/>
              <p:nvPr/>
            </p:nvSpPr>
            <p:spPr bwMode="auto">
              <a:xfrm>
                <a:off x="5011" y="344"/>
                <a:ext cx="192" cy="183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0" y="90"/>
                  </a:cxn>
                  <a:cxn ang="0">
                    <a:pos x="41" y="147"/>
                  </a:cxn>
                  <a:cxn ang="0">
                    <a:pos x="120" y="195"/>
                  </a:cxn>
                  <a:cxn ang="0">
                    <a:pos x="200" y="186"/>
                  </a:cxn>
                  <a:cxn ang="0">
                    <a:pos x="311" y="152"/>
                  </a:cxn>
                  <a:cxn ang="0">
                    <a:pos x="425" y="200"/>
                  </a:cxn>
                  <a:cxn ang="0">
                    <a:pos x="385" y="263"/>
                  </a:cxn>
                  <a:cxn ang="0">
                    <a:pos x="341" y="266"/>
                  </a:cxn>
                  <a:cxn ang="0">
                    <a:pos x="232" y="290"/>
                  </a:cxn>
                  <a:cxn ang="0">
                    <a:pos x="317" y="347"/>
                  </a:cxn>
                  <a:cxn ang="0">
                    <a:pos x="419" y="365"/>
                  </a:cxn>
                  <a:cxn ang="0">
                    <a:pos x="487" y="365"/>
                  </a:cxn>
                  <a:cxn ang="0">
                    <a:pos x="576" y="323"/>
                  </a:cxn>
                  <a:cxn ang="0">
                    <a:pos x="537" y="247"/>
                  </a:cxn>
                  <a:cxn ang="0">
                    <a:pos x="475" y="147"/>
                  </a:cxn>
                  <a:cxn ang="0">
                    <a:pos x="317" y="33"/>
                  </a:cxn>
                  <a:cxn ang="0">
                    <a:pos x="203" y="0"/>
                  </a:cxn>
                  <a:cxn ang="0">
                    <a:pos x="74" y="14"/>
                  </a:cxn>
                  <a:cxn ang="0">
                    <a:pos x="71" y="14"/>
                  </a:cxn>
                  <a:cxn ang="0">
                    <a:pos x="61" y="15"/>
                  </a:cxn>
                  <a:cxn ang="0">
                    <a:pos x="48" y="18"/>
                  </a:cxn>
                  <a:cxn ang="0">
                    <a:pos x="34" y="19"/>
                  </a:cxn>
                  <a:cxn ang="0">
                    <a:pos x="19" y="20"/>
                  </a:cxn>
                  <a:cxn ang="0">
                    <a:pos x="8" y="2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576" h="365">
                    <a:moveTo>
                      <a:pt x="0" y="24"/>
                    </a:moveTo>
                    <a:lnTo>
                      <a:pt x="0" y="90"/>
                    </a:lnTo>
                    <a:lnTo>
                      <a:pt x="41" y="147"/>
                    </a:lnTo>
                    <a:lnTo>
                      <a:pt x="120" y="195"/>
                    </a:lnTo>
                    <a:lnTo>
                      <a:pt x="200" y="186"/>
                    </a:lnTo>
                    <a:lnTo>
                      <a:pt x="311" y="152"/>
                    </a:lnTo>
                    <a:lnTo>
                      <a:pt x="425" y="200"/>
                    </a:lnTo>
                    <a:lnTo>
                      <a:pt x="385" y="263"/>
                    </a:lnTo>
                    <a:lnTo>
                      <a:pt x="341" y="266"/>
                    </a:lnTo>
                    <a:lnTo>
                      <a:pt x="232" y="290"/>
                    </a:lnTo>
                    <a:lnTo>
                      <a:pt x="317" y="347"/>
                    </a:lnTo>
                    <a:lnTo>
                      <a:pt x="419" y="365"/>
                    </a:lnTo>
                    <a:lnTo>
                      <a:pt x="487" y="365"/>
                    </a:lnTo>
                    <a:lnTo>
                      <a:pt x="576" y="323"/>
                    </a:lnTo>
                    <a:lnTo>
                      <a:pt x="537" y="247"/>
                    </a:lnTo>
                    <a:lnTo>
                      <a:pt x="475" y="147"/>
                    </a:lnTo>
                    <a:lnTo>
                      <a:pt x="317" y="33"/>
                    </a:lnTo>
                    <a:lnTo>
                      <a:pt x="203" y="0"/>
                    </a:lnTo>
                    <a:lnTo>
                      <a:pt x="74" y="14"/>
                    </a:lnTo>
                    <a:lnTo>
                      <a:pt x="71" y="14"/>
                    </a:lnTo>
                    <a:lnTo>
                      <a:pt x="61" y="15"/>
                    </a:lnTo>
                    <a:lnTo>
                      <a:pt x="48" y="18"/>
                    </a:lnTo>
                    <a:lnTo>
                      <a:pt x="34" y="19"/>
                    </a:lnTo>
                    <a:lnTo>
                      <a:pt x="19" y="20"/>
                    </a:lnTo>
                    <a:lnTo>
                      <a:pt x="8" y="2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5" name="Freeform 34"/>
              <p:cNvSpPr/>
              <p:nvPr/>
            </p:nvSpPr>
            <p:spPr bwMode="auto">
              <a:xfrm>
                <a:off x="5046" y="454"/>
                <a:ext cx="83" cy="33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174" y="0"/>
                  </a:cxn>
                  <a:cxn ang="0">
                    <a:pos x="249" y="42"/>
                  </a:cxn>
                  <a:cxn ang="0">
                    <a:pos x="100" y="66"/>
                  </a:cxn>
                  <a:cxn ang="0">
                    <a:pos x="0" y="23"/>
                  </a:cxn>
                </a:cxnLst>
                <a:rect l="0" t="0" r="r" b="b"/>
                <a:pathLst>
                  <a:path w="249" h="66">
                    <a:moveTo>
                      <a:pt x="0" y="23"/>
                    </a:moveTo>
                    <a:lnTo>
                      <a:pt x="174" y="0"/>
                    </a:lnTo>
                    <a:lnTo>
                      <a:pt x="249" y="42"/>
                    </a:lnTo>
                    <a:lnTo>
                      <a:pt x="100" y="66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87F7F7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6" name="Freeform 35"/>
              <p:cNvSpPr/>
              <p:nvPr/>
            </p:nvSpPr>
            <p:spPr bwMode="auto">
              <a:xfrm>
                <a:off x="5158" y="501"/>
                <a:ext cx="174" cy="142"/>
              </a:xfrm>
              <a:custGeom>
                <a:avLst/>
                <a:gdLst/>
                <a:ahLst/>
                <a:cxnLst>
                  <a:cxn ang="0">
                    <a:pos x="152" y="109"/>
                  </a:cxn>
                  <a:cxn ang="0">
                    <a:pos x="108" y="90"/>
                  </a:cxn>
                  <a:cxn ang="0">
                    <a:pos x="52" y="0"/>
                  </a:cxn>
                  <a:cxn ang="0">
                    <a:pos x="0" y="9"/>
                  </a:cxn>
                  <a:cxn ang="0">
                    <a:pos x="0" y="51"/>
                  </a:cxn>
                  <a:cxn ang="0">
                    <a:pos x="52" y="85"/>
                  </a:cxn>
                  <a:cxn ang="0">
                    <a:pos x="52" y="143"/>
                  </a:cxn>
                  <a:cxn ang="0">
                    <a:pos x="96" y="189"/>
                  </a:cxn>
                  <a:cxn ang="0">
                    <a:pos x="135" y="228"/>
                  </a:cxn>
                  <a:cxn ang="0">
                    <a:pos x="175" y="247"/>
                  </a:cxn>
                  <a:cxn ang="0">
                    <a:pos x="232" y="242"/>
                  </a:cxn>
                  <a:cxn ang="0">
                    <a:pos x="314" y="242"/>
                  </a:cxn>
                  <a:cxn ang="0">
                    <a:pos x="381" y="283"/>
                  </a:cxn>
                  <a:cxn ang="0">
                    <a:pos x="522" y="283"/>
                  </a:cxn>
                  <a:cxn ang="0">
                    <a:pos x="501" y="209"/>
                  </a:cxn>
                  <a:cxn ang="0">
                    <a:pos x="393" y="204"/>
                  </a:cxn>
                  <a:cxn ang="0">
                    <a:pos x="275" y="199"/>
                  </a:cxn>
                  <a:cxn ang="0">
                    <a:pos x="246" y="167"/>
                  </a:cxn>
                  <a:cxn ang="0">
                    <a:pos x="187" y="157"/>
                  </a:cxn>
                  <a:cxn ang="0">
                    <a:pos x="152" y="109"/>
                  </a:cxn>
                </a:cxnLst>
                <a:rect l="0" t="0" r="r" b="b"/>
                <a:pathLst>
                  <a:path w="522" h="283">
                    <a:moveTo>
                      <a:pt x="152" y="109"/>
                    </a:moveTo>
                    <a:lnTo>
                      <a:pt x="108" y="90"/>
                    </a:lnTo>
                    <a:lnTo>
                      <a:pt x="52" y="0"/>
                    </a:lnTo>
                    <a:lnTo>
                      <a:pt x="0" y="9"/>
                    </a:lnTo>
                    <a:lnTo>
                      <a:pt x="0" y="51"/>
                    </a:lnTo>
                    <a:lnTo>
                      <a:pt x="52" y="85"/>
                    </a:lnTo>
                    <a:lnTo>
                      <a:pt x="52" y="143"/>
                    </a:lnTo>
                    <a:lnTo>
                      <a:pt x="96" y="189"/>
                    </a:lnTo>
                    <a:lnTo>
                      <a:pt x="135" y="228"/>
                    </a:lnTo>
                    <a:lnTo>
                      <a:pt x="175" y="247"/>
                    </a:lnTo>
                    <a:lnTo>
                      <a:pt x="232" y="242"/>
                    </a:lnTo>
                    <a:lnTo>
                      <a:pt x="314" y="242"/>
                    </a:lnTo>
                    <a:lnTo>
                      <a:pt x="381" y="283"/>
                    </a:lnTo>
                    <a:lnTo>
                      <a:pt x="522" y="283"/>
                    </a:lnTo>
                    <a:lnTo>
                      <a:pt x="501" y="209"/>
                    </a:lnTo>
                    <a:lnTo>
                      <a:pt x="393" y="204"/>
                    </a:lnTo>
                    <a:lnTo>
                      <a:pt x="275" y="199"/>
                    </a:lnTo>
                    <a:lnTo>
                      <a:pt x="246" y="167"/>
                    </a:lnTo>
                    <a:lnTo>
                      <a:pt x="187" y="157"/>
                    </a:lnTo>
                    <a:lnTo>
                      <a:pt x="152" y="109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7" name="Freeform 36"/>
              <p:cNvSpPr/>
              <p:nvPr/>
            </p:nvSpPr>
            <p:spPr bwMode="auto">
              <a:xfrm>
                <a:off x="5202" y="485"/>
                <a:ext cx="48" cy="83"/>
              </a:xfrm>
              <a:custGeom>
                <a:avLst/>
                <a:gdLst/>
                <a:ahLst/>
                <a:cxnLst>
                  <a:cxn ang="0">
                    <a:pos x="44" y="0"/>
                  </a:cxn>
                  <a:cxn ang="0">
                    <a:pos x="0" y="0"/>
                  </a:cxn>
                  <a:cxn ang="0">
                    <a:pos x="0" y="43"/>
                  </a:cxn>
                  <a:cxn ang="0">
                    <a:pos x="44" y="72"/>
                  </a:cxn>
                  <a:cxn ang="0">
                    <a:pos x="73" y="119"/>
                  </a:cxn>
                  <a:cxn ang="0">
                    <a:pos x="73" y="157"/>
                  </a:cxn>
                  <a:cxn ang="0">
                    <a:pos x="121" y="167"/>
                  </a:cxn>
                  <a:cxn ang="0">
                    <a:pos x="144" y="143"/>
                  </a:cxn>
                  <a:cxn ang="0">
                    <a:pos x="144" y="82"/>
                  </a:cxn>
                  <a:cxn ang="0">
                    <a:pos x="105" y="63"/>
                  </a:cxn>
                  <a:cxn ang="0">
                    <a:pos x="73" y="34"/>
                  </a:cxn>
                  <a:cxn ang="0">
                    <a:pos x="44" y="0"/>
                  </a:cxn>
                </a:cxnLst>
                <a:rect l="0" t="0" r="r" b="b"/>
                <a:pathLst>
                  <a:path w="144" h="167">
                    <a:moveTo>
                      <a:pt x="44" y="0"/>
                    </a:moveTo>
                    <a:lnTo>
                      <a:pt x="0" y="0"/>
                    </a:lnTo>
                    <a:lnTo>
                      <a:pt x="0" y="43"/>
                    </a:lnTo>
                    <a:lnTo>
                      <a:pt x="44" y="72"/>
                    </a:lnTo>
                    <a:lnTo>
                      <a:pt x="73" y="119"/>
                    </a:lnTo>
                    <a:lnTo>
                      <a:pt x="73" y="157"/>
                    </a:lnTo>
                    <a:lnTo>
                      <a:pt x="121" y="167"/>
                    </a:lnTo>
                    <a:lnTo>
                      <a:pt x="144" y="143"/>
                    </a:lnTo>
                    <a:lnTo>
                      <a:pt x="144" y="82"/>
                    </a:lnTo>
                    <a:lnTo>
                      <a:pt x="105" y="63"/>
                    </a:lnTo>
                    <a:lnTo>
                      <a:pt x="73" y="34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8" name="Freeform 37"/>
              <p:cNvSpPr/>
              <p:nvPr/>
            </p:nvSpPr>
            <p:spPr bwMode="auto">
              <a:xfrm>
                <a:off x="5263" y="534"/>
                <a:ext cx="47" cy="41"/>
              </a:xfrm>
              <a:custGeom>
                <a:avLst/>
                <a:gdLst/>
                <a:ahLst/>
                <a:cxnLst>
                  <a:cxn ang="0">
                    <a:pos x="0" y="43"/>
                  </a:cxn>
                  <a:cxn ang="0">
                    <a:pos x="56" y="0"/>
                  </a:cxn>
                  <a:cxn ang="0">
                    <a:pos x="119" y="33"/>
                  </a:cxn>
                  <a:cxn ang="0">
                    <a:pos x="141" y="72"/>
                  </a:cxn>
                  <a:cxn ang="0">
                    <a:pos x="102" y="81"/>
                  </a:cxn>
                  <a:cxn ang="0">
                    <a:pos x="56" y="81"/>
                  </a:cxn>
                  <a:cxn ang="0">
                    <a:pos x="0" y="43"/>
                  </a:cxn>
                </a:cxnLst>
                <a:rect l="0" t="0" r="r" b="b"/>
                <a:pathLst>
                  <a:path w="141" h="81">
                    <a:moveTo>
                      <a:pt x="0" y="43"/>
                    </a:moveTo>
                    <a:lnTo>
                      <a:pt x="56" y="0"/>
                    </a:lnTo>
                    <a:lnTo>
                      <a:pt x="119" y="33"/>
                    </a:lnTo>
                    <a:lnTo>
                      <a:pt x="141" y="72"/>
                    </a:lnTo>
                    <a:lnTo>
                      <a:pt x="102" y="81"/>
                    </a:lnTo>
                    <a:lnTo>
                      <a:pt x="56" y="81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9" name="Freeform 38"/>
              <p:cNvSpPr/>
              <p:nvPr/>
            </p:nvSpPr>
            <p:spPr bwMode="auto">
              <a:xfrm>
                <a:off x="5299" y="527"/>
                <a:ext cx="29" cy="41"/>
              </a:xfrm>
              <a:custGeom>
                <a:avLst/>
                <a:gdLst/>
                <a:ahLst/>
                <a:cxnLst>
                  <a:cxn ang="0">
                    <a:pos x="0" y="29"/>
                  </a:cxn>
                  <a:cxn ang="0">
                    <a:pos x="6" y="0"/>
                  </a:cxn>
                  <a:cxn ang="0">
                    <a:pos x="45" y="15"/>
                  </a:cxn>
                  <a:cxn ang="0">
                    <a:pos x="87" y="82"/>
                  </a:cxn>
                  <a:cxn ang="0">
                    <a:pos x="45" y="48"/>
                  </a:cxn>
                  <a:cxn ang="0">
                    <a:pos x="0" y="29"/>
                  </a:cxn>
                </a:cxnLst>
                <a:rect l="0" t="0" r="r" b="b"/>
                <a:pathLst>
                  <a:path w="87" h="82">
                    <a:moveTo>
                      <a:pt x="0" y="29"/>
                    </a:moveTo>
                    <a:lnTo>
                      <a:pt x="6" y="0"/>
                    </a:lnTo>
                    <a:lnTo>
                      <a:pt x="45" y="15"/>
                    </a:lnTo>
                    <a:lnTo>
                      <a:pt x="87" y="82"/>
                    </a:lnTo>
                    <a:lnTo>
                      <a:pt x="45" y="48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0" name="Freeform 39"/>
              <p:cNvSpPr/>
              <p:nvPr/>
            </p:nvSpPr>
            <p:spPr bwMode="auto">
              <a:xfrm>
                <a:off x="5253" y="331"/>
                <a:ext cx="86" cy="175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60"/>
                  </a:cxn>
                  <a:cxn ang="0">
                    <a:pos x="6" y="119"/>
                  </a:cxn>
                  <a:cxn ang="0">
                    <a:pos x="20" y="173"/>
                  </a:cxn>
                  <a:cxn ang="0">
                    <a:pos x="41" y="203"/>
                  </a:cxn>
                  <a:cxn ang="0">
                    <a:pos x="121" y="271"/>
                  </a:cxn>
                  <a:cxn ang="0">
                    <a:pos x="126" y="313"/>
                  </a:cxn>
                  <a:cxn ang="0">
                    <a:pos x="167" y="351"/>
                  </a:cxn>
                  <a:cxn ang="0">
                    <a:pos x="193" y="326"/>
                  </a:cxn>
                  <a:cxn ang="0">
                    <a:pos x="193" y="266"/>
                  </a:cxn>
                  <a:cxn ang="0">
                    <a:pos x="242" y="224"/>
                  </a:cxn>
                  <a:cxn ang="0">
                    <a:pos x="256" y="186"/>
                  </a:cxn>
                  <a:cxn ang="0">
                    <a:pos x="256" y="119"/>
                  </a:cxn>
                  <a:cxn ang="0">
                    <a:pos x="223" y="144"/>
                  </a:cxn>
                  <a:cxn ang="0">
                    <a:pos x="185" y="169"/>
                  </a:cxn>
                  <a:cxn ang="0">
                    <a:pos x="141" y="208"/>
                  </a:cxn>
                  <a:cxn ang="0">
                    <a:pos x="136" y="178"/>
                  </a:cxn>
                  <a:cxn ang="0">
                    <a:pos x="157" y="136"/>
                  </a:cxn>
                  <a:cxn ang="0">
                    <a:pos x="162" y="85"/>
                  </a:cxn>
                  <a:cxn ang="0">
                    <a:pos x="151" y="47"/>
                  </a:cxn>
                  <a:cxn ang="0">
                    <a:pos x="121" y="68"/>
                  </a:cxn>
                  <a:cxn ang="0">
                    <a:pos x="86" y="85"/>
                  </a:cxn>
                  <a:cxn ang="0">
                    <a:pos x="60" y="88"/>
                  </a:cxn>
                  <a:cxn ang="0">
                    <a:pos x="43" y="38"/>
                  </a:cxn>
                  <a:cxn ang="0">
                    <a:pos x="30" y="0"/>
                  </a:cxn>
                  <a:cxn ang="0">
                    <a:pos x="0" y="5"/>
                  </a:cxn>
                </a:cxnLst>
                <a:rect l="0" t="0" r="r" b="b"/>
                <a:pathLst>
                  <a:path w="256" h="351">
                    <a:moveTo>
                      <a:pt x="0" y="5"/>
                    </a:moveTo>
                    <a:lnTo>
                      <a:pt x="0" y="60"/>
                    </a:lnTo>
                    <a:lnTo>
                      <a:pt x="6" y="119"/>
                    </a:lnTo>
                    <a:lnTo>
                      <a:pt x="20" y="173"/>
                    </a:lnTo>
                    <a:lnTo>
                      <a:pt x="41" y="203"/>
                    </a:lnTo>
                    <a:lnTo>
                      <a:pt x="121" y="271"/>
                    </a:lnTo>
                    <a:lnTo>
                      <a:pt x="126" y="313"/>
                    </a:lnTo>
                    <a:lnTo>
                      <a:pt x="167" y="351"/>
                    </a:lnTo>
                    <a:lnTo>
                      <a:pt x="193" y="326"/>
                    </a:lnTo>
                    <a:lnTo>
                      <a:pt x="193" y="266"/>
                    </a:lnTo>
                    <a:lnTo>
                      <a:pt x="242" y="224"/>
                    </a:lnTo>
                    <a:lnTo>
                      <a:pt x="256" y="186"/>
                    </a:lnTo>
                    <a:lnTo>
                      <a:pt x="256" y="119"/>
                    </a:lnTo>
                    <a:lnTo>
                      <a:pt x="223" y="144"/>
                    </a:lnTo>
                    <a:lnTo>
                      <a:pt x="185" y="169"/>
                    </a:lnTo>
                    <a:lnTo>
                      <a:pt x="141" y="208"/>
                    </a:lnTo>
                    <a:lnTo>
                      <a:pt x="136" y="178"/>
                    </a:lnTo>
                    <a:lnTo>
                      <a:pt x="157" y="136"/>
                    </a:lnTo>
                    <a:lnTo>
                      <a:pt x="162" y="85"/>
                    </a:lnTo>
                    <a:lnTo>
                      <a:pt x="151" y="47"/>
                    </a:lnTo>
                    <a:lnTo>
                      <a:pt x="121" y="68"/>
                    </a:lnTo>
                    <a:lnTo>
                      <a:pt x="86" y="85"/>
                    </a:lnTo>
                    <a:lnTo>
                      <a:pt x="60" y="88"/>
                    </a:lnTo>
                    <a:lnTo>
                      <a:pt x="43" y="38"/>
                    </a:lnTo>
                    <a:lnTo>
                      <a:pt x="3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66ADD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1" name="Freeform 40"/>
              <p:cNvSpPr/>
              <p:nvPr/>
            </p:nvSpPr>
            <p:spPr bwMode="auto">
              <a:xfrm>
                <a:off x="5224" y="360"/>
                <a:ext cx="29" cy="135"/>
              </a:xfrm>
              <a:custGeom>
                <a:avLst/>
                <a:gdLst/>
                <a:ahLst/>
                <a:cxnLst>
                  <a:cxn ang="0">
                    <a:pos x="57" y="173"/>
                  </a:cxn>
                  <a:cxn ang="0">
                    <a:pos x="57" y="206"/>
                  </a:cxn>
                  <a:cxn ang="0">
                    <a:pos x="87" y="270"/>
                  </a:cxn>
                  <a:cxn ang="0">
                    <a:pos x="35" y="253"/>
                  </a:cxn>
                  <a:cxn ang="0">
                    <a:pos x="21" y="190"/>
                  </a:cxn>
                  <a:cxn ang="0">
                    <a:pos x="21" y="126"/>
                  </a:cxn>
                  <a:cxn ang="0">
                    <a:pos x="0" y="92"/>
                  </a:cxn>
                  <a:cxn ang="0">
                    <a:pos x="0" y="59"/>
                  </a:cxn>
                  <a:cxn ang="0">
                    <a:pos x="0" y="0"/>
                  </a:cxn>
                  <a:cxn ang="0">
                    <a:pos x="15" y="67"/>
                  </a:cxn>
                  <a:cxn ang="0">
                    <a:pos x="31" y="134"/>
                  </a:cxn>
                  <a:cxn ang="0">
                    <a:pos x="57" y="173"/>
                  </a:cxn>
                </a:cxnLst>
                <a:rect l="0" t="0" r="r" b="b"/>
                <a:pathLst>
                  <a:path w="87" h="270">
                    <a:moveTo>
                      <a:pt x="57" y="173"/>
                    </a:moveTo>
                    <a:lnTo>
                      <a:pt x="57" y="206"/>
                    </a:lnTo>
                    <a:lnTo>
                      <a:pt x="87" y="270"/>
                    </a:lnTo>
                    <a:lnTo>
                      <a:pt x="35" y="253"/>
                    </a:lnTo>
                    <a:lnTo>
                      <a:pt x="21" y="190"/>
                    </a:lnTo>
                    <a:lnTo>
                      <a:pt x="21" y="126"/>
                    </a:lnTo>
                    <a:lnTo>
                      <a:pt x="0" y="92"/>
                    </a:lnTo>
                    <a:lnTo>
                      <a:pt x="0" y="59"/>
                    </a:lnTo>
                    <a:lnTo>
                      <a:pt x="0" y="0"/>
                    </a:lnTo>
                    <a:lnTo>
                      <a:pt x="15" y="67"/>
                    </a:lnTo>
                    <a:lnTo>
                      <a:pt x="31" y="134"/>
                    </a:lnTo>
                    <a:lnTo>
                      <a:pt x="57" y="173"/>
                    </a:lnTo>
                    <a:close/>
                  </a:path>
                </a:pathLst>
              </a:custGeom>
              <a:solidFill>
                <a:srgbClr val="66ADD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2" name="Freeform 41"/>
              <p:cNvSpPr/>
              <p:nvPr/>
            </p:nvSpPr>
            <p:spPr bwMode="auto">
              <a:xfrm>
                <a:off x="5303" y="657"/>
                <a:ext cx="96" cy="249"/>
              </a:xfrm>
              <a:custGeom>
                <a:avLst/>
                <a:gdLst/>
                <a:ahLst/>
                <a:cxnLst>
                  <a:cxn ang="0">
                    <a:pos x="165" y="15"/>
                  </a:cxn>
                  <a:cxn ang="0">
                    <a:pos x="140" y="60"/>
                  </a:cxn>
                  <a:cxn ang="0">
                    <a:pos x="140" y="125"/>
                  </a:cxn>
                  <a:cxn ang="0">
                    <a:pos x="86" y="177"/>
                  </a:cxn>
                  <a:cxn ang="0">
                    <a:pos x="60" y="244"/>
                  </a:cxn>
                  <a:cxn ang="0">
                    <a:pos x="30" y="274"/>
                  </a:cxn>
                  <a:cxn ang="0">
                    <a:pos x="11" y="302"/>
                  </a:cxn>
                  <a:cxn ang="0">
                    <a:pos x="1" y="329"/>
                  </a:cxn>
                  <a:cxn ang="0">
                    <a:pos x="0" y="356"/>
                  </a:cxn>
                  <a:cxn ang="0">
                    <a:pos x="1" y="385"/>
                  </a:cxn>
                  <a:cxn ang="0">
                    <a:pos x="4" y="417"/>
                  </a:cxn>
                  <a:cxn ang="0">
                    <a:pos x="4" y="454"/>
                  </a:cxn>
                  <a:cxn ang="0">
                    <a:pos x="1" y="497"/>
                  </a:cxn>
                  <a:cxn ang="0">
                    <a:pos x="148" y="473"/>
                  </a:cxn>
                  <a:cxn ang="0">
                    <a:pos x="165" y="370"/>
                  </a:cxn>
                  <a:cxn ang="0">
                    <a:pos x="210" y="289"/>
                  </a:cxn>
                  <a:cxn ang="0">
                    <a:pos x="165" y="259"/>
                  </a:cxn>
                  <a:cxn ang="0">
                    <a:pos x="165" y="207"/>
                  </a:cxn>
                  <a:cxn ang="0">
                    <a:pos x="174" y="155"/>
                  </a:cxn>
                  <a:cxn ang="0">
                    <a:pos x="262" y="184"/>
                  </a:cxn>
                  <a:cxn ang="0">
                    <a:pos x="236" y="133"/>
                  </a:cxn>
                  <a:cxn ang="0">
                    <a:pos x="191" y="104"/>
                  </a:cxn>
                  <a:cxn ang="0">
                    <a:pos x="200" y="60"/>
                  </a:cxn>
                  <a:cxn ang="0">
                    <a:pos x="288" y="88"/>
                  </a:cxn>
                  <a:cxn ang="0">
                    <a:pos x="279" y="22"/>
                  </a:cxn>
                  <a:cxn ang="0">
                    <a:pos x="227" y="0"/>
                  </a:cxn>
                  <a:cxn ang="0">
                    <a:pos x="165" y="15"/>
                  </a:cxn>
                </a:cxnLst>
                <a:rect l="0" t="0" r="r" b="b"/>
                <a:pathLst>
                  <a:path w="288" h="497">
                    <a:moveTo>
                      <a:pt x="165" y="15"/>
                    </a:moveTo>
                    <a:lnTo>
                      <a:pt x="140" y="60"/>
                    </a:lnTo>
                    <a:lnTo>
                      <a:pt x="140" y="125"/>
                    </a:lnTo>
                    <a:lnTo>
                      <a:pt x="86" y="177"/>
                    </a:lnTo>
                    <a:lnTo>
                      <a:pt x="60" y="244"/>
                    </a:lnTo>
                    <a:lnTo>
                      <a:pt x="30" y="274"/>
                    </a:lnTo>
                    <a:lnTo>
                      <a:pt x="11" y="302"/>
                    </a:lnTo>
                    <a:lnTo>
                      <a:pt x="1" y="329"/>
                    </a:lnTo>
                    <a:lnTo>
                      <a:pt x="0" y="356"/>
                    </a:lnTo>
                    <a:lnTo>
                      <a:pt x="1" y="385"/>
                    </a:lnTo>
                    <a:lnTo>
                      <a:pt x="4" y="417"/>
                    </a:lnTo>
                    <a:lnTo>
                      <a:pt x="4" y="454"/>
                    </a:lnTo>
                    <a:lnTo>
                      <a:pt x="1" y="497"/>
                    </a:lnTo>
                    <a:lnTo>
                      <a:pt x="148" y="473"/>
                    </a:lnTo>
                    <a:lnTo>
                      <a:pt x="165" y="370"/>
                    </a:lnTo>
                    <a:lnTo>
                      <a:pt x="210" y="289"/>
                    </a:lnTo>
                    <a:lnTo>
                      <a:pt x="165" y="259"/>
                    </a:lnTo>
                    <a:lnTo>
                      <a:pt x="165" y="207"/>
                    </a:lnTo>
                    <a:lnTo>
                      <a:pt x="174" y="155"/>
                    </a:lnTo>
                    <a:lnTo>
                      <a:pt x="262" y="184"/>
                    </a:lnTo>
                    <a:lnTo>
                      <a:pt x="236" y="133"/>
                    </a:lnTo>
                    <a:lnTo>
                      <a:pt x="191" y="104"/>
                    </a:lnTo>
                    <a:lnTo>
                      <a:pt x="200" y="60"/>
                    </a:lnTo>
                    <a:lnTo>
                      <a:pt x="288" y="88"/>
                    </a:lnTo>
                    <a:lnTo>
                      <a:pt x="279" y="22"/>
                    </a:lnTo>
                    <a:lnTo>
                      <a:pt x="227" y="0"/>
                    </a:lnTo>
                    <a:lnTo>
                      <a:pt x="165" y="15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3" name="Freeform 42"/>
              <p:cNvSpPr/>
              <p:nvPr/>
            </p:nvSpPr>
            <p:spPr bwMode="auto">
              <a:xfrm>
                <a:off x="5210" y="259"/>
                <a:ext cx="268" cy="322"/>
              </a:xfrm>
              <a:custGeom>
                <a:avLst/>
                <a:gdLst/>
                <a:ahLst/>
                <a:cxnLst>
                  <a:cxn ang="0">
                    <a:pos x="0" y="31"/>
                  </a:cxn>
                  <a:cxn ang="0">
                    <a:pos x="62" y="17"/>
                  </a:cxn>
                  <a:cxn ang="0">
                    <a:pos x="155" y="0"/>
                  </a:cxn>
                  <a:cxn ang="0">
                    <a:pos x="295" y="0"/>
                  </a:cxn>
                  <a:cxn ang="0">
                    <a:pos x="436" y="45"/>
                  </a:cxn>
                  <a:cxn ang="0">
                    <a:pos x="515" y="103"/>
                  </a:cxn>
                  <a:cxn ang="0">
                    <a:pos x="665" y="192"/>
                  </a:cxn>
                  <a:cxn ang="0">
                    <a:pos x="740" y="244"/>
                  </a:cxn>
                  <a:cxn ang="0">
                    <a:pos x="804" y="288"/>
                  </a:cxn>
                  <a:cxn ang="0">
                    <a:pos x="804" y="363"/>
                  </a:cxn>
                  <a:cxn ang="0">
                    <a:pos x="734" y="363"/>
                  </a:cxn>
                  <a:cxn ang="0">
                    <a:pos x="611" y="355"/>
                  </a:cxn>
                  <a:cxn ang="0">
                    <a:pos x="655" y="318"/>
                  </a:cxn>
                  <a:cxn ang="0">
                    <a:pos x="716" y="311"/>
                  </a:cxn>
                  <a:cxn ang="0">
                    <a:pos x="673" y="258"/>
                  </a:cxn>
                  <a:cxn ang="0">
                    <a:pos x="629" y="207"/>
                  </a:cxn>
                  <a:cxn ang="0">
                    <a:pos x="577" y="229"/>
                  </a:cxn>
                  <a:cxn ang="0">
                    <a:pos x="532" y="258"/>
                  </a:cxn>
                  <a:cxn ang="0">
                    <a:pos x="532" y="222"/>
                  </a:cxn>
                  <a:cxn ang="0">
                    <a:pos x="532" y="162"/>
                  </a:cxn>
                  <a:cxn ang="0">
                    <a:pos x="470" y="111"/>
                  </a:cxn>
                  <a:cxn ang="0">
                    <a:pos x="401" y="82"/>
                  </a:cxn>
                  <a:cxn ang="0">
                    <a:pos x="436" y="155"/>
                  </a:cxn>
                  <a:cxn ang="0">
                    <a:pos x="506" y="251"/>
                  </a:cxn>
                  <a:cxn ang="0">
                    <a:pos x="506" y="333"/>
                  </a:cxn>
                  <a:cxn ang="0">
                    <a:pos x="541" y="407"/>
                  </a:cxn>
                  <a:cxn ang="0">
                    <a:pos x="567" y="503"/>
                  </a:cxn>
                  <a:cxn ang="0">
                    <a:pos x="567" y="576"/>
                  </a:cxn>
                  <a:cxn ang="0">
                    <a:pos x="532" y="643"/>
                  </a:cxn>
                  <a:cxn ang="0">
                    <a:pos x="532" y="562"/>
                  </a:cxn>
                  <a:cxn ang="0">
                    <a:pos x="532" y="458"/>
                  </a:cxn>
                  <a:cxn ang="0">
                    <a:pos x="462" y="295"/>
                  </a:cxn>
                  <a:cxn ang="0">
                    <a:pos x="444" y="215"/>
                  </a:cxn>
                  <a:cxn ang="0">
                    <a:pos x="401" y="148"/>
                  </a:cxn>
                  <a:cxn ang="0">
                    <a:pos x="348" y="178"/>
                  </a:cxn>
                  <a:cxn ang="0">
                    <a:pos x="348" y="118"/>
                  </a:cxn>
                  <a:cxn ang="0">
                    <a:pos x="339" y="66"/>
                  </a:cxn>
                  <a:cxn ang="0">
                    <a:pos x="295" y="73"/>
                  </a:cxn>
                  <a:cxn ang="0">
                    <a:pos x="278" y="133"/>
                  </a:cxn>
                  <a:cxn ang="0">
                    <a:pos x="226" y="52"/>
                  </a:cxn>
                  <a:cxn ang="0">
                    <a:pos x="147" y="52"/>
                  </a:cxn>
                  <a:cxn ang="0">
                    <a:pos x="102" y="73"/>
                  </a:cxn>
                  <a:cxn ang="0">
                    <a:pos x="26" y="118"/>
                  </a:cxn>
                  <a:cxn ang="0">
                    <a:pos x="0" y="31"/>
                  </a:cxn>
                </a:cxnLst>
                <a:rect l="0" t="0" r="r" b="b"/>
                <a:pathLst>
                  <a:path w="804" h="643">
                    <a:moveTo>
                      <a:pt x="0" y="31"/>
                    </a:moveTo>
                    <a:lnTo>
                      <a:pt x="62" y="17"/>
                    </a:lnTo>
                    <a:lnTo>
                      <a:pt x="155" y="0"/>
                    </a:lnTo>
                    <a:lnTo>
                      <a:pt x="295" y="0"/>
                    </a:lnTo>
                    <a:lnTo>
                      <a:pt x="436" y="45"/>
                    </a:lnTo>
                    <a:lnTo>
                      <a:pt x="515" y="103"/>
                    </a:lnTo>
                    <a:lnTo>
                      <a:pt x="665" y="192"/>
                    </a:lnTo>
                    <a:lnTo>
                      <a:pt x="740" y="244"/>
                    </a:lnTo>
                    <a:lnTo>
                      <a:pt x="804" y="288"/>
                    </a:lnTo>
                    <a:lnTo>
                      <a:pt x="804" y="363"/>
                    </a:lnTo>
                    <a:lnTo>
                      <a:pt x="734" y="363"/>
                    </a:lnTo>
                    <a:lnTo>
                      <a:pt x="611" y="355"/>
                    </a:lnTo>
                    <a:lnTo>
                      <a:pt x="655" y="318"/>
                    </a:lnTo>
                    <a:lnTo>
                      <a:pt x="716" y="311"/>
                    </a:lnTo>
                    <a:lnTo>
                      <a:pt x="673" y="258"/>
                    </a:lnTo>
                    <a:lnTo>
                      <a:pt x="629" y="207"/>
                    </a:lnTo>
                    <a:lnTo>
                      <a:pt x="577" y="229"/>
                    </a:lnTo>
                    <a:lnTo>
                      <a:pt x="532" y="258"/>
                    </a:lnTo>
                    <a:lnTo>
                      <a:pt x="532" y="222"/>
                    </a:lnTo>
                    <a:lnTo>
                      <a:pt x="532" y="162"/>
                    </a:lnTo>
                    <a:lnTo>
                      <a:pt x="470" y="111"/>
                    </a:lnTo>
                    <a:lnTo>
                      <a:pt x="401" y="82"/>
                    </a:lnTo>
                    <a:lnTo>
                      <a:pt x="436" y="155"/>
                    </a:lnTo>
                    <a:lnTo>
                      <a:pt x="506" y="251"/>
                    </a:lnTo>
                    <a:lnTo>
                      <a:pt x="506" y="333"/>
                    </a:lnTo>
                    <a:lnTo>
                      <a:pt x="541" y="407"/>
                    </a:lnTo>
                    <a:lnTo>
                      <a:pt x="567" y="503"/>
                    </a:lnTo>
                    <a:lnTo>
                      <a:pt x="567" y="576"/>
                    </a:lnTo>
                    <a:lnTo>
                      <a:pt x="532" y="643"/>
                    </a:lnTo>
                    <a:lnTo>
                      <a:pt x="532" y="562"/>
                    </a:lnTo>
                    <a:lnTo>
                      <a:pt x="532" y="458"/>
                    </a:lnTo>
                    <a:lnTo>
                      <a:pt x="462" y="295"/>
                    </a:lnTo>
                    <a:lnTo>
                      <a:pt x="444" y="215"/>
                    </a:lnTo>
                    <a:lnTo>
                      <a:pt x="401" y="148"/>
                    </a:lnTo>
                    <a:lnTo>
                      <a:pt x="348" y="178"/>
                    </a:lnTo>
                    <a:lnTo>
                      <a:pt x="348" y="118"/>
                    </a:lnTo>
                    <a:lnTo>
                      <a:pt x="339" y="66"/>
                    </a:lnTo>
                    <a:lnTo>
                      <a:pt x="295" y="73"/>
                    </a:lnTo>
                    <a:lnTo>
                      <a:pt x="278" y="133"/>
                    </a:lnTo>
                    <a:lnTo>
                      <a:pt x="226" y="52"/>
                    </a:lnTo>
                    <a:lnTo>
                      <a:pt x="147" y="52"/>
                    </a:lnTo>
                    <a:lnTo>
                      <a:pt x="102" y="73"/>
                    </a:lnTo>
                    <a:lnTo>
                      <a:pt x="26" y="118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4" name="Freeform 43"/>
              <p:cNvSpPr/>
              <p:nvPr/>
            </p:nvSpPr>
            <p:spPr bwMode="auto">
              <a:xfrm>
                <a:off x="5431" y="455"/>
                <a:ext cx="91" cy="92"/>
              </a:xfrm>
              <a:custGeom>
                <a:avLst/>
                <a:gdLst/>
                <a:ahLst/>
                <a:cxnLst>
                  <a:cxn ang="0">
                    <a:pos x="210" y="0"/>
                  </a:cxn>
                  <a:cxn ang="0">
                    <a:pos x="244" y="37"/>
                  </a:cxn>
                  <a:cxn ang="0">
                    <a:pos x="244" y="97"/>
                  </a:cxn>
                  <a:cxn ang="0">
                    <a:pos x="227" y="133"/>
                  </a:cxn>
                  <a:cxn ang="0">
                    <a:pos x="272" y="185"/>
                  </a:cxn>
                  <a:cxn ang="0">
                    <a:pos x="193" y="185"/>
                  </a:cxn>
                  <a:cxn ang="0">
                    <a:pos x="193" y="133"/>
                  </a:cxn>
                  <a:cxn ang="0">
                    <a:pos x="193" y="60"/>
                  </a:cxn>
                  <a:cxn ang="0">
                    <a:pos x="165" y="112"/>
                  </a:cxn>
                  <a:cxn ang="0">
                    <a:pos x="105" y="119"/>
                  </a:cxn>
                  <a:cxn ang="0">
                    <a:pos x="0" y="97"/>
                  </a:cxn>
                  <a:cxn ang="0">
                    <a:pos x="87" y="75"/>
                  </a:cxn>
                  <a:cxn ang="0">
                    <a:pos x="165" y="37"/>
                  </a:cxn>
                  <a:cxn ang="0">
                    <a:pos x="210" y="0"/>
                  </a:cxn>
                </a:cxnLst>
                <a:rect l="0" t="0" r="r" b="b"/>
                <a:pathLst>
                  <a:path w="272" h="185">
                    <a:moveTo>
                      <a:pt x="210" y="0"/>
                    </a:moveTo>
                    <a:lnTo>
                      <a:pt x="244" y="37"/>
                    </a:lnTo>
                    <a:lnTo>
                      <a:pt x="244" y="97"/>
                    </a:lnTo>
                    <a:lnTo>
                      <a:pt x="227" y="133"/>
                    </a:lnTo>
                    <a:lnTo>
                      <a:pt x="272" y="185"/>
                    </a:lnTo>
                    <a:lnTo>
                      <a:pt x="193" y="185"/>
                    </a:lnTo>
                    <a:lnTo>
                      <a:pt x="193" y="133"/>
                    </a:lnTo>
                    <a:lnTo>
                      <a:pt x="193" y="60"/>
                    </a:lnTo>
                    <a:lnTo>
                      <a:pt x="165" y="112"/>
                    </a:lnTo>
                    <a:lnTo>
                      <a:pt x="105" y="119"/>
                    </a:lnTo>
                    <a:lnTo>
                      <a:pt x="0" y="97"/>
                    </a:lnTo>
                    <a:lnTo>
                      <a:pt x="87" y="75"/>
                    </a:lnTo>
                    <a:lnTo>
                      <a:pt x="165" y="37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5" name="Freeform 44"/>
              <p:cNvSpPr/>
              <p:nvPr/>
            </p:nvSpPr>
            <p:spPr bwMode="auto">
              <a:xfrm>
                <a:off x="5034" y="218"/>
                <a:ext cx="158" cy="181"/>
              </a:xfrm>
              <a:custGeom>
                <a:avLst/>
                <a:gdLst/>
                <a:ahLst/>
                <a:cxnLst>
                  <a:cxn ang="0">
                    <a:pos x="122" y="0"/>
                  </a:cxn>
                  <a:cxn ang="0">
                    <a:pos x="263" y="0"/>
                  </a:cxn>
                  <a:cxn ang="0">
                    <a:pos x="334" y="30"/>
                  </a:cxn>
                  <a:cxn ang="0">
                    <a:pos x="394" y="126"/>
                  </a:cxn>
                  <a:cxn ang="0">
                    <a:pos x="439" y="243"/>
                  </a:cxn>
                  <a:cxn ang="0">
                    <a:pos x="474" y="362"/>
                  </a:cxn>
                  <a:cxn ang="0">
                    <a:pos x="394" y="288"/>
                  </a:cxn>
                  <a:cxn ang="0">
                    <a:pos x="334" y="140"/>
                  </a:cxn>
                  <a:cxn ang="0">
                    <a:pos x="246" y="96"/>
                  </a:cxn>
                  <a:cxn ang="0">
                    <a:pos x="141" y="96"/>
                  </a:cxn>
                  <a:cxn ang="0">
                    <a:pos x="0" y="126"/>
                  </a:cxn>
                  <a:cxn ang="0">
                    <a:pos x="35" y="74"/>
                  </a:cxn>
                  <a:cxn ang="0">
                    <a:pos x="122" y="0"/>
                  </a:cxn>
                </a:cxnLst>
                <a:rect l="0" t="0" r="r" b="b"/>
                <a:pathLst>
                  <a:path w="474" h="362">
                    <a:moveTo>
                      <a:pt x="122" y="0"/>
                    </a:moveTo>
                    <a:lnTo>
                      <a:pt x="263" y="0"/>
                    </a:lnTo>
                    <a:lnTo>
                      <a:pt x="334" y="30"/>
                    </a:lnTo>
                    <a:lnTo>
                      <a:pt x="394" y="126"/>
                    </a:lnTo>
                    <a:lnTo>
                      <a:pt x="439" y="243"/>
                    </a:lnTo>
                    <a:lnTo>
                      <a:pt x="474" y="362"/>
                    </a:lnTo>
                    <a:lnTo>
                      <a:pt x="394" y="288"/>
                    </a:lnTo>
                    <a:lnTo>
                      <a:pt x="334" y="140"/>
                    </a:lnTo>
                    <a:lnTo>
                      <a:pt x="246" y="96"/>
                    </a:lnTo>
                    <a:lnTo>
                      <a:pt x="141" y="96"/>
                    </a:lnTo>
                    <a:lnTo>
                      <a:pt x="0" y="126"/>
                    </a:lnTo>
                    <a:lnTo>
                      <a:pt x="35" y="74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6" name="Freeform 45"/>
              <p:cNvSpPr/>
              <p:nvPr/>
            </p:nvSpPr>
            <p:spPr bwMode="auto">
              <a:xfrm>
                <a:off x="5177" y="709"/>
                <a:ext cx="75" cy="188"/>
              </a:xfrm>
              <a:custGeom>
                <a:avLst/>
                <a:gdLst/>
                <a:ahLst/>
                <a:cxnLst>
                  <a:cxn ang="0">
                    <a:pos x="88" y="89"/>
                  </a:cxn>
                  <a:cxn ang="0">
                    <a:pos x="64" y="128"/>
                  </a:cxn>
                  <a:cxn ang="0">
                    <a:pos x="44" y="163"/>
                  </a:cxn>
                  <a:cxn ang="0">
                    <a:pos x="29" y="194"/>
                  </a:cxn>
                  <a:cxn ang="0">
                    <a:pos x="18" y="224"/>
                  </a:cxn>
                  <a:cxn ang="0">
                    <a:pos x="9" y="254"/>
                  </a:cxn>
                  <a:cxn ang="0">
                    <a:pos x="5" y="288"/>
                  </a:cxn>
                  <a:cxn ang="0">
                    <a:pos x="2" y="325"/>
                  </a:cxn>
                  <a:cxn ang="0">
                    <a:pos x="0" y="369"/>
                  </a:cxn>
                  <a:cxn ang="0">
                    <a:pos x="159" y="377"/>
                  </a:cxn>
                  <a:cxn ang="0">
                    <a:pos x="159" y="281"/>
                  </a:cxn>
                  <a:cxn ang="0">
                    <a:pos x="159" y="236"/>
                  </a:cxn>
                  <a:cxn ang="0">
                    <a:pos x="225" y="133"/>
                  </a:cxn>
                  <a:cxn ang="0">
                    <a:pos x="140" y="162"/>
                  </a:cxn>
                  <a:cxn ang="0">
                    <a:pos x="150" y="89"/>
                  </a:cxn>
                  <a:cxn ang="0">
                    <a:pos x="167" y="0"/>
                  </a:cxn>
                  <a:cxn ang="0">
                    <a:pos x="123" y="36"/>
                  </a:cxn>
                  <a:cxn ang="0">
                    <a:pos x="88" y="89"/>
                  </a:cxn>
                </a:cxnLst>
                <a:rect l="0" t="0" r="r" b="b"/>
                <a:pathLst>
                  <a:path w="225" h="377">
                    <a:moveTo>
                      <a:pt x="88" y="89"/>
                    </a:moveTo>
                    <a:lnTo>
                      <a:pt x="64" y="128"/>
                    </a:lnTo>
                    <a:lnTo>
                      <a:pt x="44" y="163"/>
                    </a:lnTo>
                    <a:lnTo>
                      <a:pt x="29" y="194"/>
                    </a:lnTo>
                    <a:lnTo>
                      <a:pt x="18" y="224"/>
                    </a:lnTo>
                    <a:lnTo>
                      <a:pt x="9" y="254"/>
                    </a:lnTo>
                    <a:lnTo>
                      <a:pt x="5" y="288"/>
                    </a:lnTo>
                    <a:lnTo>
                      <a:pt x="2" y="325"/>
                    </a:lnTo>
                    <a:lnTo>
                      <a:pt x="0" y="369"/>
                    </a:lnTo>
                    <a:lnTo>
                      <a:pt x="159" y="377"/>
                    </a:lnTo>
                    <a:lnTo>
                      <a:pt x="159" y="281"/>
                    </a:lnTo>
                    <a:lnTo>
                      <a:pt x="159" y="236"/>
                    </a:lnTo>
                    <a:lnTo>
                      <a:pt x="225" y="133"/>
                    </a:lnTo>
                    <a:lnTo>
                      <a:pt x="140" y="162"/>
                    </a:lnTo>
                    <a:lnTo>
                      <a:pt x="150" y="89"/>
                    </a:lnTo>
                    <a:lnTo>
                      <a:pt x="167" y="0"/>
                    </a:lnTo>
                    <a:lnTo>
                      <a:pt x="123" y="36"/>
                    </a:lnTo>
                    <a:lnTo>
                      <a:pt x="88" y="89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7" name="Freeform 46"/>
              <p:cNvSpPr/>
              <p:nvPr/>
            </p:nvSpPr>
            <p:spPr bwMode="auto">
              <a:xfrm>
                <a:off x="5039" y="531"/>
                <a:ext cx="136" cy="270"/>
              </a:xfrm>
              <a:custGeom>
                <a:avLst/>
                <a:gdLst/>
                <a:ahLst/>
                <a:cxnLst>
                  <a:cxn ang="0">
                    <a:pos x="243" y="0"/>
                  </a:cxn>
                  <a:cxn ang="0">
                    <a:pos x="243" y="60"/>
                  </a:cxn>
                  <a:cxn ang="0">
                    <a:pos x="259" y="98"/>
                  </a:cxn>
                  <a:cxn ang="0">
                    <a:pos x="269" y="129"/>
                  </a:cxn>
                  <a:cxn ang="0">
                    <a:pos x="269" y="189"/>
                  </a:cxn>
                  <a:cxn ang="0">
                    <a:pos x="269" y="229"/>
                  </a:cxn>
                  <a:cxn ang="0">
                    <a:pos x="269" y="259"/>
                  </a:cxn>
                  <a:cxn ang="0">
                    <a:pos x="305" y="302"/>
                  </a:cxn>
                  <a:cxn ang="0">
                    <a:pos x="285" y="324"/>
                  </a:cxn>
                  <a:cxn ang="0">
                    <a:pos x="219" y="384"/>
                  </a:cxn>
                  <a:cxn ang="0">
                    <a:pos x="142" y="388"/>
                  </a:cxn>
                  <a:cxn ang="0">
                    <a:pos x="76" y="440"/>
                  </a:cxn>
                  <a:cxn ang="0">
                    <a:pos x="20" y="478"/>
                  </a:cxn>
                  <a:cxn ang="0">
                    <a:pos x="0" y="522"/>
                  </a:cxn>
                  <a:cxn ang="0">
                    <a:pos x="45" y="517"/>
                  </a:cxn>
                  <a:cxn ang="0">
                    <a:pos x="76" y="478"/>
                  </a:cxn>
                  <a:cxn ang="0">
                    <a:pos x="91" y="448"/>
                  </a:cxn>
                  <a:cxn ang="0">
                    <a:pos x="137" y="444"/>
                  </a:cxn>
                  <a:cxn ang="0">
                    <a:pos x="127" y="478"/>
                  </a:cxn>
                  <a:cxn ang="0">
                    <a:pos x="127" y="508"/>
                  </a:cxn>
                  <a:cxn ang="0">
                    <a:pos x="173" y="538"/>
                  </a:cxn>
                  <a:cxn ang="0">
                    <a:pos x="183" y="517"/>
                  </a:cxn>
                  <a:cxn ang="0">
                    <a:pos x="157" y="504"/>
                  </a:cxn>
                  <a:cxn ang="0">
                    <a:pos x="157" y="465"/>
                  </a:cxn>
                  <a:cxn ang="0">
                    <a:pos x="203" y="435"/>
                  </a:cxn>
                  <a:cxn ang="0">
                    <a:pos x="243" y="435"/>
                  </a:cxn>
                  <a:cxn ang="0">
                    <a:pos x="275" y="435"/>
                  </a:cxn>
                  <a:cxn ang="0">
                    <a:pos x="275" y="400"/>
                  </a:cxn>
                  <a:cxn ang="0">
                    <a:pos x="296" y="367"/>
                  </a:cxn>
                  <a:cxn ang="0">
                    <a:pos x="335" y="345"/>
                  </a:cxn>
                  <a:cxn ang="0">
                    <a:pos x="381" y="367"/>
                  </a:cxn>
                  <a:cxn ang="0">
                    <a:pos x="387" y="319"/>
                  </a:cxn>
                  <a:cxn ang="0">
                    <a:pos x="361" y="269"/>
                  </a:cxn>
                  <a:cxn ang="0">
                    <a:pos x="335" y="255"/>
                  </a:cxn>
                  <a:cxn ang="0">
                    <a:pos x="361" y="225"/>
                  </a:cxn>
                  <a:cxn ang="0">
                    <a:pos x="407" y="225"/>
                  </a:cxn>
                  <a:cxn ang="0">
                    <a:pos x="407" y="189"/>
                  </a:cxn>
                  <a:cxn ang="0">
                    <a:pos x="351" y="189"/>
                  </a:cxn>
                  <a:cxn ang="0">
                    <a:pos x="327" y="189"/>
                  </a:cxn>
                  <a:cxn ang="0">
                    <a:pos x="327" y="163"/>
                  </a:cxn>
                  <a:cxn ang="0">
                    <a:pos x="345" y="116"/>
                  </a:cxn>
                  <a:cxn ang="0">
                    <a:pos x="309" y="141"/>
                  </a:cxn>
                  <a:cxn ang="0">
                    <a:pos x="299" y="116"/>
                  </a:cxn>
                  <a:cxn ang="0">
                    <a:pos x="299" y="86"/>
                  </a:cxn>
                  <a:cxn ang="0">
                    <a:pos x="289" y="13"/>
                  </a:cxn>
                  <a:cxn ang="0">
                    <a:pos x="243" y="0"/>
                  </a:cxn>
                </a:cxnLst>
                <a:rect l="0" t="0" r="r" b="b"/>
                <a:pathLst>
                  <a:path w="407" h="538">
                    <a:moveTo>
                      <a:pt x="243" y="0"/>
                    </a:moveTo>
                    <a:lnTo>
                      <a:pt x="243" y="60"/>
                    </a:lnTo>
                    <a:lnTo>
                      <a:pt x="259" y="98"/>
                    </a:lnTo>
                    <a:lnTo>
                      <a:pt x="269" y="129"/>
                    </a:lnTo>
                    <a:lnTo>
                      <a:pt x="269" y="189"/>
                    </a:lnTo>
                    <a:lnTo>
                      <a:pt x="269" y="229"/>
                    </a:lnTo>
                    <a:lnTo>
                      <a:pt x="269" y="259"/>
                    </a:lnTo>
                    <a:lnTo>
                      <a:pt x="305" y="302"/>
                    </a:lnTo>
                    <a:lnTo>
                      <a:pt x="285" y="324"/>
                    </a:lnTo>
                    <a:lnTo>
                      <a:pt x="219" y="384"/>
                    </a:lnTo>
                    <a:lnTo>
                      <a:pt x="142" y="388"/>
                    </a:lnTo>
                    <a:lnTo>
                      <a:pt x="76" y="440"/>
                    </a:lnTo>
                    <a:lnTo>
                      <a:pt x="20" y="478"/>
                    </a:lnTo>
                    <a:lnTo>
                      <a:pt x="0" y="522"/>
                    </a:lnTo>
                    <a:lnTo>
                      <a:pt x="45" y="517"/>
                    </a:lnTo>
                    <a:lnTo>
                      <a:pt x="76" y="478"/>
                    </a:lnTo>
                    <a:lnTo>
                      <a:pt x="91" y="448"/>
                    </a:lnTo>
                    <a:lnTo>
                      <a:pt x="137" y="444"/>
                    </a:lnTo>
                    <a:lnTo>
                      <a:pt x="127" y="478"/>
                    </a:lnTo>
                    <a:lnTo>
                      <a:pt x="127" y="508"/>
                    </a:lnTo>
                    <a:lnTo>
                      <a:pt x="173" y="538"/>
                    </a:lnTo>
                    <a:lnTo>
                      <a:pt x="183" y="517"/>
                    </a:lnTo>
                    <a:lnTo>
                      <a:pt x="157" y="504"/>
                    </a:lnTo>
                    <a:lnTo>
                      <a:pt x="157" y="465"/>
                    </a:lnTo>
                    <a:lnTo>
                      <a:pt x="203" y="435"/>
                    </a:lnTo>
                    <a:lnTo>
                      <a:pt x="243" y="435"/>
                    </a:lnTo>
                    <a:lnTo>
                      <a:pt x="275" y="435"/>
                    </a:lnTo>
                    <a:lnTo>
                      <a:pt x="275" y="400"/>
                    </a:lnTo>
                    <a:lnTo>
                      <a:pt x="296" y="367"/>
                    </a:lnTo>
                    <a:lnTo>
                      <a:pt x="335" y="345"/>
                    </a:lnTo>
                    <a:lnTo>
                      <a:pt x="381" y="367"/>
                    </a:lnTo>
                    <a:lnTo>
                      <a:pt x="387" y="319"/>
                    </a:lnTo>
                    <a:lnTo>
                      <a:pt x="361" y="269"/>
                    </a:lnTo>
                    <a:lnTo>
                      <a:pt x="335" y="255"/>
                    </a:lnTo>
                    <a:lnTo>
                      <a:pt x="361" y="225"/>
                    </a:lnTo>
                    <a:lnTo>
                      <a:pt x="407" y="225"/>
                    </a:lnTo>
                    <a:lnTo>
                      <a:pt x="407" y="189"/>
                    </a:lnTo>
                    <a:lnTo>
                      <a:pt x="351" y="189"/>
                    </a:lnTo>
                    <a:lnTo>
                      <a:pt x="327" y="189"/>
                    </a:lnTo>
                    <a:lnTo>
                      <a:pt x="327" y="163"/>
                    </a:lnTo>
                    <a:lnTo>
                      <a:pt x="345" y="116"/>
                    </a:lnTo>
                    <a:lnTo>
                      <a:pt x="309" y="141"/>
                    </a:lnTo>
                    <a:lnTo>
                      <a:pt x="299" y="116"/>
                    </a:lnTo>
                    <a:lnTo>
                      <a:pt x="299" y="86"/>
                    </a:lnTo>
                    <a:lnTo>
                      <a:pt x="289" y="13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8" name="Rectangle 47"/>
              <p:cNvSpPr>
                <a:spLocks noChangeArrowheads="1"/>
              </p:cNvSpPr>
              <p:nvPr/>
            </p:nvSpPr>
            <p:spPr bwMode="auto">
              <a:xfrm>
                <a:off x="5360" y="873"/>
                <a:ext cx="254" cy="30"/>
              </a:xfrm>
              <a:prstGeom prst="rect">
                <a:avLst/>
              </a:prstGeom>
              <a:solidFill>
                <a:srgbClr val="077ABA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Freeform 48"/>
              <p:cNvSpPr/>
              <p:nvPr/>
            </p:nvSpPr>
            <p:spPr bwMode="auto">
              <a:xfrm>
                <a:off x="5240" y="386"/>
                <a:ext cx="44" cy="13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" y="72"/>
                  </a:cxn>
                  <a:cxn ang="0">
                    <a:pos x="45" y="120"/>
                  </a:cxn>
                  <a:cxn ang="0">
                    <a:pos x="45" y="162"/>
                  </a:cxn>
                  <a:cxn ang="0">
                    <a:pos x="72" y="226"/>
                  </a:cxn>
                  <a:cxn ang="0">
                    <a:pos x="91" y="238"/>
                  </a:cxn>
                  <a:cxn ang="0">
                    <a:pos x="91" y="263"/>
                  </a:cxn>
                  <a:cxn ang="0">
                    <a:pos x="133" y="263"/>
                  </a:cxn>
                  <a:cxn ang="0">
                    <a:pos x="114" y="216"/>
                  </a:cxn>
                  <a:cxn ang="0">
                    <a:pos x="80" y="168"/>
                  </a:cxn>
                  <a:cxn ang="0">
                    <a:pos x="84" y="124"/>
                  </a:cxn>
                  <a:cxn ang="0">
                    <a:pos x="35" y="80"/>
                  </a:cxn>
                  <a:cxn ang="0">
                    <a:pos x="19" y="41"/>
                  </a:cxn>
                  <a:cxn ang="0">
                    <a:pos x="0" y="0"/>
                  </a:cxn>
                </a:cxnLst>
                <a:rect l="0" t="0" r="r" b="b"/>
                <a:pathLst>
                  <a:path w="133" h="263">
                    <a:moveTo>
                      <a:pt x="0" y="0"/>
                    </a:moveTo>
                    <a:lnTo>
                      <a:pt x="12" y="72"/>
                    </a:lnTo>
                    <a:lnTo>
                      <a:pt x="45" y="120"/>
                    </a:lnTo>
                    <a:lnTo>
                      <a:pt x="45" y="162"/>
                    </a:lnTo>
                    <a:lnTo>
                      <a:pt x="72" y="226"/>
                    </a:lnTo>
                    <a:lnTo>
                      <a:pt x="91" y="238"/>
                    </a:lnTo>
                    <a:lnTo>
                      <a:pt x="91" y="263"/>
                    </a:lnTo>
                    <a:lnTo>
                      <a:pt x="133" y="263"/>
                    </a:lnTo>
                    <a:lnTo>
                      <a:pt x="114" y="216"/>
                    </a:lnTo>
                    <a:lnTo>
                      <a:pt x="80" y="168"/>
                    </a:lnTo>
                    <a:lnTo>
                      <a:pt x="84" y="124"/>
                    </a:lnTo>
                    <a:lnTo>
                      <a:pt x="35" y="80"/>
                    </a:lnTo>
                    <a:lnTo>
                      <a:pt x="19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ADD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20" name="Rectangle 119"/>
          <p:cNvSpPr/>
          <p:nvPr/>
        </p:nvSpPr>
        <p:spPr>
          <a:xfrm>
            <a:off x="4338650" y="1094755"/>
            <a:ext cx="953356" cy="91910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D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800" decel="100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800" decel="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00" decel="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00" decel="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8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800" decel="100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800" decel="100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800" decel="100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800" decel="100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800" decel="100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800" decel="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800" decel="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800" decel="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800" decel="100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800" decel="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800" decel="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800" decel="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800" decel="100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800" decel="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800" decel="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800" decel="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800" decel="100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8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8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8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4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107504" y="0"/>
            <a:ext cx="714380" cy="6466026"/>
            <a:chOff x="696214" y="500042"/>
            <a:chExt cx="714380" cy="5857916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" name="Flowchart: Magnetic Disk 1"/>
            <p:cNvSpPr/>
            <p:nvPr/>
          </p:nvSpPr>
          <p:spPr>
            <a:xfrm>
              <a:off x="875358" y="5857892"/>
              <a:ext cx="357190" cy="357190"/>
            </a:xfrm>
            <a:prstGeom prst="flowChartMagneticDisk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" name="Flowchart: Magnetic Disk 2"/>
            <p:cNvSpPr/>
            <p:nvPr/>
          </p:nvSpPr>
          <p:spPr>
            <a:xfrm>
              <a:off x="875358" y="5643578"/>
              <a:ext cx="357190" cy="357190"/>
            </a:xfrm>
            <a:prstGeom prst="flowChartMagneticDisk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Flowchart: Magnetic Disk 3"/>
            <p:cNvSpPr/>
            <p:nvPr/>
          </p:nvSpPr>
          <p:spPr>
            <a:xfrm>
              <a:off x="875358" y="5500702"/>
              <a:ext cx="357190" cy="357190"/>
            </a:xfrm>
            <a:prstGeom prst="flowChartMagneticDisk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Flowchart: Magnetic Disk 4"/>
            <p:cNvSpPr/>
            <p:nvPr/>
          </p:nvSpPr>
          <p:spPr>
            <a:xfrm>
              <a:off x="875358" y="5286388"/>
              <a:ext cx="357190" cy="357190"/>
            </a:xfrm>
            <a:prstGeom prst="flowChartMagneticDisk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Flowchart: Magnetic Disk 5"/>
            <p:cNvSpPr/>
            <p:nvPr/>
          </p:nvSpPr>
          <p:spPr>
            <a:xfrm>
              <a:off x="875358" y="5000636"/>
              <a:ext cx="357190" cy="357190"/>
            </a:xfrm>
            <a:prstGeom prst="flowChartMagneticDisk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Flowchart: Magnetic Disk 6"/>
            <p:cNvSpPr/>
            <p:nvPr/>
          </p:nvSpPr>
          <p:spPr>
            <a:xfrm>
              <a:off x="875358" y="4786322"/>
              <a:ext cx="357190" cy="357190"/>
            </a:xfrm>
            <a:prstGeom prst="flowChartMagneticDisk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Flowchart: Magnetic Disk 7"/>
            <p:cNvSpPr/>
            <p:nvPr/>
          </p:nvSpPr>
          <p:spPr>
            <a:xfrm>
              <a:off x="875358" y="4643446"/>
              <a:ext cx="357190" cy="357190"/>
            </a:xfrm>
            <a:prstGeom prst="flowChartMagneticDisk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875358" y="4429132"/>
              <a:ext cx="357190" cy="357190"/>
            </a:xfrm>
            <a:prstGeom prst="flowChartMagneticDisk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Flowchart: Magnetic Disk 9"/>
            <p:cNvSpPr/>
            <p:nvPr/>
          </p:nvSpPr>
          <p:spPr>
            <a:xfrm>
              <a:off x="875358" y="4214818"/>
              <a:ext cx="357190" cy="357190"/>
            </a:xfrm>
            <a:prstGeom prst="flowChartMagneticDisk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Flowchart: Magnetic Disk 10"/>
            <p:cNvSpPr/>
            <p:nvPr/>
          </p:nvSpPr>
          <p:spPr>
            <a:xfrm>
              <a:off x="875358" y="4000504"/>
              <a:ext cx="357190" cy="357190"/>
            </a:xfrm>
            <a:prstGeom prst="flowChartMagneticDisk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lowchart: Magnetic Disk 11"/>
            <p:cNvSpPr/>
            <p:nvPr/>
          </p:nvSpPr>
          <p:spPr>
            <a:xfrm>
              <a:off x="875358" y="3857628"/>
              <a:ext cx="357190" cy="357190"/>
            </a:xfrm>
            <a:prstGeom prst="flowChartMagneticDisk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Flowchart: Magnetic Disk 12"/>
            <p:cNvSpPr/>
            <p:nvPr/>
          </p:nvSpPr>
          <p:spPr>
            <a:xfrm>
              <a:off x="875358" y="3643314"/>
              <a:ext cx="357190" cy="357190"/>
            </a:xfrm>
            <a:prstGeom prst="flowChartMagneticDisk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875358" y="3357562"/>
              <a:ext cx="357190" cy="357190"/>
            </a:xfrm>
            <a:prstGeom prst="flowChartMagneticDisk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875358" y="3143248"/>
              <a:ext cx="357190" cy="357190"/>
            </a:xfrm>
            <a:prstGeom prst="flowChartMagneticDisk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875358" y="3000372"/>
              <a:ext cx="357190" cy="357190"/>
            </a:xfrm>
            <a:prstGeom prst="flowChartMagneticDisk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Flowchart: Magnetic Disk 16"/>
            <p:cNvSpPr/>
            <p:nvPr/>
          </p:nvSpPr>
          <p:spPr>
            <a:xfrm>
              <a:off x="875358" y="2786058"/>
              <a:ext cx="357190" cy="357190"/>
            </a:xfrm>
            <a:prstGeom prst="flowChartMagneticDisk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Flowchart: Magnetic Disk 17"/>
            <p:cNvSpPr/>
            <p:nvPr/>
          </p:nvSpPr>
          <p:spPr>
            <a:xfrm>
              <a:off x="875358" y="2714620"/>
              <a:ext cx="357190" cy="357190"/>
            </a:xfrm>
            <a:prstGeom prst="flowChartMagneticDisk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Flowchart: Magnetic Disk 18"/>
            <p:cNvSpPr/>
            <p:nvPr/>
          </p:nvSpPr>
          <p:spPr>
            <a:xfrm>
              <a:off x="875358" y="2500306"/>
              <a:ext cx="357190" cy="357190"/>
            </a:xfrm>
            <a:prstGeom prst="flowChartMagneticDisk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875358" y="2357430"/>
              <a:ext cx="357190" cy="357190"/>
            </a:xfrm>
            <a:prstGeom prst="flowChartMagneticDisk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875358" y="2143116"/>
              <a:ext cx="357190" cy="357190"/>
            </a:xfrm>
            <a:prstGeom prst="flowChartMagneticDisk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875358" y="1928802"/>
              <a:ext cx="357190" cy="357190"/>
            </a:xfrm>
            <a:prstGeom prst="flowChartMagneticDisk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Flowchart: Magnetic Disk 22"/>
            <p:cNvSpPr/>
            <p:nvPr/>
          </p:nvSpPr>
          <p:spPr>
            <a:xfrm>
              <a:off x="875358" y="1714488"/>
              <a:ext cx="357190" cy="357190"/>
            </a:xfrm>
            <a:prstGeom prst="flowChartMagneticDisk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Flowchart: Magnetic Disk 23"/>
            <p:cNvSpPr/>
            <p:nvPr/>
          </p:nvSpPr>
          <p:spPr>
            <a:xfrm>
              <a:off x="875358" y="1571612"/>
              <a:ext cx="357190" cy="357190"/>
            </a:xfrm>
            <a:prstGeom prst="flowChartMagneticDisk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Flowchart: Magnetic Disk 24"/>
            <p:cNvSpPr/>
            <p:nvPr/>
          </p:nvSpPr>
          <p:spPr>
            <a:xfrm>
              <a:off x="875358" y="1357298"/>
              <a:ext cx="357190" cy="357190"/>
            </a:xfrm>
            <a:prstGeom prst="flowChartMagneticDisk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Flowchart: Magnetic Disk 25"/>
            <p:cNvSpPr/>
            <p:nvPr/>
          </p:nvSpPr>
          <p:spPr>
            <a:xfrm>
              <a:off x="875358" y="1071546"/>
              <a:ext cx="357190" cy="357190"/>
            </a:xfrm>
            <a:prstGeom prst="flowChartMagneticDisk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Flowchart: Magnetic Disk 26"/>
            <p:cNvSpPr/>
            <p:nvPr/>
          </p:nvSpPr>
          <p:spPr>
            <a:xfrm>
              <a:off x="875358" y="857232"/>
              <a:ext cx="357190" cy="357190"/>
            </a:xfrm>
            <a:prstGeom prst="flowChartMagneticDisk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Flowchart: Magnetic Disk 27"/>
            <p:cNvSpPr/>
            <p:nvPr/>
          </p:nvSpPr>
          <p:spPr>
            <a:xfrm>
              <a:off x="875358" y="714356"/>
              <a:ext cx="357190" cy="357190"/>
            </a:xfrm>
            <a:prstGeom prst="flowChartMagneticDisk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Flowchart: Magnetic Disk 28"/>
            <p:cNvSpPr/>
            <p:nvPr/>
          </p:nvSpPr>
          <p:spPr>
            <a:xfrm>
              <a:off x="875358" y="500042"/>
              <a:ext cx="357190" cy="357190"/>
            </a:xfrm>
            <a:prstGeom prst="flowChartMagneticDisk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Flowchart: Magnetic Disk 29"/>
            <p:cNvSpPr/>
            <p:nvPr/>
          </p:nvSpPr>
          <p:spPr>
            <a:xfrm>
              <a:off x="696214" y="6072206"/>
              <a:ext cx="714380" cy="285752"/>
            </a:xfrm>
            <a:prstGeom prst="flowChartMagneticDisk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752615" y="5444066"/>
            <a:ext cx="928694" cy="805936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3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35" name="Pentagon 34"/>
          <p:cNvSpPr/>
          <p:nvPr/>
        </p:nvSpPr>
        <p:spPr>
          <a:xfrm>
            <a:off x="1752988" y="5455299"/>
            <a:ext cx="5355570" cy="805935"/>
          </a:xfrm>
          <a:prstGeom prst="homePlate">
            <a:avLst>
              <a:gd name="adj" fmla="val 0"/>
            </a:avLst>
          </a:prstGeom>
          <a:solidFill>
            <a:srgbClr val="7030A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itchFamily="34" charset="0"/>
                <a:ea typeface="+mn-ea"/>
                <a:cs typeface="+mn-cs"/>
              </a:rPr>
              <a:t>DESKRIPTIF KUALITATIF, MENGGAMBARKAN SIFAT-SIFAT OBYEK </a:t>
            </a:r>
            <a:endParaRPr kumimoji="0" lang="id-ID" sz="2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Rounded MT Bold" pitchFamily="34" charset="0"/>
              <a:ea typeface="+mn-ea"/>
              <a:cs typeface="+mn-cs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180325" y="5444066"/>
            <a:ext cx="928694" cy="805935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3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75" name="Rectangle 74"/>
          <p:cNvSpPr/>
          <p:nvPr/>
        </p:nvSpPr>
        <p:spPr>
          <a:xfrm>
            <a:off x="715605" y="4528805"/>
            <a:ext cx="928694" cy="8059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itchFamily="34" charset="0"/>
                <a:ea typeface="+mn-ea"/>
                <a:cs typeface="+mn-cs"/>
              </a:rPr>
              <a:t>2</a:t>
            </a:r>
            <a:endParaRPr kumimoji="0" lang="id-ID" sz="36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Rounded MT Bold" pitchFamily="34" charset="0"/>
              <a:ea typeface="+mn-ea"/>
              <a:cs typeface="+mn-cs"/>
            </a:endParaRPr>
          </a:p>
        </p:txBody>
      </p:sp>
      <p:sp>
        <p:nvSpPr>
          <p:cNvPr id="76" name="Pentagon 75"/>
          <p:cNvSpPr/>
          <p:nvPr/>
        </p:nvSpPr>
        <p:spPr>
          <a:xfrm>
            <a:off x="1803254" y="3585706"/>
            <a:ext cx="5283561" cy="805935"/>
          </a:xfrm>
          <a:prstGeom prst="homePlate">
            <a:avLst>
              <a:gd name="adj" fmla="val 0"/>
            </a:avLst>
          </a:prstGeom>
          <a:solidFill>
            <a:schemeClr val="tx1">
              <a:lumMod val="85000"/>
              <a:lumOff val="15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itchFamily="34" charset="0"/>
                <a:ea typeface="+mn-ea"/>
                <a:cs typeface="+mn-cs"/>
              </a:rPr>
              <a:t>MEMASTIKAN KEBENARAN DATA</a:t>
            </a:r>
            <a:endParaRPr kumimoji="0" lang="id-ID" sz="2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Rounded MT Bold" pitchFamily="34" charset="0"/>
              <a:ea typeface="+mn-ea"/>
              <a:cs typeface="+mn-cs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7191916" y="4513713"/>
            <a:ext cx="928694" cy="8416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itchFamily="34" charset="0"/>
                <a:ea typeface="+mn-ea"/>
                <a:cs typeface="+mn-cs"/>
              </a:rPr>
              <a:t>2</a:t>
            </a:r>
            <a:endParaRPr kumimoji="0" lang="id-ID" sz="36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Rounded MT Bold" pitchFamily="34" charset="0"/>
              <a:ea typeface="+mn-ea"/>
              <a:cs typeface="+mn-cs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752615" y="2728641"/>
            <a:ext cx="928694" cy="760158"/>
          </a:xfrm>
          <a:prstGeom prst="rect">
            <a:avLst/>
          </a:prstGeom>
          <a:solidFill>
            <a:schemeClr val="tx2">
              <a:lumMod val="75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itchFamily="34" charset="0"/>
                <a:ea typeface="+mn-ea"/>
                <a:cs typeface="+mn-cs"/>
              </a:rPr>
              <a:t>4</a:t>
            </a:r>
            <a:endParaRPr kumimoji="0" lang="id-ID" sz="36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Rounded MT Bold" pitchFamily="34" charset="0"/>
              <a:ea typeface="+mn-ea"/>
              <a:cs typeface="+mn-cs"/>
            </a:endParaRPr>
          </a:p>
        </p:txBody>
      </p:sp>
      <p:sp>
        <p:nvSpPr>
          <p:cNvPr id="79" name="Pentagon 78"/>
          <p:cNvSpPr/>
          <p:nvPr/>
        </p:nvSpPr>
        <p:spPr>
          <a:xfrm>
            <a:off x="1776170" y="1879354"/>
            <a:ext cx="5283562" cy="760157"/>
          </a:xfrm>
          <a:prstGeom prst="homePlate">
            <a:avLst>
              <a:gd name="adj" fmla="val 0"/>
            </a:avLst>
          </a:prstGeom>
          <a:solidFill>
            <a:schemeClr val="tx2">
              <a:lumMod val="75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itchFamily="34" charset="0"/>
                <a:ea typeface="+mn-ea"/>
                <a:cs typeface="+mn-cs"/>
              </a:rPr>
              <a:t>MENGKONSTRUKSI PEMAHAMAN</a:t>
            </a:r>
            <a:endParaRPr kumimoji="0" lang="id-ID" sz="2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Rounded MT Bold" pitchFamily="34" charset="0"/>
              <a:ea typeface="+mn-ea"/>
              <a:cs typeface="+mn-c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180325" y="2728641"/>
            <a:ext cx="928694" cy="760157"/>
          </a:xfrm>
          <a:prstGeom prst="rect">
            <a:avLst/>
          </a:prstGeom>
          <a:solidFill>
            <a:schemeClr val="tx2">
              <a:lumMod val="75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itchFamily="34" charset="0"/>
                <a:ea typeface="+mn-ea"/>
                <a:cs typeface="+mn-cs"/>
              </a:rPr>
              <a:t>4</a:t>
            </a:r>
            <a:endParaRPr kumimoji="0" lang="id-ID" sz="36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Rounded MT Bold" pitchFamily="34" charset="0"/>
              <a:ea typeface="+mn-ea"/>
              <a:cs typeface="+mn-cs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752615" y="1854327"/>
            <a:ext cx="928694" cy="760158"/>
          </a:xfrm>
          <a:prstGeom prst="rect">
            <a:avLst/>
          </a:prstGeom>
          <a:solidFill>
            <a:schemeClr val="accent2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itchFamily="34" charset="0"/>
                <a:ea typeface="+mn-ea"/>
                <a:cs typeface="+mn-cs"/>
              </a:rPr>
              <a:t>5</a:t>
            </a:r>
            <a:endParaRPr kumimoji="0" lang="id-ID" sz="36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Rounded MT Bold" pitchFamily="34" charset="0"/>
              <a:ea typeface="+mn-ea"/>
              <a:cs typeface="+mn-cs"/>
            </a:endParaRPr>
          </a:p>
        </p:txBody>
      </p:sp>
      <p:sp>
        <p:nvSpPr>
          <p:cNvPr id="82" name="Pentagon 81"/>
          <p:cNvSpPr/>
          <p:nvPr/>
        </p:nvSpPr>
        <p:spPr>
          <a:xfrm>
            <a:off x="1803254" y="158761"/>
            <a:ext cx="5256478" cy="760157"/>
          </a:xfrm>
          <a:prstGeom prst="homePlate">
            <a:avLst>
              <a:gd name="adj" fmla="val 0"/>
            </a:avLst>
          </a:prstGeom>
          <a:solidFill>
            <a:schemeClr val="accent2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itchFamily="34" charset="0"/>
                <a:ea typeface="+mn-ea"/>
                <a:cs typeface="+mn-cs"/>
              </a:rPr>
              <a:t>MEMBERI MAKNA 1 SD 6</a:t>
            </a:r>
            <a:endParaRPr kumimoji="0" lang="id-ID" sz="24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Rounded MT Bold" pitchFamily="34" charset="0"/>
              <a:ea typeface="+mn-ea"/>
              <a:cs typeface="+mn-cs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7180325" y="1879533"/>
            <a:ext cx="928694" cy="760157"/>
          </a:xfrm>
          <a:prstGeom prst="rect">
            <a:avLst/>
          </a:prstGeom>
          <a:solidFill>
            <a:schemeClr val="accent2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itchFamily="34" charset="0"/>
                <a:ea typeface="+mn-ea"/>
                <a:cs typeface="+mn-cs"/>
              </a:rPr>
              <a:t>5</a:t>
            </a:r>
            <a:endParaRPr kumimoji="0" lang="id-ID" sz="36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Rounded MT Bold" pitchFamily="34" charset="0"/>
              <a:ea typeface="+mn-ea"/>
              <a:cs typeface="+mn-cs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52615" y="1014117"/>
            <a:ext cx="928694" cy="760158"/>
          </a:xfrm>
          <a:prstGeom prst="rect">
            <a:avLst/>
          </a:prstGeom>
          <a:solidFill>
            <a:srgbClr val="C0000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itchFamily="34" charset="0"/>
                <a:ea typeface="+mn-ea"/>
                <a:cs typeface="+mn-cs"/>
              </a:rPr>
              <a:t>6</a:t>
            </a:r>
            <a:endParaRPr kumimoji="0" lang="id-ID" sz="36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Rounded MT Bold" pitchFamily="34" charset="0"/>
              <a:ea typeface="+mn-ea"/>
              <a:cs typeface="+mn-cs"/>
            </a:endParaRPr>
          </a:p>
        </p:txBody>
      </p:sp>
      <p:sp>
        <p:nvSpPr>
          <p:cNvPr id="85" name="Pentagon 84"/>
          <p:cNvSpPr/>
          <p:nvPr/>
        </p:nvSpPr>
        <p:spPr>
          <a:xfrm>
            <a:off x="1803254" y="1014117"/>
            <a:ext cx="5283562" cy="760157"/>
          </a:xfrm>
          <a:prstGeom prst="homePlate">
            <a:avLst>
              <a:gd name="adj" fmla="val 0"/>
            </a:avLst>
          </a:prstGeom>
          <a:solidFill>
            <a:srgbClr val="C0000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itchFamily="34" charset="0"/>
                <a:ea typeface="+mn-ea"/>
                <a:cs typeface="+mn-cs"/>
              </a:rPr>
              <a:t>	MENEMUKAN</a:t>
            </a:r>
            <a:r>
              <a:rPr kumimoji="0" lang="en-ID" sz="1800" b="0" i="0" u="none" strike="noStrike" kern="1200" cap="none" spc="0" normalizeH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itchFamily="34" charset="0"/>
                <a:ea typeface="+mn-ea"/>
                <a:cs typeface="+mn-cs"/>
              </a:rPr>
              <a:t> HIPOTESIS</a:t>
            </a: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Rounded MT Bold" pitchFamily="34" charset="0"/>
              <a:ea typeface="+mn-ea"/>
              <a:cs typeface="+mn-cs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7180325" y="1014117"/>
            <a:ext cx="928694" cy="760157"/>
          </a:xfrm>
          <a:prstGeom prst="rect">
            <a:avLst/>
          </a:prstGeom>
          <a:solidFill>
            <a:srgbClr val="C0000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itchFamily="34" charset="0"/>
                <a:ea typeface="+mn-ea"/>
                <a:cs typeface="+mn-cs"/>
              </a:rPr>
              <a:t>6</a:t>
            </a:r>
            <a:endParaRPr kumimoji="0" lang="id-ID" sz="36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Rounded MT Bold" pitchFamily="34" charset="0"/>
              <a:ea typeface="+mn-ea"/>
              <a:cs typeface="+mn-cs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752615" y="158761"/>
            <a:ext cx="928694" cy="760158"/>
          </a:xfrm>
          <a:prstGeom prst="rect">
            <a:avLst/>
          </a:prstGeom>
          <a:solidFill>
            <a:schemeClr val="bg2">
              <a:lumMod val="10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itchFamily="34" charset="0"/>
                <a:ea typeface="+mn-ea"/>
                <a:cs typeface="+mn-cs"/>
              </a:rPr>
              <a:t>7</a:t>
            </a:r>
            <a:endParaRPr kumimoji="0" lang="id-ID" sz="36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Rounded MT Bold" pitchFamily="34" charset="0"/>
              <a:ea typeface="+mn-ea"/>
              <a:cs typeface="+mn-cs"/>
            </a:endParaRPr>
          </a:p>
        </p:txBody>
      </p:sp>
      <p:sp>
        <p:nvSpPr>
          <p:cNvPr id="88" name="Pentagon 87"/>
          <p:cNvSpPr/>
          <p:nvPr/>
        </p:nvSpPr>
        <p:spPr>
          <a:xfrm>
            <a:off x="1704162" y="4521682"/>
            <a:ext cx="5355570" cy="858439"/>
          </a:xfrm>
          <a:prstGeom prst="homePlate">
            <a:avLst>
              <a:gd name="adj" fmla="val 0"/>
            </a:avLst>
          </a:prstGeom>
          <a:solidFill>
            <a:schemeClr val="bg2">
              <a:lumMod val="10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itchFamily="34" charset="0"/>
                <a:ea typeface="+mn-ea"/>
                <a:cs typeface="+mn-cs"/>
              </a:rPr>
              <a:t>MEMAHAMI KEUNIKAN FENOMENA</a:t>
            </a:r>
            <a:endParaRPr kumimoji="0" lang="id-ID" sz="2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Rounded MT Bold" pitchFamily="34" charset="0"/>
              <a:ea typeface="+mn-ea"/>
              <a:cs typeface="+mn-cs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7180325" y="158761"/>
            <a:ext cx="928694" cy="760157"/>
          </a:xfrm>
          <a:prstGeom prst="rect">
            <a:avLst/>
          </a:prstGeom>
          <a:solidFill>
            <a:schemeClr val="bg2">
              <a:lumMod val="10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itchFamily="34" charset="0"/>
                <a:ea typeface="+mn-ea"/>
                <a:cs typeface="+mn-cs"/>
              </a:rPr>
              <a:t>7</a:t>
            </a:r>
            <a:endParaRPr kumimoji="0" lang="id-ID" sz="36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Rounded MT Bold" pitchFamily="34" charset="0"/>
              <a:ea typeface="+mn-ea"/>
              <a:cs typeface="+mn-cs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752615" y="3608147"/>
            <a:ext cx="928694" cy="805936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itchFamily="34" charset="0"/>
                <a:ea typeface="+mn-ea"/>
                <a:cs typeface="+mn-cs"/>
              </a:rPr>
              <a:t>3</a:t>
            </a:r>
            <a:endParaRPr kumimoji="0" lang="id-ID" sz="36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Rounded MT Bold" pitchFamily="34" charset="0"/>
              <a:ea typeface="+mn-ea"/>
              <a:cs typeface="+mn-cs"/>
            </a:endParaRPr>
          </a:p>
        </p:txBody>
      </p:sp>
      <p:sp>
        <p:nvSpPr>
          <p:cNvPr id="91" name="Pentagon 90"/>
          <p:cNvSpPr/>
          <p:nvPr/>
        </p:nvSpPr>
        <p:spPr>
          <a:xfrm>
            <a:off x="1789712" y="2736228"/>
            <a:ext cx="5283561" cy="777470"/>
          </a:xfrm>
          <a:prstGeom prst="homePlate">
            <a:avLst>
              <a:gd name="adj" fmla="val 0"/>
            </a:avLst>
          </a:prstGeom>
          <a:solidFill>
            <a:schemeClr val="accent5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itchFamily="34" charset="0"/>
                <a:ea typeface="+mn-ea"/>
                <a:cs typeface="+mn-cs"/>
              </a:rPr>
              <a:t>PENELITIAN PROSES, DAN INTERAKSI SOSIAL </a:t>
            </a:r>
            <a:endParaRPr kumimoji="0" lang="id-ID" sz="2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Rounded MT Bold" pitchFamily="34" charset="0"/>
              <a:ea typeface="+mn-ea"/>
              <a:cs typeface="+mn-cs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7180325" y="3608147"/>
            <a:ext cx="928694" cy="841655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itchFamily="34" charset="0"/>
                <a:ea typeface="+mn-ea"/>
                <a:cs typeface="+mn-cs"/>
              </a:rPr>
              <a:t>3</a:t>
            </a:r>
            <a:endParaRPr kumimoji="0" lang="id-ID" sz="36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Rounded MT Bold" pitchFamily="34" charset="0"/>
              <a:ea typeface="+mn-ea"/>
              <a:cs typeface="+mn-cs"/>
            </a:endParaRPr>
          </a:p>
        </p:txBody>
      </p:sp>
      <p:grpSp>
        <p:nvGrpSpPr>
          <p:cNvPr id="93" name="Group 92"/>
          <p:cNvGrpSpPr/>
          <p:nvPr/>
        </p:nvGrpSpPr>
        <p:grpSpPr>
          <a:xfrm>
            <a:off x="8001642" y="88578"/>
            <a:ext cx="714380" cy="6377448"/>
            <a:chOff x="696214" y="500042"/>
            <a:chExt cx="714380" cy="5857916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94" name="Flowchart: Magnetic Disk 93"/>
            <p:cNvSpPr/>
            <p:nvPr/>
          </p:nvSpPr>
          <p:spPr>
            <a:xfrm>
              <a:off x="875358" y="5857892"/>
              <a:ext cx="357190" cy="357190"/>
            </a:xfrm>
            <a:prstGeom prst="flowChartMagneticDisk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" name="Flowchart: Magnetic Disk 94"/>
            <p:cNvSpPr/>
            <p:nvPr/>
          </p:nvSpPr>
          <p:spPr>
            <a:xfrm>
              <a:off x="875358" y="5643578"/>
              <a:ext cx="357190" cy="357190"/>
            </a:xfrm>
            <a:prstGeom prst="flowChartMagneticDisk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Flowchart: Magnetic Disk 95"/>
            <p:cNvSpPr/>
            <p:nvPr/>
          </p:nvSpPr>
          <p:spPr>
            <a:xfrm>
              <a:off x="875358" y="5500702"/>
              <a:ext cx="357190" cy="357190"/>
            </a:xfrm>
            <a:prstGeom prst="flowChartMagneticDisk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" name="Flowchart: Magnetic Disk 96"/>
            <p:cNvSpPr/>
            <p:nvPr/>
          </p:nvSpPr>
          <p:spPr>
            <a:xfrm>
              <a:off x="875358" y="5286388"/>
              <a:ext cx="357190" cy="357190"/>
            </a:xfrm>
            <a:prstGeom prst="flowChartMagneticDisk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Flowchart: Magnetic Disk 97"/>
            <p:cNvSpPr/>
            <p:nvPr/>
          </p:nvSpPr>
          <p:spPr>
            <a:xfrm>
              <a:off x="875358" y="5000636"/>
              <a:ext cx="357190" cy="357190"/>
            </a:xfrm>
            <a:prstGeom prst="flowChartMagneticDisk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Flowchart: Magnetic Disk 98"/>
            <p:cNvSpPr/>
            <p:nvPr/>
          </p:nvSpPr>
          <p:spPr>
            <a:xfrm>
              <a:off x="875358" y="4786322"/>
              <a:ext cx="357190" cy="357190"/>
            </a:xfrm>
            <a:prstGeom prst="flowChartMagneticDisk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Flowchart: Magnetic Disk 99"/>
            <p:cNvSpPr/>
            <p:nvPr/>
          </p:nvSpPr>
          <p:spPr>
            <a:xfrm>
              <a:off x="875358" y="4643446"/>
              <a:ext cx="357190" cy="357190"/>
            </a:xfrm>
            <a:prstGeom prst="flowChartMagneticDisk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Flowchart: Magnetic Disk 100"/>
            <p:cNvSpPr/>
            <p:nvPr/>
          </p:nvSpPr>
          <p:spPr>
            <a:xfrm>
              <a:off x="875358" y="4429132"/>
              <a:ext cx="357190" cy="357190"/>
            </a:xfrm>
            <a:prstGeom prst="flowChartMagneticDisk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" name="Flowchart: Magnetic Disk 101"/>
            <p:cNvSpPr/>
            <p:nvPr/>
          </p:nvSpPr>
          <p:spPr>
            <a:xfrm>
              <a:off x="875358" y="4214818"/>
              <a:ext cx="357190" cy="357190"/>
            </a:xfrm>
            <a:prstGeom prst="flowChartMagneticDisk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" name="Flowchart: Magnetic Disk 102"/>
            <p:cNvSpPr/>
            <p:nvPr/>
          </p:nvSpPr>
          <p:spPr>
            <a:xfrm>
              <a:off x="875358" y="4000504"/>
              <a:ext cx="357190" cy="357190"/>
            </a:xfrm>
            <a:prstGeom prst="flowChartMagneticDisk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" name="Flowchart: Magnetic Disk 103"/>
            <p:cNvSpPr/>
            <p:nvPr/>
          </p:nvSpPr>
          <p:spPr>
            <a:xfrm>
              <a:off x="875358" y="3857628"/>
              <a:ext cx="357190" cy="357190"/>
            </a:xfrm>
            <a:prstGeom prst="flowChartMagneticDisk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" name="Flowchart: Magnetic Disk 104"/>
            <p:cNvSpPr/>
            <p:nvPr/>
          </p:nvSpPr>
          <p:spPr>
            <a:xfrm>
              <a:off x="875358" y="3643314"/>
              <a:ext cx="357190" cy="357190"/>
            </a:xfrm>
            <a:prstGeom prst="flowChartMagneticDisk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" name="Flowchart: Magnetic Disk 105"/>
            <p:cNvSpPr/>
            <p:nvPr/>
          </p:nvSpPr>
          <p:spPr>
            <a:xfrm>
              <a:off x="875358" y="3357562"/>
              <a:ext cx="357190" cy="357190"/>
            </a:xfrm>
            <a:prstGeom prst="flowChartMagneticDisk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" name="Flowchart: Magnetic Disk 106"/>
            <p:cNvSpPr/>
            <p:nvPr/>
          </p:nvSpPr>
          <p:spPr>
            <a:xfrm>
              <a:off x="875358" y="3143248"/>
              <a:ext cx="357190" cy="357190"/>
            </a:xfrm>
            <a:prstGeom prst="flowChartMagneticDisk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" name="Flowchart: Magnetic Disk 107"/>
            <p:cNvSpPr/>
            <p:nvPr/>
          </p:nvSpPr>
          <p:spPr>
            <a:xfrm>
              <a:off x="875358" y="3000372"/>
              <a:ext cx="357190" cy="357190"/>
            </a:xfrm>
            <a:prstGeom prst="flowChartMagneticDisk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" name="Flowchart: Magnetic Disk 108"/>
            <p:cNvSpPr/>
            <p:nvPr/>
          </p:nvSpPr>
          <p:spPr>
            <a:xfrm>
              <a:off x="875358" y="2786058"/>
              <a:ext cx="357190" cy="357190"/>
            </a:xfrm>
            <a:prstGeom prst="flowChartMagneticDisk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" name="Flowchart: Magnetic Disk 109"/>
            <p:cNvSpPr/>
            <p:nvPr/>
          </p:nvSpPr>
          <p:spPr>
            <a:xfrm>
              <a:off x="875358" y="2714620"/>
              <a:ext cx="357190" cy="357190"/>
            </a:xfrm>
            <a:prstGeom prst="flowChartMagneticDisk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" name="Flowchart: Magnetic Disk 110"/>
            <p:cNvSpPr/>
            <p:nvPr/>
          </p:nvSpPr>
          <p:spPr>
            <a:xfrm>
              <a:off x="875358" y="2500306"/>
              <a:ext cx="357190" cy="357190"/>
            </a:xfrm>
            <a:prstGeom prst="flowChartMagneticDisk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" name="Flowchart: Magnetic Disk 111"/>
            <p:cNvSpPr/>
            <p:nvPr/>
          </p:nvSpPr>
          <p:spPr>
            <a:xfrm>
              <a:off x="875358" y="2357430"/>
              <a:ext cx="357190" cy="357190"/>
            </a:xfrm>
            <a:prstGeom prst="flowChartMagneticDisk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" name="Flowchart: Magnetic Disk 112"/>
            <p:cNvSpPr/>
            <p:nvPr/>
          </p:nvSpPr>
          <p:spPr>
            <a:xfrm>
              <a:off x="875358" y="2143116"/>
              <a:ext cx="357190" cy="357190"/>
            </a:xfrm>
            <a:prstGeom prst="flowChartMagneticDisk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" name="Flowchart: Magnetic Disk 113"/>
            <p:cNvSpPr/>
            <p:nvPr/>
          </p:nvSpPr>
          <p:spPr>
            <a:xfrm>
              <a:off x="875358" y="1928802"/>
              <a:ext cx="357190" cy="357190"/>
            </a:xfrm>
            <a:prstGeom prst="flowChartMagneticDisk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5" name="Flowchart: Magnetic Disk 114"/>
            <p:cNvSpPr/>
            <p:nvPr/>
          </p:nvSpPr>
          <p:spPr>
            <a:xfrm>
              <a:off x="875358" y="1714488"/>
              <a:ext cx="357190" cy="357190"/>
            </a:xfrm>
            <a:prstGeom prst="flowChartMagneticDisk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" name="Flowchart: Magnetic Disk 115"/>
            <p:cNvSpPr/>
            <p:nvPr/>
          </p:nvSpPr>
          <p:spPr>
            <a:xfrm>
              <a:off x="875358" y="1571612"/>
              <a:ext cx="357190" cy="357190"/>
            </a:xfrm>
            <a:prstGeom prst="flowChartMagneticDisk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7" name="Flowchart: Magnetic Disk 116"/>
            <p:cNvSpPr/>
            <p:nvPr/>
          </p:nvSpPr>
          <p:spPr>
            <a:xfrm>
              <a:off x="875358" y="1357298"/>
              <a:ext cx="357190" cy="357190"/>
            </a:xfrm>
            <a:prstGeom prst="flowChartMagneticDisk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8" name="Flowchart: Magnetic Disk 117"/>
            <p:cNvSpPr/>
            <p:nvPr/>
          </p:nvSpPr>
          <p:spPr>
            <a:xfrm>
              <a:off x="875358" y="1071546"/>
              <a:ext cx="357190" cy="357190"/>
            </a:xfrm>
            <a:prstGeom prst="flowChartMagneticDisk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9" name="Flowchart: Magnetic Disk 118"/>
            <p:cNvSpPr/>
            <p:nvPr/>
          </p:nvSpPr>
          <p:spPr>
            <a:xfrm>
              <a:off x="875358" y="857232"/>
              <a:ext cx="357190" cy="357190"/>
            </a:xfrm>
            <a:prstGeom prst="flowChartMagneticDisk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0" name="Flowchart: Magnetic Disk 119"/>
            <p:cNvSpPr/>
            <p:nvPr/>
          </p:nvSpPr>
          <p:spPr>
            <a:xfrm>
              <a:off x="875358" y="714356"/>
              <a:ext cx="357190" cy="357190"/>
            </a:xfrm>
            <a:prstGeom prst="flowChartMagneticDisk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" name="Flowchart: Magnetic Disk 120"/>
            <p:cNvSpPr/>
            <p:nvPr/>
          </p:nvSpPr>
          <p:spPr>
            <a:xfrm>
              <a:off x="875358" y="500042"/>
              <a:ext cx="357190" cy="357190"/>
            </a:xfrm>
            <a:prstGeom prst="flowChartMagneticDisk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2" name="Flowchart: Magnetic Disk 121"/>
            <p:cNvSpPr/>
            <p:nvPr/>
          </p:nvSpPr>
          <p:spPr>
            <a:xfrm>
              <a:off x="696214" y="6072206"/>
              <a:ext cx="714380" cy="285752"/>
            </a:xfrm>
            <a:prstGeom prst="flowChartMagneticDisk">
              <a:avLst/>
            </a:prstGeom>
            <a:grpFill/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D7D5524F-10BB-4DBD-AB09-ED36FAEE4FA9}"/>
              </a:ext>
            </a:extLst>
          </p:cNvPr>
          <p:cNvSpPr txBox="1"/>
          <p:nvPr/>
        </p:nvSpPr>
        <p:spPr>
          <a:xfrm>
            <a:off x="2591214" y="6408599"/>
            <a:ext cx="4468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 Demi" panose="020E0802020502020306" pitchFamily="34" charset="0"/>
                <a:ea typeface="+mn-ea"/>
                <a:cs typeface="Arial" pitchFamily="34" charset="0"/>
              </a:rPr>
              <a:t>FUNGSI PENELITIAN KUALITATIF</a:t>
            </a:r>
          </a:p>
        </p:txBody>
      </p:sp>
    </p:spTree>
    <p:extLst>
      <p:ext uri="{BB962C8B-B14F-4D97-AF65-F5344CB8AC3E}">
        <p14:creationId xmlns:p14="http://schemas.microsoft.com/office/powerpoint/2010/main" val="238993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971800"/>
            <a:ext cx="2606675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reeform 6"/>
          <p:cNvSpPr/>
          <p:nvPr/>
        </p:nvSpPr>
        <p:spPr>
          <a:xfrm>
            <a:off x="2838450" y="2989263"/>
            <a:ext cx="3257550" cy="1887537"/>
          </a:xfrm>
          <a:custGeom>
            <a:avLst/>
            <a:gdLst>
              <a:gd name="connsiteX0" fmla="*/ 27296 w 3275463"/>
              <a:gd name="connsiteY0" fmla="*/ 736979 h 1924334"/>
              <a:gd name="connsiteX1" fmla="*/ 1364776 w 3275463"/>
              <a:gd name="connsiteY1" fmla="*/ 0 h 1924334"/>
              <a:gd name="connsiteX2" fmla="*/ 3275463 w 3275463"/>
              <a:gd name="connsiteY2" fmla="*/ 1924334 h 1924334"/>
              <a:gd name="connsiteX3" fmla="*/ 0 w 3275463"/>
              <a:gd name="connsiteY3" fmla="*/ 1064525 h 1924334"/>
              <a:gd name="connsiteX4" fmla="*/ 27296 w 3275463"/>
              <a:gd name="connsiteY4" fmla="*/ 736979 h 1924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75463" h="1924334">
                <a:moveTo>
                  <a:pt x="27296" y="736979"/>
                </a:moveTo>
                <a:lnTo>
                  <a:pt x="1364776" y="0"/>
                </a:lnTo>
                <a:lnTo>
                  <a:pt x="3275463" y="1924334"/>
                </a:lnTo>
                <a:lnTo>
                  <a:pt x="0" y="1064525"/>
                </a:lnTo>
                <a:lnTo>
                  <a:pt x="27296" y="736979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Sans Unicode" panose="020B0602030504020204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3099" y="340667"/>
            <a:ext cx="6171368" cy="830997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 dirty="0">
                <a:ln w="11430"/>
                <a:gradFill>
                  <a:gsLst>
                    <a:gs pos="0">
                      <a:srgbClr val="DA1F28">
                        <a:tint val="70000"/>
                        <a:satMod val="245000"/>
                      </a:srgbClr>
                    </a:gs>
                    <a:gs pos="75000">
                      <a:srgbClr val="DA1F28">
                        <a:tint val="90000"/>
                        <a:shade val="60000"/>
                        <a:satMod val="240000"/>
                      </a:srgbClr>
                    </a:gs>
                    <a:gs pos="100000">
                      <a:srgbClr val="DA1F28">
                        <a:tint val="100000"/>
                        <a:shade val="50000"/>
                        <a:satMod val="240000"/>
                      </a:srgb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DESKRIPTIF KUALITATIF RUMAH SAKIT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1" i="0" u="none" strike="noStrike" kern="1200" cap="none" spc="0" normalizeH="0" baseline="0" noProof="0" dirty="0">
                <a:ln w="11430"/>
                <a:gradFill>
                  <a:gsLst>
                    <a:gs pos="0">
                      <a:srgbClr val="DA1F28">
                        <a:tint val="70000"/>
                        <a:satMod val="245000"/>
                      </a:srgbClr>
                    </a:gs>
                    <a:gs pos="75000">
                      <a:srgbClr val="DA1F28">
                        <a:tint val="90000"/>
                        <a:shade val="60000"/>
                        <a:satMod val="240000"/>
                      </a:srgbClr>
                    </a:gs>
                    <a:gs pos="100000">
                      <a:srgbClr val="DA1F28">
                        <a:tint val="100000"/>
                        <a:shade val="50000"/>
                        <a:satMod val="240000"/>
                      </a:srgb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 DI</a:t>
            </a:r>
            <a:r>
              <a:rPr kumimoji="0" lang="en-US" sz="2400" b="1" i="0" u="none" strike="noStrike" kern="1200" cap="none" spc="0" normalizeH="0" noProof="0" dirty="0">
                <a:ln w="11430"/>
                <a:gradFill>
                  <a:gsLst>
                    <a:gs pos="0">
                      <a:srgbClr val="DA1F28">
                        <a:tint val="70000"/>
                        <a:satMod val="245000"/>
                      </a:srgbClr>
                    </a:gs>
                    <a:gs pos="75000">
                      <a:srgbClr val="DA1F28">
                        <a:tint val="90000"/>
                        <a:shade val="60000"/>
                        <a:satMod val="240000"/>
                      </a:srgbClr>
                    </a:gs>
                    <a:gs pos="100000">
                      <a:srgbClr val="DA1F28">
                        <a:tint val="100000"/>
                        <a:shade val="50000"/>
                        <a:satMod val="240000"/>
                      </a:srgb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 ERA PANDEMI COVID 18</a:t>
            </a:r>
            <a:r>
              <a:rPr kumimoji="0" lang="en-US" sz="2400" b="1" i="0" u="none" strike="noStrike" kern="1200" cap="none" spc="0" normalizeH="0" baseline="0" noProof="0" dirty="0">
                <a:ln w="11430"/>
                <a:gradFill>
                  <a:gsLst>
                    <a:gs pos="0">
                      <a:srgbClr val="DA1F28">
                        <a:tint val="70000"/>
                        <a:satMod val="245000"/>
                      </a:srgbClr>
                    </a:gs>
                    <a:gs pos="75000">
                      <a:srgbClr val="DA1F28">
                        <a:tint val="90000"/>
                        <a:shade val="60000"/>
                        <a:satMod val="240000"/>
                      </a:srgbClr>
                    </a:gs>
                    <a:gs pos="100000">
                      <a:srgbClr val="DA1F28">
                        <a:tint val="100000"/>
                        <a:shade val="50000"/>
                        <a:satMod val="240000"/>
                      </a:srgb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   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1437916"/>
            <a:ext cx="4845015" cy="39821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repeatCount="indefinite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27" y="238125"/>
            <a:ext cx="8746612" cy="5810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9650" y="6143625"/>
            <a:ext cx="769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D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MEMAHAMI KEUNIKAN OBYEK 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219075"/>
            <a:ext cx="5838825" cy="58388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05540"/>
            <a:ext cx="7992888" cy="64469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09975" y="2343150"/>
            <a:ext cx="3019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D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MEMASTIKAN KEBENARAN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908720"/>
            <a:ext cx="8640960" cy="57606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7624" y="260648"/>
            <a:ext cx="6768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D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PENELITIAN PROSES PERJALANAN DG KA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5813177"/>
            <a:ext cx="2133600" cy="47625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673408F-47CA-4E43-85AD-8098AA1DC072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26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Flowchart: Document 5"/>
          <p:cNvSpPr/>
          <p:nvPr/>
        </p:nvSpPr>
        <p:spPr>
          <a:xfrm>
            <a:off x="454092" y="764704"/>
            <a:ext cx="2664296" cy="1584176"/>
          </a:xfrm>
          <a:prstGeom prst="flowChartDocument">
            <a:avLst/>
          </a:prstGeom>
          <a:solidFill>
            <a:schemeClr val="tx2">
              <a:lumMod val="2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METODE KUALITATIF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441492" y="3429000"/>
            <a:ext cx="2340260" cy="1584176"/>
          </a:xfrm>
          <a:prstGeom prst="flowChartDocument">
            <a:avLst/>
          </a:prstGeom>
          <a:solidFill>
            <a:srgbClr val="7030A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EKSPLORASI</a:t>
            </a:r>
          </a:p>
        </p:txBody>
      </p:sp>
      <p:sp>
        <p:nvSpPr>
          <p:cNvPr id="8" name="Flowchart: Document 7"/>
          <p:cNvSpPr/>
          <p:nvPr/>
        </p:nvSpPr>
        <p:spPr>
          <a:xfrm>
            <a:off x="3085523" y="3429000"/>
            <a:ext cx="2340260" cy="1584176"/>
          </a:xfrm>
          <a:prstGeom prst="flowChartDocument">
            <a:avLst/>
          </a:prstGeom>
          <a:solidFill>
            <a:schemeClr val="tx2">
              <a:lumMod val="1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MENEMUKAN 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6012160" y="1844824"/>
            <a:ext cx="2554032" cy="1289527"/>
          </a:xfrm>
          <a:prstGeom prst="flowChartDocument">
            <a:avLst/>
          </a:prstGeom>
          <a:solidFill>
            <a:srgbClr val="00206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 SUDAH DIKEHUI </a:t>
            </a:r>
          </a:p>
        </p:txBody>
      </p:sp>
      <p:sp>
        <p:nvSpPr>
          <p:cNvPr id="10" name="Flowchart: Document 9"/>
          <p:cNvSpPr/>
          <p:nvPr/>
        </p:nvSpPr>
        <p:spPr>
          <a:xfrm>
            <a:off x="6033326" y="3429000"/>
            <a:ext cx="2482024" cy="1584176"/>
          </a:xfrm>
          <a:prstGeom prst="flowChartDocument">
            <a:avLst/>
          </a:prstGeom>
          <a:solidFill>
            <a:srgbClr val="C00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SEBAGIAN SUDAH DIKETAHUI </a:t>
            </a:r>
          </a:p>
        </p:txBody>
      </p:sp>
      <p:sp>
        <p:nvSpPr>
          <p:cNvPr id="11" name="Flowchart: Document 10"/>
          <p:cNvSpPr/>
          <p:nvPr/>
        </p:nvSpPr>
        <p:spPr>
          <a:xfrm>
            <a:off x="5997322" y="5165623"/>
            <a:ext cx="2554032" cy="1289527"/>
          </a:xfrm>
          <a:prstGeom prst="flowChartDocument">
            <a:avLst/>
          </a:prstGeom>
          <a:solidFill>
            <a:srgbClr val="7030A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SEMUA BELUM DIKETAHUI </a:t>
            </a:r>
          </a:p>
        </p:txBody>
      </p:sp>
      <p:sp>
        <p:nvSpPr>
          <p:cNvPr id="12" name="Isosceles Triangle 11"/>
          <p:cNvSpPr/>
          <p:nvPr/>
        </p:nvSpPr>
        <p:spPr>
          <a:xfrm rot="16200000">
            <a:off x="3465823" y="3815098"/>
            <a:ext cx="4444604" cy="504056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row: Down 12"/>
          <p:cNvSpPr/>
          <p:nvPr/>
        </p:nvSpPr>
        <p:spPr>
          <a:xfrm>
            <a:off x="1187624" y="2489587"/>
            <a:ext cx="792088" cy="723389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row: Down 13"/>
          <p:cNvSpPr/>
          <p:nvPr/>
        </p:nvSpPr>
        <p:spPr>
          <a:xfrm rot="16200000">
            <a:off x="2570998" y="3839692"/>
            <a:ext cx="792088" cy="454865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29206" y="262653"/>
            <a:ext cx="4978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POLA FIKIR METODE KUALITTAIF, EKSPLORATIF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Freeform 2"/>
          <p:cNvSpPr/>
          <p:nvPr/>
        </p:nvSpPr>
        <p:spPr bwMode="auto">
          <a:xfrm rot="5400000">
            <a:off x="1885156" y="716757"/>
            <a:ext cx="1020763" cy="1549400"/>
          </a:xfrm>
          <a:custGeom>
            <a:avLst/>
            <a:gdLst>
              <a:gd name="T0" fmla="*/ 0 w 1223"/>
              <a:gd name="T1" fmla="*/ 2147483647 h 1220"/>
              <a:gd name="T2" fmla="*/ 2147483647 w 1223"/>
              <a:gd name="T3" fmla="*/ 2147483647 h 1220"/>
              <a:gd name="T4" fmla="*/ 2147483647 w 1223"/>
              <a:gd name="T5" fmla="*/ 2147483647 h 1220"/>
              <a:gd name="T6" fmla="*/ 2147483647 w 1223"/>
              <a:gd name="T7" fmla="*/ 2147483647 h 1220"/>
              <a:gd name="T8" fmla="*/ 2147483647 w 1223"/>
              <a:gd name="T9" fmla="*/ 2147483647 h 1220"/>
              <a:gd name="T10" fmla="*/ 2147483647 w 1223"/>
              <a:gd name="T11" fmla="*/ 2147483647 h 1220"/>
              <a:gd name="T12" fmla="*/ 2147483647 w 1223"/>
              <a:gd name="T13" fmla="*/ 2147483647 h 1220"/>
              <a:gd name="T14" fmla="*/ 2147483647 w 1223"/>
              <a:gd name="T15" fmla="*/ 2147483647 h 1220"/>
              <a:gd name="T16" fmla="*/ 2147483647 w 1223"/>
              <a:gd name="T17" fmla="*/ 2147483647 h 1220"/>
              <a:gd name="T18" fmla="*/ 2147483647 w 1223"/>
              <a:gd name="T19" fmla="*/ 2147483647 h 1220"/>
              <a:gd name="T20" fmla="*/ 2147483647 w 1223"/>
              <a:gd name="T21" fmla="*/ 2147483647 h 1220"/>
              <a:gd name="T22" fmla="*/ 2147483647 w 1223"/>
              <a:gd name="T23" fmla="*/ 2147483647 h 1220"/>
              <a:gd name="T24" fmla="*/ 2147483647 w 1223"/>
              <a:gd name="T25" fmla="*/ 2147483647 h 1220"/>
              <a:gd name="T26" fmla="*/ 2147483647 w 1223"/>
              <a:gd name="T27" fmla="*/ 2147483647 h 1220"/>
              <a:gd name="T28" fmla="*/ 2147483647 w 1223"/>
              <a:gd name="T29" fmla="*/ 2147483647 h 1220"/>
              <a:gd name="T30" fmla="*/ 2147483647 w 1223"/>
              <a:gd name="T31" fmla="*/ 2147483647 h 1220"/>
              <a:gd name="T32" fmla="*/ 2147483647 w 1223"/>
              <a:gd name="T33" fmla="*/ 2147483647 h 1220"/>
              <a:gd name="T34" fmla="*/ 2147483647 w 1223"/>
              <a:gd name="T35" fmla="*/ 2147483647 h 1220"/>
              <a:gd name="T36" fmla="*/ 2147483647 w 1223"/>
              <a:gd name="T37" fmla="*/ 2147483647 h 1220"/>
              <a:gd name="T38" fmla="*/ 2147483647 w 1223"/>
              <a:gd name="T39" fmla="*/ 2147483647 h 1220"/>
              <a:gd name="T40" fmla="*/ 2147483647 w 1223"/>
              <a:gd name="T41" fmla="*/ 2147483647 h 1220"/>
              <a:gd name="T42" fmla="*/ 2147483647 w 1223"/>
              <a:gd name="T43" fmla="*/ 2147483647 h 1220"/>
              <a:gd name="T44" fmla="*/ 2147483647 w 1223"/>
              <a:gd name="T45" fmla="*/ 2147483647 h 1220"/>
              <a:gd name="T46" fmla="*/ 2147483647 w 1223"/>
              <a:gd name="T47" fmla="*/ 2147483647 h 1220"/>
              <a:gd name="T48" fmla="*/ 2147483647 w 1223"/>
              <a:gd name="T49" fmla="*/ 2147483647 h 1220"/>
              <a:gd name="T50" fmla="*/ 2147483647 w 1223"/>
              <a:gd name="T51" fmla="*/ 2147483647 h 1220"/>
              <a:gd name="T52" fmla="*/ 2147483647 w 1223"/>
              <a:gd name="T53" fmla="*/ 2147483647 h 1220"/>
              <a:gd name="T54" fmla="*/ 2147483647 w 1223"/>
              <a:gd name="T55" fmla="*/ 2147483647 h 1220"/>
              <a:gd name="T56" fmla="*/ 2147483647 w 1223"/>
              <a:gd name="T57" fmla="*/ 2147483647 h 1220"/>
              <a:gd name="T58" fmla="*/ 2147483647 w 1223"/>
              <a:gd name="T59" fmla="*/ 2147483647 h 1220"/>
              <a:gd name="T60" fmla="*/ 2147483647 w 1223"/>
              <a:gd name="T61" fmla="*/ 2147483647 h 1220"/>
              <a:gd name="T62" fmla="*/ 2147483647 w 1223"/>
              <a:gd name="T63" fmla="*/ 2147483647 h 1220"/>
              <a:gd name="T64" fmla="*/ 2147483647 w 1223"/>
              <a:gd name="T65" fmla="*/ 2147483647 h 1220"/>
              <a:gd name="T66" fmla="*/ 2147483647 w 1223"/>
              <a:gd name="T67" fmla="*/ 2147483647 h 1220"/>
              <a:gd name="T68" fmla="*/ 2147483647 w 1223"/>
              <a:gd name="T69" fmla="*/ 2147483647 h 1220"/>
              <a:gd name="T70" fmla="*/ 2147483647 w 1223"/>
              <a:gd name="T71" fmla="*/ 2147483647 h 1220"/>
              <a:gd name="T72" fmla="*/ 2147483647 w 1223"/>
              <a:gd name="T73" fmla="*/ 2147483647 h 1220"/>
              <a:gd name="T74" fmla="*/ 2147483647 w 1223"/>
              <a:gd name="T75" fmla="*/ 2147483647 h 1220"/>
              <a:gd name="T76" fmla="*/ 2147483647 w 1223"/>
              <a:gd name="T77" fmla="*/ 0 h 1220"/>
              <a:gd name="T78" fmla="*/ 2147483647 w 1223"/>
              <a:gd name="T79" fmla="*/ 2147483647 h 1220"/>
              <a:gd name="T80" fmla="*/ 2147483647 w 1223"/>
              <a:gd name="T81" fmla="*/ 2147483647 h 1220"/>
              <a:gd name="T82" fmla="*/ 2147483647 w 1223"/>
              <a:gd name="T83" fmla="*/ 2147483647 h 1220"/>
              <a:gd name="T84" fmla="*/ 2147483647 w 1223"/>
              <a:gd name="T85" fmla="*/ 2147483647 h 1220"/>
              <a:gd name="T86" fmla="*/ 2147483647 w 1223"/>
              <a:gd name="T87" fmla="*/ 2147483647 h 1220"/>
              <a:gd name="T88" fmla="*/ 2147483647 w 1223"/>
              <a:gd name="T89" fmla="*/ 2147483647 h 1220"/>
              <a:gd name="T90" fmla="*/ 2147483647 w 1223"/>
              <a:gd name="T91" fmla="*/ 2147483647 h 1220"/>
              <a:gd name="T92" fmla="*/ 2147483647 w 1223"/>
              <a:gd name="T93" fmla="*/ 2147483647 h 1220"/>
              <a:gd name="T94" fmla="*/ 2147483647 w 1223"/>
              <a:gd name="T95" fmla="*/ 2147483647 h 1220"/>
              <a:gd name="T96" fmla="*/ 2147483647 w 1223"/>
              <a:gd name="T97" fmla="*/ 2147483647 h 1220"/>
              <a:gd name="T98" fmla="*/ 2147483647 w 1223"/>
              <a:gd name="T99" fmla="*/ 2147483647 h 1220"/>
              <a:gd name="T100" fmla="*/ 2147483647 w 1223"/>
              <a:gd name="T101" fmla="*/ 2147483647 h 1220"/>
              <a:gd name="T102" fmla="*/ 2147483647 w 1223"/>
              <a:gd name="T103" fmla="*/ 2147483647 h 1220"/>
              <a:gd name="T104" fmla="*/ 2147483647 w 1223"/>
              <a:gd name="T105" fmla="*/ 2147483647 h 1220"/>
              <a:gd name="T106" fmla="*/ 2147483647 w 1223"/>
              <a:gd name="T107" fmla="*/ 2147483647 h 1220"/>
              <a:gd name="T108" fmla="*/ 2147483647 w 1223"/>
              <a:gd name="T109" fmla="*/ 2147483647 h 1220"/>
              <a:gd name="T110" fmla="*/ 2147483647 w 1223"/>
              <a:gd name="T111" fmla="*/ 2147483647 h 1220"/>
              <a:gd name="T112" fmla="*/ 2147483647 w 1223"/>
              <a:gd name="T113" fmla="*/ 2147483647 h 1220"/>
              <a:gd name="T114" fmla="*/ 2147483647 w 1223"/>
              <a:gd name="T115" fmla="*/ 2147483647 h 1220"/>
              <a:gd name="T116" fmla="*/ 2147483647 w 1223"/>
              <a:gd name="T117" fmla="*/ 2147483647 h 1220"/>
              <a:gd name="T118" fmla="*/ 0 w 1223"/>
              <a:gd name="T119" fmla="*/ 2147483647 h 1220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223"/>
              <a:gd name="T181" fmla="*/ 0 h 1220"/>
              <a:gd name="T182" fmla="*/ 1223 w 1223"/>
              <a:gd name="T183" fmla="*/ 1220 h 1220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223" h="1220">
                <a:moveTo>
                  <a:pt x="0" y="967"/>
                </a:moveTo>
                <a:lnTo>
                  <a:pt x="13" y="941"/>
                </a:lnTo>
                <a:lnTo>
                  <a:pt x="24" y="921"/>
                </a:lnTo>
                <a:lnTo>
                  <a:pt x="35" y="899"/>
                </a:lnTo>
                <a:lnTo>
                  <a:pt x="46" y="879"/>
                </a:lnTo>
                <a:lnTo>
                  <a:pt x="58" y="856"/>
                </a:lnTo>
                <a:lnTo>
                  <a:pt x="72" y="834"/>
                </a:lnTo>
                <a:lnTo>
                  <a:pt x="85" y="814"/>
                </a:lnTo>
                <a:lnTo>
                  <a:pt x="98" y="792"/>
                </a:lnTo>
                <a:lnTo>
                  <a:pt x="115" y="767"/>
                </a:lnTo>
                <a:lnTo>
                  <a:pt x="134" y="742"/>
                </a:lnTo>
                <a:lnTo>
                  <a:pt x="148" y="721"/>
                </a:lnTo>
                <a:lnTo>
                  <a:pt x="165" y="701"/>
                </a:lnTo>
                <a:lnTo>
                  <a:pt x="183" y="677"/>
                </a:lnTo>
                <a:lnTo>
                  <a:pt x="202" y="652"/>
                </a:lnTo>
                <a:lnTo>
                  <a:pt x="220" y="630"/>
                </a:lnTo>
                <a:lnTo>
                  <a:pt x="241" y="606"/>
                </a:lnTo>
                <a:lnTo>
                  <a:pt x="260" y="587"/>
                </a:lnTo>
                <a:lnTo>
                  <a:pt x="283" y="561"/>
                </a:lnTo>
                <a:lnTo>
                  <a:pt x="304" y="538"/>
                </a:lnTo>
                <a:lnTo>
                  <a:pt x="324" y="520"/>
                </a:lnTo>
                <a:lnTo>
                  <a:pt x="348" y="498"/>
                </a:lnTo>
                <a:lnTo>
                  <a:pt x="365" y="482"/>
                </a:lnTo>
                <a:lnTo>
                  <a:pt x="387" y="463"/>
                </a:lnTo>
                <a:lnTo>
                  <a:pt x="409" y="444"/>
                </a:lnTo>
                <a:lnTo>
                  <a:pt x="436" y="424"/>
                </a:lnTo>
                <a:lnTo>
                  <a:pt x="458" y="406"/>
                </a:lnTo>
                <a:lnTo>
                  <a:pt x="483" y="386"/>
                </a:lnTo>
                <a:lnTo>
                  <a:pt x="513" y="365"/>
                </a:lnTo>
                <a:lnTo>
                  <a:pt x="540" y="345"/>
                </a:lnTo>
                <a:lnTo>
                  <a:pt x="570" y="324"/>
                </a:lnTo>
                <a:lnTo>
                  <a:pt x="600" y="306"/>
                </a:lnTo>
                <a:lnTo>
                  <a:pt x="631" y="288"/>
                </a:lnTo>
                <a:lnTo>
                  <a:pt x="664" y="269"/>
                </a:lnTo>
                <a:lnTo>
                  <a:pt x="693" y="257"/>
                </a:lnTo>
                <a:lnTo>
                  <a:pt x="719" y="241"/>
                </a:lnTo>
                <a:lnTo>
                  <a:pt x="751" y="228"/>
                </a:lnTo>
                <a:lnTo>
                  <a:pt x="773" y="219"/>
                </a:lnTo>
                <a:lnTo>
                  <a:pt x="679" y="0"/>
                </a:lnTo>
                <a:lnTo>
                  <a:pt x="1223" y="312"/>
                </a:lnTo>
                <a:lnTo>
                  <a:pt x="1082" y="959"/>
                </a:lnTo>
                <a:lnTo>
                  <a:pt x="993" y="767"/>
                </a:lnTo>
                <a:lnTo>
                  <a:pt x="957" y="784"/>
                </a:lnTo>
                <a:lnTo>
                  <a:pt x="923" y="803"/>
                </a:lnTo>
                <a:lnTo>
                  <a:pt x="885" y="827"/>
                </a:lnTo>
                <a:lnTo>
                  <a:pt x="844" y="853"/>
                </a:lnTo>
                <a:lnTo>
                  <a:pt x="812" y="877"/>
                </a:lnTo>
                <a:lnTo>
                  <a:pt x="781" y="904"/>
                </a:lnTo>
                <a:lnTo>
                  <a:pt x="749" y="929"/>
                </a:lnTo>
                <a:lnTo>
                  <a:pt x="723" y="956"/>
                </a:lnTo>
                <a:lnTo>
                  <a:pt x="697" y="984"/>
                </a:lnTo>
                <a:lnTo>
                  <a:pt x="669" y="1014"/>
                </a:lnTo>
                <a:lnTo>
                  <a:pt x="645" y="1044"/>
                </a:lnTo>
                <a:lnTo>
                  <a:pt x="622" y="1074"/>
                </a:lnTo>
                <a:lnTo>
                  <a:pt x="601" y="1100"/>
                </a:lnTo>
                <a:lnTo>
                  <a:pt x="579" y="1137"/>
                </a:lnTo>
                <a:lnTo>
                  <a:pt x="559" y="1170"/>
                </a:lnTo>
                <a:lnTo>
                  <a:pt x="548" y="1195"/>
                </a:lnTo>
                <a:lnTo>
                  <a:pt x="534" y="1220"/>
                </a:lnTo>
                <a:lnTo>
                  <a:pt x="0" y="967"/>
                </a:lnTo>
                <a:close/>
              </a:path>
            </a:pathLst>
          </a:custGeom>
          <a:solidFill>
            <a:srgbClr val="00FFFF"/>
          </a:solidFill>
          <a:ln w="8255">
            <a:solidFill>
              <a:srgbClr val="000000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587" name="Freeform 3"/>
          <p:cNvSpPr/>
          <p:nvPr/>
        </p:nvSpPr>
        <p:spPr bwMode="auto">
          <a:xfrm>
            <a:off x="2413000" y="1773238"/>
            <a:ext cx="1366838" cy="1131887"/>
          </a:xfrm>
          <a:custGeom>
            <a:avLst/>
            <a:gdLst>
              <a:gd name="T0" fmla="*/ 2147483647 w 1077"/>
              <a:gd name="T1" fmla="*/ 2147483647 h 1358"/>
              <a:gd name="T2" fmla="*/ 2147483647 w 1077"/>
              <a:gd name="T3" fmla="*/ 2147483647 h 1358"/>
              <a:gd name="T4" fmla="*/ 2147483647 w 1077"/>
              <a:gd name="T5" fmla="*/ 2147483647 h 1358"/>
              <a:gd name="T6" fmla="*/ 2147483647 w 1077"/>
              <a:gd name="T7" fmla="*/ 2147483647 h 1358"/>
              <a:gd name="T8" fmla="*/ 2147483647 w 1077"/>
              <a:gd name="T9" fmla="*/ 2147483647 h 1358"/>
              <a:gd name="T10" fmla="*/ 2147483647 w 1077"/>
              <a:gd name="T11" fmla="*/ 2147483647 h 1358"/>
              <a:gd name="T12" fmla="*/ 2147483647 w 1077"/>
              <a:gd name="T13" fmla="*/ 2147483647 h 1358"/>
              <a:gd name="T14" fmla="*/ 2147483647 w 1077"/>
              <a:gd name="T15" fmla="*/ 2147483647 h 1358"/>
              <a:gd name="T16" fmla="*/ 2147483647 w 1077"/>
              <a:gd name="T17" fmla="*/ 2147483647 h 1358"/>
              <a:gd name="T18" fmla="*/ 2147483647 w 1077"/>
              <a:gd name="T19" fmla="*/ 2147483647 h 1358"/>
              <a:gd name="T20" fmla="*/ 2147483647 w 1077"/>
              <a:gd name="T21" fmla="*/ 2147483647 h 1358"/>
              <a:gd name="T22" fmla="*/ 2147483647 w 1077"/>
              <a:gd name="T23" fmla="*/ 2147483647 h 1358"/>
              <a:gd name="T24" fmla="*/ 2147483647 w 1077"/>
              <a:gd name="T25" fmla="*/ 2147483647 h 1358"/>
              <a:gd name="T26" fmla="*/ 2147483647 w 1077"/>
              <a:gd name="T27" fmla="*/ 2147483647 h 1358"/>
              <a:gd name="T28" fmla="*/ 2147483647 w 1077"/>
              <a:gd name="T29" fmla="*/ 2147483647 h 1358"/>
              <a:gd name="T30" fmla="*/ 2147483647 w 1077"/>
              <a:gd name="T31" fmla="*/ 2147483647 h 1358"/>
              <a:gd name="T32" fmla="*/ 2147483647 w 1077"/>
              <a:gd name="T33" fmla="*/ 2147483647 h 1358"/>
              <a:gd name="T34" fmla="*/ 2147483647 w 1077"/>
              <a:gd name="T35" fmla="*/ 2147483647 h 1358"/>
              <a:gd name="T36" fmla="*/ 2147483647 w 1077"/>
              <a:gd name="T37" fmla="*/ 2147483647 h 1358"/>
              <a:gd name="T38" fmla="*/ 2147483647 w 1077"/>
              <a:gd name="T39" fmla="*/ 2147483647 h 1358"/>
              <a:gd name="T40" fmla="*/ 2147483647 w 1077"/>
              <a:gd name="T41" fmla="*/ 2147483647 h 1358"/>
              <a:gd name="T42" fmla="*/ 2147483647 w 1077"/>
              <a:gd name="T43" fmla="*/ 2147483647 h 1358"/>
              <a:gd name="T44" fmla="*/ 2147483647 w 1077"/>
              <a:gd name="T45" fmla="*/ 2147483647 h 1358"/>
              <a:gd name="T46" fmla="*/ 2147483647 w 1077"/>
              <a:gd name="T47" fmla="*/ 2147483647 h 1358"/>
              <a:gd name="T48" fmla="*/ 2147483647 w 1077"/>
              <a:gd name="T49" fmla="*/ 2147483647 h 1358"/>
              <a:gd name="T50" fmla="*/ 2147483647 w 1077"/>
              <a:gd name="T51" fmla="*/ 2147483647 h 1358"/>
              <a:gd name="T52" fmla="*/ 2147483647 w 1077"/>
              <a:gd name="T53" fmla="*/ 2147483647 h 1358"/>
              <a:gd name="T54" fmla="*/ 2147483647 w 1077"/>
              <a:gd name="T55" fmla="*/ 2147483647 h 1358"/>
              <a:gd name="T56" fmla="*/ 2147483647 w 1077"/>
              <a:gd name="T57" fmla="*/ 2147483647 h 1358"/>
              <a:gd name="T58" fmla="*/ 2147483647 w 1077"/>
              <a:gd name="T59" fmla="*/ 2147483647 h 1358"/>
              <a:gd name="T60" fmla="*/ 2147483647 w 1077"/>
              <a:gd name="T61" fmla="*/ 2147483647 h 1358"/>
              <a:gd name="T62" fmla="*/ 2147483647 w 1077"/>
              <a:gd name="T63" fmla="*/ 2147483647 h 1358"/>
              <a:gd name="T64" fmla="*/ 2147483647 w 1077"/>
              <a:gd name="T65" fmla="*/ 2147483647 h 1358"/>
              <a:gd name="T66" fmla="*/ 2147483647 w 1077"/>
              <a:gd name="T67" fmla="*/ 2147483647 h 1358"/>
              <a:gd name="T68" fmla="*/ 2147483647 w 1077"/>
              <a:gd name="T69" fmla="*/ 2147483647 h 1358"/>
              <a:gd name="T70" fmla="*/ 2147483647 w 1077"/>
              <a:gd name="T71" fmla="*/ 2147483647 h 1358"/>
              <a:gd name="T72" fmla="*/ 2147483647 w 1077"/>
              <a:gd name="T73" fmla="*/ 2147483647 h 1358"/>
              <a:gd name="T74" fmla="*/ 2147483647 w 1077"/>
              <a:gd name="T75" fmla="*/ 2147483647 h 1358"/>
              <a:gd name="T76" fmla="*/ 2147483647 w 1077"/>
              <a:gd name="T77" fmla="*/ 2147483647 h 1358"/>
              <a:gd name="T78" fmla="*/ 2147483647 w 1077"/>
              <a:gd name="T79" fmla="*/ 2147483647 h 1358"/>
              <a:gd name="T80" fmla="*/ 2147483647 w 1077"/>
              <a:gd name="T81" fmla="*/ 2147483647 h 1358"/>
              <a:gd name="T82" fmla="*/ 2147483647 w 1077"/>
              <a:gd name="T83" fmla="*/ 2147483647 h 1358"/>
              <a:gd name="T84" fmla="*/ 2147483647 w 1077"/>
              <a:gd name="T85" fmla="*/ 2147483647 h 1358"/>
              <a:gd name="T86" fmla="*/ 2147483647 w 1077"/>
              <a:gd name="T87" fmla="*/ 2147483647 h 1358"/>
              <a:gd name="T88" fmla="*/ 2147483647 w 1077"/>
              <a:gd name="T89" fmla="*/ 2147483647 h 1358"/>
              <a:gd name="T90" fmla="*/ 2147483647 w 1077"/>
              <a:gd name="T91" fmla="*/ 2147483647 h 1358"/>
              <a:gd name="T92" fmla="*/ 2147483647 w 1077"/>
              <a:gd name="T93" fmla="*/ 2147483647 h 1358"/>
              <a:gd name="T94" fmla="*/ 2147483647 w 1077"/>
              <a:gd name="T95" fmla="*/ 2147483647 h 1358"/>
              <a:gd name="T96" fmla="*/ 2147483647 w 1077"/>
              <a:gd name="T97" fmla="*/ 2147483647 h 1358"/>
              <a:gd name="T98" fmla="*/ 2147483647 w 1077"/>
              <a:gd name="T99" fmla="*/ 2147483647 h 1358"/>
              <a:gd name="T100" fmla="*/ 2147483647 w 1077"/>
              <a:gd name="T101" fmla="*/ 2147483647 h 1358"/>
              <a:gd name="T102" fmla="*/ 2147483647 w 1077"/>
              <a:gd name="T103" fmla="*/ 2147483647 h 1358"/>
              <a:gd name="T104" fmla="*/ 2147483647 w 1077"/>
              <a:gd name="T105" fmla="*/ 2147483647 h 1358"/>
              <a:gd name="T106" fmla="*/ 2147483647 w 1077"/>
              <a:gd name="T107" fmla="*/ 2147483647 h 1358"/>
              <a:gd name="T108" fmla="*/ 0 w 1077"/>
              <a:gd name="T109" fmla="*/ 2147483647 h 1358"/>
              <a:gd name="T110" fmla="*/ 2147483647 w 1077"/>
              <a:gd name="T111" fmla="*/ 0 h 1358"/>
              <a:gd name="T112" fmla="*/ 2147483647 w 1077"/>
              <a:gd name="T113" fmla="*/ 2147483647 h 1358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1077"/>
              <a:gd name="T172" fmla="*/ 0 h 1358"/>
              <a:gd name="T173" fmla="*/ 1077 w 1077"/>
              <a:gd name="T174" fmla="*/ 1358 h 1358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1077" h="1358">
                <a:moveTo>
                  <a:pt x="1077" y="562"/>
                </a:moveTo>
                <a:lnTo>
                  <a:pt x="803" y="450"/>
                </a:lnTo>
                <a:lnTo>
                  <a:pt x="792" y="475"/>
                </a:lnTo>
                <a:lnTo>
                  <a:pt x="785" y="500"/>
                </a:lnTo>
                <a:lnTo>
                  <a:pt x="777" y="527"/>
                </a:lnTo>
                <a:lnTo>
                  <a:pt x="771" y="555"/>
                </a:lnTo>
                <a:lnTo>
                  <a:pt x="763" y="591"/>
                </a:lnTo>
                <a:lnTo>
                  <a:pt x="759" y="621"/>
                </a:lnTo>
                <a:lnTo>
                  <a:pt x="754" y="654"/>
                </a:lnTo>
                <a:lnTo>
                  <a:pt x="751" y="691"/>
                </a:lnTo>
                <a:lnTo>
                  <a:pt x="748" y="728"/>
                </a:lnTo>
                <a:lnTo>
                  <a:pt x="748" y="796"/>
                </a:lnTo>
                <a:lnTo>
                  <a:pt x="749" y="831"/>
                </a:lnTo>
                <a:lnTo>
                  <a:pt x="751" y="864"/>
                </a:lnTo>
                <a:lnTo>
                  <a:pt x="755" y="897"/>
                </a:lnTo>
                <a:lnTo>
                  <a:pt x="762" y="930"/>
                </a:lnTo>
                <a:lnTo>
                  <a:pt x="768" y="961"/>
                </a:lnTo>
                <a:lnTo>
                  <a:pt x="776" y="999"/>
                </a:lnTo>
                <a:lnTo>
                  <a:pt x="787" y="1034"/>
                </a:lnTo>
                <a:lnTo>
                  <a:pt x="272" y="1358"/>
                </a:lnTo>
                <a:lnTo>
                  <a:pt x="261" y="1325"/>
                </a:lnTo>
                <a:lnTo>
                  <a:pt x="250" y="1297"/>
                </a:lnTo>
                <a:lnTo>
                  <a:pt x="241" y="1270"/>
                </a:lnTo>
                <a:lnTo>
                  <a:pt x="231" y="1240"/>
                </a:lnTo>
                <a:lnTo>
                  <a:pt x="223" y="1215"/>
                </a:lnTo>
                <a:lnTo>
                  <a:pt x="214" y="1187"/>
                </a:lnTo>
                <a:lnTo>
                  <a:pt x="208" y="1160"/>
                </a:lnTo>
                <a:lnTo>
                  <a:pt x="201" y="1135"/>
                </a:lnTo>
                <a:lnTo>
                  <a:pt x="195" y="1108"/>
                </a:lnTo>
                <a:lnTo>
                  <a:pt x="187" y="1076"/>
                </a:lnTo>
                <a:lnTo>
                  <a:pt x="182" y="1043"/>
                </a:lnTo>
                <a:lnTo>
                  <a:pt x="176" y="1013"/>
                </a:lnTo>
                <a:lnTo>
                  <a:pt x="170" y="983"/>
                </a:lnTo>
                <a:lnTo>
                  <a:pt x="167" y="949"/>
                </a:lnTo>
                <a:lnTo>
                  <a:pt x="163" y="916"/>
                </a:lnTo>
                <a:lnTo>
                  <a:pt x="160" y="878"/>
                </a:lnTo>
                <a:lnTo>
                  <a:pt x="157" y="842"/>
                </a:lnTo>
                <a:lnTo>
                  <a:pt x="157" y="806"/>
                </a:lnTo>
                <a:lnTo>
                  <a:pt x="157" y="768"/>
                </a:lnTo>
                <a:lnTo>
                  <a:pt x="157" y="721"/>
                </a:lnTo>
                <a:lnTo>
                  <a:pt x="159" y="678"/>
                </a:lnTo>
                <a:lnTo>
                  <a:pt x="160" y="650"/>
                </a:lnTo>
                <a:lnTo>
                  <a:pt x="163" y="615"/>
                </a:lnTo>
                <a:lnTo>
                  <a:pt x="167" y="582"/>
                </a:lnTo>
                <a:lnTo>
                  <a:pt x="171" y="543"/>
                </a:lnTo>
                <a:lnTo>
                  <a:pt x="178" y="508"/>
                </a:lnTo>
                <a:lnTo>
                  <a:pt x="184" y="477"/>
                </a:lnTo>
                <a:lnTo>
                  <a:pt x="192" y="437"/>
                </a:lnTo>
                <a:lnTo>
                  <a:pt x="200" y="406"/>
                </a:lnTo>
                <a:lnTo>
                  <a:pt x="208" y="368"/>
                </a:lnTo>
                <a:lnTo>
                  <a:pt x="217" y="336"/>
                </a:lnTo>
                <a:lnTo>
                  <a:pt x="228" y="302"/>
                </a:lnTo>
                <a:lnTo>
                  <a:pt x="239" y="267"/>
                </a:lnTo>
                <a:lnTo>
                  <a:pt x="255" y="225"/>
                </a:lnTo>
                <a:lnTo>
                  <a:pt x="0" y="118"/>
                </a:lnTo>
                <a:lnTo>
                  <a:pt x="670" y="0"/>
                </a:lnTo>
                <a:lnTo>
                  <a:pt x="1077" y="562"/>
                </a:lnTo>
                <a:close/>
              </a:path>
            </a:pathLst>
          </a:custGeom>
          <a:solidFill>
            <a:srgbClr val="008000"/>
          </a:solidFill>
          <a:ln w="8255">
            <a:solidFill>
              <a:srgbClr val="000000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588" name="Freeform 4"/>
          <p:cNvSpPr/>
          <p:nvPr/>
        </p:nvSpPr>
        <p:spPr bwMode="auto">
          <a:xfrm>
            <a:off x="1404938" y="1844675"/>
            <a:ext cx="1552575" cy="969963"/>
          </a:xfrm>
          <a:custGeom>
            <a:avLst/>
            <a:gdLst>
              <a:gd name="T0" fmla="*/ 2147483647 w 1223"/>
              <a:gd name="T1" fmla="*/ 2147483647 h 1163"/>
              <a:gd name="T2" fmla="*/ 2147483647 w 1223"/>
              <a:gd name="T3" fmla="*/ 2147483647 h 1163"/>
              <a:gd name="T4" fmla="*/ 2147483647 w 1223"/>
              <a:gd name="T5" fmla="*/ 2147483647 h 1163"/>
              <a:gd name="T6" fmla="*/ 2147483647 w 1223"/>
              <a:gd name="T7" fmla="*/ 2147483647 h 1163"/>
              <a:gd name="T8" fmla="*/ 2147483647 w 1223"/>
              <a:gd name="T9" fmla="*/ 2147483647 h 1163"/>
              <a:gd name="T10" fmla="*/ 2147483647 w 1223"/>
              <a:gd name="T11" fmla="*/ 2147483647 h 1163"/>
              <a:gd name="T12" fmla="*/ 2147483647 w 1223"/>
              <a:gd name="T13" fmla="*/ 2147483647 h 1163"/>
              <a:gd name="T14" fmla="*/ 2147483647 w 1223"/>
              <a:gd name="T15" fmla="*/ 2147483647 h 1163"/>
              <a:gd name="T16" fmla="*/ 2147483647 w 1223"/>
              <a:gd name="T17" fmla="*/ 2147483647 h 1163"/>
              <a:gd name="T18" fmla="*/ 2147483647 w 1223"/>
              <a:gd name="T19" fmla="*/ 2147483647 h 1163"/>
              <a:gd name="T20" fmla="*/ 2147483647 w 1223"/>
              <a:gd name="T21" fmla="*/ 2147483647 h 1163"/>
              <a:gd name="T22" fmla="*/ 2147483647 w 1223"/>
              <a:gd name="T23" fmla="*/ 2147483647 h 1163"/>
              <a:gd name="T24" fmla="*/ 2147483647 w 1223"/>
              <a:gd name="T25" fmla="*/ 2147483647 h 1163"/>
              <a:gd name="T26" fmla="*/ 2147483647 w 1223"/>
              <a:gd name="T27" fmla="*/ 2147483647 h 1163"/>
              <a:gd name="T28" fmla="*/ 2147483647 w 1223"/>
              <a:gd name="T29" fmla="*/ 2147483647 h 1163"/>
              <a:gd name="T30" fmla="*/ 2147483647 w 1223"/>
              <a:gd name="T31" fmla="*/ 2147483647 h 1163"/>
              <a:gd name="T32" fmla="*/ 2147483647 w 1223"/>
              <a:gd name="T33" fmla="*/ 2147483647 h 1163"/>
              <a:gd name="T34" fmla="*/ 2147483647 w 1223"/>
              <a:gd name="T35" fmla="*/ 2147483647 h 1163"/>
              <a:gd name="T36" fmla="*/ 2147483647 w 1223"/>
              <a:gd name="T37" fmla="*/ 2147483647 h 1163"/>
              <a:gd name="T38" fmla="*/ 2147483647 w 1223"/>
              <a:gd name="T39" fmla="*/ 2147483647 h 1163"/>
              <a:gd name="T40" fmla="*/ 2147483647 w 1223"/>
              <a:gd name="T41" fmla="*/ 2147483647 h 1163"/>
              <a:gd name="T42" fmla="*/ 2147483647 w 1223"/>
              <a:gd name="T43" fmla="*/ 2147483647 h 1163"/>
              <a:gd name="T44" fmla="*/ 2147483647 w 1223"/>
              <a:gd name="T45" fmla="*/ 2147483647 h 1163"/>
              <a:gd name="T46" fmla="*/ 2147483647 w 1223"/>
              <a:gd name="T47" fmla="*/ 2147483647 h 1163"/>
              <a:gd name="T48" fmla="*/ 2147483647 w 1223"/>
              <a:gd name="T49" fmla="*/ 2147483647 h 1163"/>
              <a:gd name="T50" fmla="*/ 2147483647 w 1223"/>
              <a:gd name="T51" fmla="*/ 2147483647 h 1163"/>
              <a:gd name="T52" fmla="*/ 2147483647 w 1223"/>
              <a:gd name="T53" fmla="*/ 2147483647 h 1163"/>
              <a:gd name="T54" fmla="*/ 2147483647 w 1223"/>
              <a:gd name="T55" fmla="*/ 2147483647 h 1163"/>
              <a:gd name="T56" fmla="*/ 2147483647 w 1223"/>
              <a:gd name="T57" fmla="*/ 2147483647 h 1163"/>
              <a:gd name="T58" fmla="*/ 2147483647 w 1223"/>
              <a:gd name="T59" fmla="*/ 2147483647 h 1163"/>
              <a:gd name="T60" fmla="*/ 2147483647 w 1223"/>
              <a:gd name="T61" fmla="*/ 2147483647 h 1163"/>
              <a:gd name="T62" fmla="*/ 2147483647 w 1223"/>
              <a:gd name="T63" fmla="*/ 2147483647 h 1163"/>
              <a:gd name="T64" fmla="*/ 2147483647 w 1223"/>
              <a:gd name="T65" fmla="*/ 2147483647 h 1163"/>
              <a:gd name="T66" fmla="*/ 2147483647 w 1223"/>
              <a:gd name="T67" fmla="*/ 2147483647 h 1163"/>
              <a:gd name="T68" fmla="*/ 2147483647 w 1223"/>
              <a:gd name="T69" fmla="*/ 2147483647 h 1163"/>
              <a:gd name="T70" fmla="*/ 2147483647 w 1223"/>
              <a:gd name="T71" fmla="*/ 2147483647 h 1163"/>
              <a:gd name="T72" fmla="*/ 2147483647 w 1223"/>
              <a:gd name="T73" fmla="*/ 2147483647 h 1163"/>
              <a:gd name="T74" fmla="*/ 0 w 1223"/>
              <a:gd name="T75" fmla="*/ 2147483647 h 1163"/>
              <a:gd name="T76" fmla="*/ 2147483647 w 1223"/>
              <a:gd name="T77" fmla="*/ 0 h 1163"/>
              <a:gd name="T78" fmla="*/ 2147483647 w 1223"/>
              <a:gd name="T79" fmla="*/ 2147483647 h 1163"/>
              <a:gd name="T80" fmla="*/ 2147483647 w 1223"/>
              <a:gd name="T81" fmla="*/ 2147483647 h 1163"/>
              <a:gd name="T82" fmla="*/ 2147483647 w 1223"/>
              <a:gd name="T83" fmla="*/ 2147483647 h 1163"/>
              <a:gd name="T84" fmla="*/ 2147483647 w 1223"/>
              <a:gd name="T85" fmla="*/ 2147483647 h 1163"/>
              <a:gd name="T86" fmla="*/ 2147483647 w 1223"/>
              <a:gd name="T87" fmla="*/ 2147483647 h 1163"/>
              <a:gd name="T88" fmla="*/ 2147483647 w 1223"/>
              <a:gd name="T89" fmla="*/ 2147483647 h 1163"/>
              <a:gd name="T90" fmla="*/ 2147483647 w 1223"/>
              <a:gd name="T91" fmla="*/ 2147483647 h 1163"/>
              <a:gd name="T92" fmla="*/ 2147483647 w 1223"/>
              <a:gd name="T93" fmla="*/ 2147483647 h 1163"/>
              <a:gd name="T94" fmla="*/ 2147483647 w 1223"/>
              <a:gd name="T95" fmla="*/ 2147483647 h 1163"/>
              <a:gd name="T96" fmla="*/ 2147483647 w 1223"/>
              <a:gd name="T97" fmla="*/ 2147483647 h 1163"/>
              <a:gd name="T98" fmla="*/ 2147483647 w 1223"/>
              <a:gd name="T99" fmla="*/ 2147483647 h 1163"/>
              <a:gd name="T100" fmla="*/ 2147483647 w 1223"/>
              <a:gd name="T101" fmla="*/ 2147483647 h 1163"/>
              <a:gd name="T102" fmla="*/ 2147483647 w 1223"/>
              <a:gd name="T103" fmla="*/ 2147483647 h 1163"/>
              <a:gd name="T104" fmla="*/ 2147483647 w 1223"/>
              <a:gd name="T105" fmla="*/ 2147483647 h 1163"/>
              <a:gd name="T106" fmla="*/ 2147483647 w 1223"/>
              <a:gd name="T107" fmla="*/ 2147483647 h 1163"/>
              <a:gd name="T108" fmla="*/ 2147483647 w 1223"/>
              <a:gd name="T109" fmla="*/ 2147483647 h 1163"/>
              <a:gd name="T110" fmla="*/ 2147483647 w 1223"/>
              <a:gd name="T111" fmla="*/ 2147483647 h 1163"/>
              <a:gd name="T112" fmla="*/ 2147483647 w 1223"/>
              <a:gd name="T113" fmla="*/ 2147483647 h 1163"/>
              <a:gd name="T114" fmla="*/ 2147483647 w 1223"/>
              <a:gd name="T115" fmla="*/ 2147483647 h 1163"/>
              <a:gd name="T116" fmla="*/ 2147483647 w 1223"/>
              <a:gd name="T117" fmla="*/ 2147483647 h 1163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1223"/>
              <a:gd name="T178" fmla="*/ 0 h 1163"/>
              <a:gd name="T179" fmla="*/ 1223 w 1223"/>
              <a:gd name="T180" fmla="*/ 1163 h 1163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1223" h="1163">
                <a:moveTo>
                  <a:pt x="971" y="1163"/>
                </a:moveTo>
                <a:lnTo>
                  <a:pt x="946" y="1151"/>
                </a:lnTo>
                <a:lnTo>
                  <a:pt x="925" y="1140"/>
                </a:lnTo>
                <a:lnTo>
                  <a:pt x="903" y="1129"/>
                </a:lnTo>
                <a:lnTo>
                  <a:pt x="883" y="1117"/>
                </a:lnTo>
                <a:lnTo>
                  <a:pt x="861" y="1105"/>
                </a:lnTo>
                <a:lnTo>
                  <a:pt x="839" y="1092"/>
                </a:lnTo>
                <a:lnTo>
                  <a:pt x="818" y="1078"/>
                </a:lnTo>
                <a:lnTo>
                  <a:pt x="796" y="1066"/>
                </a:lnTo>
                <a:lnTo>
                  <a:pt x="773" y="1048"/>
                </a:lnTo>
                <a:lnTo>
                  <a:pt x="746" y="1031"/>
                </a:lnTo>
                <a:lnTo>
                  <a:pt x="725" y="1015"/>
                </a:lnTo>
                <a:lnTo>
                  <a:pt x="705" y="998"/>
                </a:lnTo>
                <a:lnTo>
                  <a:pt x="681" y="981"/>
                </a:lnTo>
                <a:lnTo>
                  <a:pt x="656" y="962"/>
                </a:lnTo>
                <a:lnTo>
                  <a:pt x="634" y="943"/>
                </a:lnTo>
                <a:lnTo>
                  <a:pt x="610" y="922"/>
                </a:lnTo>
                <a:lnTo>
                  <a:pt x="591" y="905"/>
                </a:lnTo>
                <a:lnTo>
                  <a:pt x="565" y="880"/>
                </a:lnTo>
                <a:lnTo>
                  <a:pt x="543" y="859"/>
                </a:lnTo>
                <a:lnTo>
                  <a:pt x="524" y="839"/>
                </a:lnTo>
                <a:lnTo>
                  <a:pt x="502" y="815"/>
                </a:lnTo>
                <a:lnTo>
                  <a:pt x="486" y="798"/>
                </a:lnTo>
                <a:lnTo>
                  <a:pt x="467" y="776"/>
                </a:lnTo>
                <a:lnTo>
                  <a:pt x="448" y="754"/>
                </a:lnTo>
                <a:lnTo>
                  <a:pt x="428" y="727"/>
                </a:lnTo>
                <a:lnTo>
                  <a:pt x="409" y="705"/>
                </a:lnTo>
                <a:lnTo>
                  <a:pt x="390" y="680"/>
                </a:lnTo>
                <a:lnTo>
                  <a:pt x="368" y="650"/>
                </a:lnTo>
                <a:lnTo>
                  <a:pt x="349" y="623"/>
                </a:lnTo>
                <a:lnTo>
                  <a:pt x="329" y="593"/>
                </a:lnTo>
                <a:lnTo>
                  <a:pt x="310" y="563"/>
                </a:lnTo>
                <a:lnTo>
                  <a:pt x="292" y="532"/>
                </a:lnTo>
                <a:lnTo>
                  <a:pt x="273" y="499"/>
                </a:lnTo>
                <a:lnTo>
                  <a:pt x="261" y="471"/>
                </a:lnTo>
                <a:lnTo>
                  <a:pt x="245" y="444"/>
                </a:lnTo>
                <a:lnTo>
                  <a:pt x="233" y="414"/>
                </a:lnTo>
                <a:lnTo>
                  <a:pt x="0" y="524"/>
                </a:lnTo>
                <a:lnTo>
                  <a:pt x="384" y="0"/>
                </a:lnTo>
                <a:lnTo>
                  <a:pt x="1034" y="57"/>
                </a:lnTo>
                <a:lnTo>
                  <a:pt x="773" y="173"/>
                </a:lnTo>
                <a:lnTo>
                  <a:pt x="788" y="206"/>
                </a:lnTo>
                <a:lnTo>
                  <a:pt x="807" y="241"/>
                </a:lnTo>
                <a:lnTo>
                  <a:pt x="831" y="278"/>
                </a:lnTo>
                <a:lnTo>
                  <a:pt x="858" y="319"/>
                </a:lnTo>
                <a:lnTo>
                  <a:pt x="881" y="351"/>
                </a:lnTo>
                <a:lnTo>
                  <a:pt x="908" y="382"/>
                </a:lnTo>
                <a:lnTo>
                  <a:pt x="933" y="414"/>
                </a:lnTo>
                <a:lnTo>
                  <a:pt x="960" y="441"/>
                </a:lnTo>
                <a:lnTo>
                  <a:pt x="988" y="466"/>
                </a:lnTo>
                <a:lnTo>
                  <a:pt x="1018" y="494"/>
                </a:lnTo>
                <a:lnTo>
                  <a:pt x="1048" y="518"/>
                </a:lnTo>
                <a:lnTo>
                  <a:pt x="1076" y="541"/>
                </a:lnTo>
                <a:lnTo>
                  <a:pt x="1105" y="562"/>
                </a:lnTo>
                <a:lnTo>
                  <a:pt x="1139" y="584"/>
                </a:lnTo>
                <a:lnTo>
                  <a:pt x="1174" y="604"/>
                </a:lnTo>
                <a:lnTo>
                  <a:pt x="1199" y="615"/>
                </a:lnTo>
                <a:lnTo>
                  <a:pt x="1223" y="628"/>
                </a:lnTo>
                <a:lnTo>
                  <a:pt x="971" y="1163"/>
                </a:lnTo>
                <a:close/>
              </a:path>
            </a:pathLst>
          </a:custGeom>
          <a:solidFill>
            <a:srgbClr val="FF00FF"/>
          </a:solidFill>
          <a:ln w="8255">
            <a:solidFill>
              <a:srgbClr val="000000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589" name="Freeform 5"/>
          <p:cNvSpPr/>
          <p:nvPr/>
        </p:nvSpPr>
        <p:spPr bwMode="auto">
          <a:xfrm>
            <a:off x="3276600" y="2062163"/>
            <a:ext cx="1685925" cy="887412"/>
          </a:xfrm>
          <a:custGeom>
            <a:avLst/>
            <a:gdLst>
              <a:gd name="T0" fmla="*/ 2147483647 w 1329"/>
              <a:gd name="T1" fmla="*/ 0 h 1063"/>
              <a:gd name="T2" fmla="*/ 2147483647 w 1329"/>
              <a:gd name="T3" fmla="*/ 2147483647 h 1063"/>
              <a:gd name="T4" fmla="*/ 2147483647 w 1329"/>
              <a:gd name="T5" fmla="*/ 2147483647 h 1063"/>
              <a:gd name="T6" fmla="*/ 2147483647 w 1329"/>
              <a:gd name="T7" fmla="*/ 2147483647 h 1063"/>
              <a:gd name="T8" fmla="*/ 2147483647 w 1329"/>
              <a:gd name="T9" fmla="*/ 2147483647 h 1063"/>
              <a:gd name="T10" fmla="*/ 2147483647 w 1329"/>
              <a:gd name="T11" fmla="*/ 2147483647 h 1063"/>
              <a:gd name="T12" fmla="*/ 2147483647 w 1329"/>
              <a:gd name="T13" fmla="*/ 2147483647 h 1063"/>
              <a:gd name="T14" fmla="*/ 2147483647 w 1329"/>
              <a:gd name="T15" fmla="*/ 2147483647 h 1063"/>
              <a:gd name="T16" fmla="*/ 2147483647 w 1329"/>
              <a:gd name="T17" fmla="*/ 2147483647 h 1063"/>
              <a:gd name="T18" fmla="*/ 2147483647 w 1329"/>
              <a:gd name="T19" fmla="*/ 2147483647 h 1063"/>
              <a:gd name="T20" fmla="*/ 2147483647 w 1329"/>
              <a:gd name="T21" fmla="*/ 2147483647 h 1063"/>
              <a:gd name="T22" fmla="*/ 2147483647 w 1329"/>
              <a:gd name="T23" fmla="*/ 2147483647 h 1063"/>
              <a:gd name="T24" fmla="*/ 2147483647 w 1329"/>
              <a:gd name="T25" fmla="*/ 2147483647 h 1063"/>
              <a:gd name="T26" fmla="*/ 2147483647 w 1329"/>
              <a:gd name="T27" fmla="*/ 2147483647 h 1063"/>
              <a:gd name="T28" fmla="*/ 2147483647 w 1329"/>
              <a:gd name="T29" fmla="*/ 2147483647 h 1063"/>
              <a:gd name="T30" fmla="*/ 2147483647 w 1329"/>
              <a:gd name="T31" fmla="*/ 2147483647 h 1063"/>
              <a:gd name="T32" fmla="*/ 2147483647 w 1329"/>
              <a:gd name="T33" fmla="*/ 2147483647 h 1063"/>
              <a:gd name="T34" fmla="*/ 2147483647 w 1329"/>
              <a:gd name="T35" fmla="*/ 2147483647 h 1063"/>
              <a:gd name="T36" fmla="*/ 2147483647 w 1329"/>
              <a:gd name="T37" fmla="*/ 2147483647 h 1063"/>
              <a:gd name="T38" fmla="*/ 2147483647 w 1329"/>
              <a:gd name="T39" fmla="*/ 2147483647 h 1063"/>
              <a:gd name="T40" fmla="*/ 2147483647 w 1329"/>
              <a:gd name="T41" fmla="*/ 2147483647 h 1063"/>
              <a:gd name="T42" fmla="*/ 2147483647 w 1329"/>
              <a:gd name="T43" fmla="*/ 2147483647 h 1063"/>
              <a:gd name="T44" fmla="*/ 2147483647 w 1329"/>
              <a:gd name="T45" fmla="*/ 2147483647 h 1063"/>
              <a:gd name="T46" fmla="*/ 2147483647 w 1329"/>
              <a:gd name="T47" fmla="*/ 2147483647 h 1063"/>
              <a:gd name="T48" fmla="*/ 2147483647 w 1329"/>
              <a:gd name="T49" fmla="*/ 2147483647 h 1063"/>
              <a:gd name="T50" fmla="*/ 2147483647 w 1329"/>
              <a:gd name="T51" fmla="*/ 2147483647 h 1063"/>
              <a:gd name="T52" fmla="*/ 2147483647 w 1329"/>
              <a:gd name="T53" fmla="*/ 2147483647 h 1063"/>
              <a:gd name="T54" fmla="*/ 2147483647 w 1329"/>
              <a:gd name="T55" fmla="*/ 2147483647 h 1063"/>
              <a:gd name="T56" fmla="*/ 2147483647 w 1329"/>
              <a:gd name="T57" fmla="*/ 2147483647 h 1063"/>
              <a:gd name="T58" fmla="*/ 2147483647 w 1329"/>
              <a:gd name="T59" fmla="*/ 2147483647 h 1063"/>
              <a:gd name="T60" fmla="*/ 2147483647 w 1329"/>
              <a:gd name="T61" fmla="*/ 2147483647 h 1063"/>
              <a:gd name="T62" fmla="*/ 2147483647 w 1329"/>
              <a:gd name="T63" fmla="*/ 2147483647 h 1063"/>
              <a:gd name="T64" fmla="*/ 2147483647 w 1329"/>
              <a:gd name="T65" fmla="*/ 2147483647 h 1063"/>
              <a:gd name="T66" fmla="*/ 2147483647 w 1329"/>
              <a:gd name="T67" fmla="*/ 2147483647 h 1063"/>
              <a:gd name="T68" fmla="*/ 2147483647 w 1329"/>
              <a:gd name="T69" fmla="*/ 2147483647 h 1063"/>
              <a:gd name="T70" fmla="*/ 2147483647 w 1329"/>
              <a:gd name="T71" fmla="*/ 2147483647 h 1063"/>
              <a:gd name="T72" fmla="*/ 2147483647 w 1329"/>
              <a:gd name="T73" fmla="*/ 2147483647 h 1063"/>
              <a:gd name="T74" fmla="*/ 2147483647 w 1329"/>
              <a:gd name="T75" fmla="*/ 2147483647 h 1063"/>
              <a:gd name="T76" fmla="*/ 2147483647 w 1329"/>
              <a:gd name="T77" fmla="*/ 2147483647 h 1063"/>
              <a:gd name="T78" fmla="*/ 2147483647 w 1329"/>
              <a:gd name="T79" fmla="*/ 2147483647 h 1063"/>
              <a:gd name="T80" fmla="*/ 2147483647 w 1329"/>
              <a:gd name="T81" fmla="*/ 2147483647 h 1063"/>
              <a:gd name="T82" fmla="*/ 2147483647 w 1329"/>
              <a:gd name="T83" fmla="*/ 2147483647 h 1063"/>
              <a:gd name="T84" fmla="*/ 2147483647 w 1329"/>
              <a:gd name="T85" fmla="*/ 2147483647 h 1063"/>
              <a:gd name="T86" fmla="*/ 2147483647 w 1329"/>
              <a:gd name="T87" fmla="*/ 2147483647 h 1063"/>
              <a:gd name="T88" fmla="*/ 2147483647 w 1329"/>
              <a:gd name="T89" fmla="*/ 2147483647 h 1063"/>
              <a:gd name="T90" fmla="*/ 2147483647 w 1329"/>
              <a:gd name="T91" fmla="*/ 2147483647 h 1063"/>
              <a:gd name="T92" fmla="*/ 2147483647 w 1329"/>
              <a:gd name="T93" fmla="*/ 2147483647 h 1063"/>
              <a:gd name="T94" fmla="*/ 2147483647 w 1329"/>
              <a:gd name="T95" fmla="*/ 2147483647 h 1063"/>
              <a:gd name="T96" fmla="*/ 2147483647 w 1329"/>
              <a:gd name="T97" fmla="*/ 2147483647 h 1063"/>
              <a:gd name="T98" fmla="*/ 2147483647 w 1329"/>
              <a:gd name="T99" fmla="*/ 2147483647 h 1063"/>
              <a:gd name="T100" fmla="*/ 2147483647 w 1329"/>
              <a:gd name="T101" fmla="*/ 2147483647 h 1063"/>
              <a:gd name="T102" fmla="*/ 2147483647 w 1329"/>
              <a:gd name="T103" fmla="*/ 2147483647 h 1063"/>
              <a:gd name="T104" fmla="*/ 2147483647 w 1329"/>
              <a:gd name="T105" fmla="*/ 2147483647 h 1063"/>
              <a:gd name="T106" fmla="*/ 2147483647 w 1329"/>
              <a:gd name="T107" fmla="*/ 2147483647 h 1063"/>
              <a:gd name="T108" fmla="*/ 2147483647 w 1329"/>
              <a:gd name="T109" fmla="*/ 2147483647 h 1063"/>
              <a:gd name="T110" fmla="*/ 0 w 1329"/>
              <a:gd name="T111" fmla="*/ 2147483647 h 1063"/>
              <a:gd name="T112" fmla="*/ 2147483647 w 1329"/>
              <a:gd name="T113" fmla="*/ 0 h 1063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1329"/>
              <a:gd name="T172" fmla="*/ 0 h 1063"/>
              <a:gd name="T173" fmla="*/ 1329 w 1329"/>
              <a:gd name="T174" fmla="*/ 1063 h 1063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1329" h="1063">
                <a:moveTo>
                  <a:pt x="533" y="0"/>
                </a:moveTo>
                <a:lnTo>
                  <a:pt x="422" y="274"/>
                </a:lnTo>
                <a:lnTo>
                  <a:pt x="448" y="285"/>
                </a:lnTo>
                <a:lnTo>
                  <a:pt x="471" y="291"/>
                </a:lnTo>
                <a:lnTo>
                  <a:pt x="498" y="299"/>
                </a:lnTo>
                <a:lnTo>
                  <a:pt x="528" y="307"/>
                </a:lnTo>
                <a:lnTo>
                  <a:pt x="562" y="313"/>
                </a:lnTo>
                <a:lnTo>
                  <a:pt x="594" y="318"/>
                </a:lnTo>
                <a:lnTo>
                  <a:pt x="625" y="323"/>
                </a:lnTo>
                <a:lnTo>
                  <a:pt x="662" y="327"/>
                </a:lnTo>
                <a:lnTo>
                  <a:pt x="699" y="331"/>
                </a:lnTo>
                <a:lnTo>
                  <a:pt x="767" y="331"/>
                </a:lnTo>
                <a:lnTo>
                  <a:pt x="803" y="329"/>
                </a:lnTo>
                <a:lnTo>
                  <a:pt x="835" y="326"/>
                </a:lnTo>
                <a:lnTo>
                  <a:pt x="868" y="321"/>
                </a:lnTo>
                <a:lnTo>
                  <a:pt x="903" y="315"/>
                </a:lnTo>
                <a:lnTo>
                  <a:pt x="932" y="310"/>
                </a:lnTo>
                <a:lnTo>
                  <a:pt x="970" y="301"/>
                </a:lnTo>
                <a:lnTo>
                  <a:pt x="1005" y="290"/>
                </a:lnTo>
                <a:lnTo>
                  <a:pt x="1329" y="803"/>
                </a:lnTo>
                <a:lnTo>
                  <a:pt x="1298" y="815"/>
                </a:lnTo>
                <a:lnTo>
                  <a:pt x="1268" y="826"/>
                </a:lnTo>
                <a:lnTo>
                  <a:pt x="1241" y="836"/>
                </a:lnTo>
                <a:lnTo>
                  <a:pt x="1213" y="845"/>
                </a:lnTo>
                <a:lnTo>
                  <a:pt x="1186" y="853"/>
                </a:lnTo>
                <a:lnTo>
                  <a:pt x="1158" y="863"/>
                </a:lnTo>
                <a:lnTo>
                  <a:pt x="1132" y="869"/>
                </a:lnTo>
                <a:lnTo>
                  <a:pt x="1106" y="875"/>
                </a:lnTo>
                <a:lnTo>
                  <a:pt x="1079" y="881"/>
                </a:lnTo>
                <a:lnTo>
                  <a:pt x="1049" y="889"/>
                </a:lnTo>
                <a:lnTo>
                  <a:pt x="1014" y="894"/>
                </a:lnTo>
                <a:lnTo>
                  <a:pt x="986" y="900"/>
                </a:lnTo>
                <a:lnTo>
                  <a:pt x="954" y="907"/>
                </a:lnTo>
                <a:lnTo>
                  <a:pt x="921" y="911"/>
                </a:lnTo>
                <a:lnTo>
                  <a:pt x="887" y="915"/>
                </a:lnTo>
                <a:lnTo>
                  <a:pt x="849" y="916"/>
                </a:lnTo>
                <a:lnTo>
                  <a:pt x="813" y="919"/>
                </a:lnTo>
                <a:lnTo>
                  <a:pt x="778" y="919"/>
                </a:lnTo>
                <a:lnTo>
                  <a:pt x="740" y="919"/>
                </a:lnTo>
                <a:lnTo>
                  <a:pt x="693" y="919"/>
                </a:lnTo>
                <a:lnTo>
                  <a:pt x="651" y="918"/>
                </a:lnTo>
                <a:lnTo>
                  <a:pt x="621" y="916"/>
                </a:lnTo>
                <a:lnTo>
                  <a:pt x="588" y="915"/>
                </a:lnTo>
                <a:lnTo>
                  <a:pt x="553" y="911"/>
                </a:lnTo>
                <a:lnTo>
                  <a:pt x="514" y="905"/>
                </a:lnTo>
                <a:lnTo>
                  <a:pt x="481" y="899"/>
                </a:lnTo>
                <a:lnTo>
                  <a:pt x="448" y="894"/>
                </a:lnTo>
                <a:lnTo>
                  <a:pt x="408" y="885"/>
                </a:lnTo>
                <a:lnTo>
                  <a:pt x="378" y="877"/>
                </a:lnTo>
                <a:lnTo>
                  <a:pt x="341" y="869"/>
                </a:lnTo>
                <a:lnTo>
                  <a:pt x="307" y="859"/>
                </a:lnTo>
                <a:lnTo>
                  <a:pt x="274" y="850"/>
                </a:lnTo>
                <a:lnTo>
                  <a:pt x="240" y="837"/>
                </a:lnTo>
                <a:lnTo>
                  <a:pt x="197" y="822"/>
                </a:lnTo>
                <a:lnTo>
                  <a:pt x="97" y="1063"/>
                </a:lnTo>
                <a:lnTo>
                  <a:pt x="0" y="381"/>
                </a:lnTo>
                <a:lnTo>
                  <a:pt x="533" y="0"/>
                </a:lnTo>
                <a:close/>
              </a:path>
            </a:pathLst>
          </a:custGeom>
          <a:solidFill>
            <a:srgbClr val="FFFF00"/>
          </a:solidFill>
          <a:ln w="8255">
            <a:solidFill>
              <a:srgbClr val="000000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590" name="Freeform 6"/>
          <p:cNvSpPr/>
          <p:nvPr/>
        </p:nvSpPr>
        <p:spPr bwMode="auto">
          <a:xfrm rot="10800000">
            <a:off x="1476375" y="2565400"/>
            <a:ext cx="1466850" cy="963613"/>
          </a:xfrm>
          <a:custGeom>
            <a:avLst/>
            <a:gdLst>
              <a:gd name="T0" fmla="*/ 2147483647 w 1154"/>
              <a:gd name="T1" fmla="*/ 2147483647 h 1154"/>
              <a:gd name="T2" fmla="*/ 2147483647 w 1154"/>
              <a:gd name="T3" fmla="*/ 2147483647 h 1154"/>
              <a:gd name="T4" fmla="*/ 2147483647 w 1154"/>
              <a:gd name="T5" fmla="*/ 2147483647 h 1154"/>
              <a:gd name="T6" fmla="*/ 2147483647 w 1154"/>
              <a:gd name="T7" fmla="*/ 2147483647 h 1154"/>
              <a:gd name="T8" fmla="*/ 2147483647 w 1154"/>
              <a:gd name="T9" fmla="*/ 2147483647 h 1154"/>
              <a:gd name="T10" fmla="*/ 2147483647 w 1154"/>
              <a:gd name="T11" fmla="*/ 2147483647 h 1154"/>
              <a:gd name="T12" fmla="*/ 2147483647 w 1154"/>
              <a:gd name="T13" fmla="*/ 2147483647 h 1154"/>
              <a:gd name="T14" fmla="*/ 2147483647 w 1154"/>
              <a:gd name="T15" fmla="*/ 2147483647 h 1154"/>
              <a:gd name="T16" fmla="*/ 2147483647 w 1154"/>
              <a:gd name="T17" fmla="*/ 2147483647 h 1154"/>
              <a:gd name="T18" fmla="*/ 2147483647 w 1154"/>
              <a:gd name="T19" fmla="*/ 2147483647 h 1154"/>
              <a:gd name="T20" fmla="*/ 2147483647 w 1154"/>
              <a:gd name="T21" fmla="*/ 2147483647 h 1154"/>
              <a:gd name="T22" fmla="*/ 2147483647 w 1154"/>
              <a:gd name="T23" fmla="*/ 2147483647 h 1154"/>
              <a:gd name="T24" fmla="*/ 2147483647 w 1154"/>
              <a:gd name="T25" fmla="*/ 2147483647 h 1154"/>
              <a:gd name="T26" fmla="*/ 2147483647 w 1154"/>
              <a:gd name="T27" fmla="*/ 2147483647 h 1154"/>
              <a:gd name="T28" fmla="*/ 2147483647 w 1154"/>
              <a:gd name="T29" fmla="*/ 2147483647 h 1154"/>
              <a:gd name="T30" fmla="*/ 2147483647 w 1154"/>
              <a:gd name="T31" fmla="*/ 2147483647 h 1154"/>
              <a:gd name="T32" fmla="*/ 2147483647 w 1154"/>
              <a:gd name="T33" fmla="*/ 2147483647 h 1154"/>
              <a:gd name="T34" fmla="*/ 2147483647 w 1154"/>
              <a:gd name="T35" fmla="*/ 2147483647 h 1154"/>
              <a:gd name="T36" fmla="*/ 2147483647 w 1154"/>
              <a:gd name="T37" fmla="*/ 2147483647 h 1154"/>
              <a:gd name="T38" fmla="*/ 2147483647 w 1154"/>
              <a:gd name="T39" fmla="*/ 2147483647 h 1154"/>
              <a:gd name="T40" fmla="*/ 2147483647 w 1154"/>
              <a:gd name="T41" fmla="*/ 2147483647 h 1154"/>
              <a:gd name="T42" fmla="*/ 2147483647 w 1154"/>
              <a:gd name="T43" fmla="*/ 2147483647 h 1154"/>
              <a:gd name="T44" fmla="*/ 2147483647 w 1154"/>
              <a:gd name="T45" fmla="*/ 2147483647 h 1154"/>
              <a:gd name="T46" fmla="*/ 2147483647 w 1154"/>
              <a:gd name="T47" fmla="*/ 2147483647 h 1154"/>
              <a:gd name="T48" fmla="*/ 2147483647 w 1154"/>
              <a:gd name="T49" fmla="*/ 2147483647 h 1154"/>
              <a:gd name="T50" fmla="*/ 2147483647 w 1154"/>
              <a:gd name="T51" fmla="*/ 2147483647 h 1154"/>
              <a:gd name="T52" fmla="*/ 2147483647 w 1154"/>
              <a:gd name="T53" fmla="*/ 2147483647 h 1154"/>
              <a:gd name="T54" fmla="*/ 2147483647 w 1154"/>
              <a:gd name="T55" fmla="*/ 2147483647 h 1154"/>
              <a:gd name="T56" fmla="*/ 2147483647 w 1154"/>
              <a:gd name="T57" fmla="*/ 2147483647 h 1154"/>
              <a:gd name="T58" fmla="*/ 2147483647 w 1154"/>
              <a:gd name="T59" fmla="*/ 2147483647 h 1154"/>
              <a:gd name="T60" fmla="*/ 2147483647 w 1154"/>
              <a:gd name="T61" fmla="*/ 2147483647 h 1154"/>
              <a:gd name="T62" fmla="*/ 2147483647 w 1154"/>
              <a:gd name="T63" fmla="*/ 2147483647 h 1154"/>
              <a:gd name="T64" fmla="*/ 2147483647 w 1154"/>
              <a:gd name="T65" fmla="*/ 2147483647 h 1154"/>
              <a:gd name="T66" fmla="*/ 2147483647 w 1154"/>
              <a:gd name="T67" fmla="*/ 2147483647 h 1154"/>
              <a:gd name="T68" fmla="*/ 2147483647 w 1154"/>
              <a:gd name="T69" fmla="*/ 2147483647 h 1154"/>
              <a:gd name="T70" fmla="*/ 0 w 1154"/>
              <a:gd name="T71" fmla="*/ 2147483647 h 1154"/>
              <a:gd name="T72" fmla="*/ 2147483647 w 1154"/>
              <a:gd name="T73" fmla="*/ 2147483647 h 1154"/>
              <a:gd name="T74" fmla="*/ 2147483647 w 1154"/>
              <a:gd name="T75" fmla="*/ 2147483647 h 1154"/>
              <a:gd name="T76" fmla="*/ 2147483647 w 1154"/>
              <a:gd name="T77" fmla="*/ 2147483647 h 1154"/>
              <a:gd name="T78" fmla="*/ 2147483647 w 1154"/>
              <a:gd name="T79" fmla="*/ 2147483647 h 1154"/>
              <a:gd name="T80" fmla="*/ 2147483647 w 1154"/>
              <a:gd name="T81" fmla="*/ 2147483647 h 1154"/>
              <a:gd name="T82" fmla="*/ 2147483647 w 1154"/>
              <a:gd name="T83" fmla="*/ 2147483647 h 1154"/>
              <a:gd name="T84" fmla="*/ 2147483647 w 1154"/>
              <a:gd name="T85" fmla="*/ 2147483647 h 1154"/>
              <a:gd name="T86" fmla="*/ 2147483647 w 1154"/>
              <a:gd name="T87" fmla="*/ 2147483647 h 1154"/>
              <a:gd name="T88" fmla="*/ 2147483647 w 1154"/>
              <a:gd name="T89" fmla="*/ 2147483647 h 1154"/>
              <a:gd name="T90" fmla="*/ 2147483647 w 1154"/>
              <a:gd name="T91" fmla="*/ 2147483647 h 1154"/>
              <a:gd name="T92" fmla="*/ 2147483647 w 1154"/>
              <a:gd name="T93" fmla="*/ 2147483647 h 1154"/>
              <a:gd name="T94" fmla="*/ 2147483647 w 1154"/>
              <a:gd name="T95" fmla="*/ 2147483647 h 1154"/>
              <a:gd name="T96" fmla="*/ 2147483647 w 1154"/>
              <a:gd name="T97" fmla="*/ 2147483647 h 1154"/>
              <a:gd name="T98" fmla="*/ 2147483647 w 1154"/>
              <a:gd name="T99" fmla="*/ 2147483647 h 1154"/>
              <a:gd name="T100" fmla="*/ 2147483647 w 1154"/>
              <a:gd name="T101" fmla="*/ 2147483647 h 1154"/>
              <a:gd name="T102" fmla="*/ 2147483647 w 1154"/>
              <a:gd name="T103" fmla="*/ 2147483647 h 1154"/>
              <a:gd name="T104" fmla="*/ 2147483647 w 1154"/>
              <a:gd name="T105" fmla="*/ 2147483647 h 1154"/>
              <a:gd name="T106" fmla="*/ 2147483647 w 1154"/>
              <a:gd name="T107" fmla="*/ 2147483647 h 1154"/>
              <a:gd name="T108" fmla="*/ 2147483647 w 1154"/>
              <a:gd name="T109" fmla="*/ 0 h 1154"/>
              <a:gd name="T110" fmla="*/ 2147483647 w 1154"/>
              <a:gd name="T111" fmla="*/ 2147483647 h 1154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1154"/>
              <a:gd name="T169" fmla="*/ 0 h 1154"/>
              <a:gd name="T170" fmla="*/ 1154 w 1154"/>
              <a:gd name="T171" fmla="*/ 1154 h 1154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1154" h="1154">
                <a:moveTo>
                  <a:pt x="1154" y="254"/>
                </a:moveTo>
                <a:lnTo>
                  <a:pt x="1140" y="279"/>
                </a:lnTo>
                <a:lnTo>
                  <a:pt x="1131" y="299"/>
                </a:lnTo>
                <a:lnTo>
                  <a:pt x="1118" y="321"/>
                </a:lnTo>
                <a:lnTo>
                  <a:pt x="1108" y="342"/>
                </a:lnTo>
                <a:lnTo>
                  <a:pt x="1096" y="364"/>
                </a:lnTo>
                <a:lnTo>
                  <a:pt x="1082" y="386"/>
                </a:lnTo>
                <a:lnTo>
                  <a:pt x="1069" y="406"/>
                </a:lnTo>
                <a:lnTo>
                  <a:pt x="1055" y="428"/>
                </a:lnTo>
                <a:lnTo>
                  <a:pt x="1038" y="452"/>
                </a:lnTo>
                <a:lnTo>
                  <a:pt x="1020" y="477"/>
                </a:lnTo>
                <a:lnTo>
                  <a:pt x="1006" y="498"/>
                </a:lnTo>
                <a:lnTo>
                  <a:pt x="989" y="518"/>
                </a:lnTo>
                <a:lnTo>
                  <a:pt x="970" y="543"/>
                </a:lnTo>
                <a:lnTo>
                  <a:pt x="951" y="568"/>
                </a:lnTo>
                <a:lnTo>
                  <a:pt x="932" y="590"/>
                </a:lnTo>
                <a:lnTo>
                  <a:pt x="912" y="614"/>
                </a:lnTo>
                <a:lnTo>
                  <a:pt x="894" y="633"/>
                </a:lnTo>
                <a:lnTo>
                  <a:pt x="869" y="660"/>
                </a:lnTo>
                <a:lnTo>
                  <a:pt x="849" y="682"/>
                </a:lnTo>
                <a:lnTo>
                  <a:pt x="828" y="701"/>
                </a:lnTo>
                <a:lnTo>
                  <a:pt x="805" y="723"/>
                </a:lnTo>
                <a:lnTo>
                  <a:pt x="787" y="738"/>
                </a:lnTo>
                <a:lnTo>
                  <a:pt x="765" y="757"/>
                </a:lnTo>
                <a:lnTo>
                  <a:pt x="743" y="776"/>
                </a:lnTo>
                <a:lnTo>
                  <a:pt x="718" y="797"/>
                </a:lnTo>
                <a:lnTo>
                  <a:pt x="696" y="814"/>
                </a:lnTo>
                <a:lnTo>
                  <a:pt x="671" y="833"/>
                </a:lnTo>
                <a:lnTo>
                  <a:pt x="639" y="855"/>
                </a:lnTo>
                <a:lnTo>
                  <a:pt x="613" y="874"/>
                </a:lnTo>
                <a:lnTo>
                  <a:pt x="584" y="894"/>
                </a:lnTo>
                <a:lnTo>
                  <a:pt x="554" y="915"/>
                </a:lnTo>
                <a:lnTo>
                  <a:pt x="523" y="932"/>
                </a:lnTo>
                <a:lnTo>
                  <a:pt x="682" y="1154"/>
                </a:lnTo>
                <a:lnTo>
                  <a:pt x="47" y="869"/>
                </a:lnTo>
                <a:lnTo>
                  <a:pt x="0" y="306"/>
                </a:lnTo>
                <a:lnTo>
                  <a:pt x="132" y="465"/>
                </a:lnTo>
                <a:lnTo>
                  <a:pt x="162" y="450"/>
                </a:lnTo>
                <a:lnTo>
                  <a:pt x="192" y="435"/>
                </a:lnTo>
                <a:lnTo>
                  <a:pt x="232" y="416"/>
                </a:lnTo>
                <a:lnTo>
                  <a:pt x="269" y="394"/>
                </a:lnTo>
                <a:lnTo>
                  <a:pt x="309" y="367"/>
                </a:lnTo>
                <a:lnTo>
                  <a:pt x="342" y="343"/>
                </a:lnTo>
                <a:lnTo>
                  <a:pt x="373" y="317"/>
                </a:lnTo>
                <a:lnTo>
                  <a:pt x="405" y="290"/>
                </a:lnTo>
                <a:lnTo>
                  <a:pt x="430" y="265"/>
                </a:lnTo>
                <a:lnTo>
                  <a:pt x="457" y="236"/>
                </a:lnTo>
                <a:lnTo>
                  <a:pt x="485" y="205"/>
                </a:lnTo>
                <a:lnTo>
                  <a:pt x="509" y="177"/>
                </a:lnTo>
                <a:lnTo>
                  <a:pt x="532" y="147"/>
                </a:lnTo>
                <a:lnTo>
                  <a:pt x="553" y="120"/>
                </a:lnTo>
                <a:lnTo>
                  <a:pt x="575" y="84"/>
                </a:lnTo>
                <a:lnTo>
                  <a:pt x="595" y="51"/>
                </a:lnTo>
                <a:lnTo>
                  <a:pt x="606" y="25"/>
                </a:lnTo>
                <a:lnTo>
                  <a:pt x="617" y="0"/>
                </a:lnTo>
                <a:lnTo>
                  <a:pt x="1154" y="254"/>
                </a:lnTo>
                <a:close/>
              </a:path>
            </a:pathLst>
          </a:custGeom>
          <a:solidFill>
            <a:srgbClr val="008080"/>
          </a:solidFill>
          <a:ln w="8255">
            <a:solidFill>
              <a:srgbClr val="000000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591" name="Freeform 7"/>
          <p:cNvSpPr/>
          <p:nvPr/>
        </p:nvSpPr>
        <p:spPr bwMode="auto">
          <a:xfrm>
            <a:off x="2627313" y="549275"/>
            <a:ext cx="1352550" cy="1120775"/>
          </a:xfrm>
          <a:custGeom>
            <a:avLst/>
            <a:gdLst>
              <a:gd name="T0" fmla="*/ 0 w 1064"/>
              <a:gd name="T1" fmla="*/ 2147483647 h 1343"/>
              <a:gd name="T2" fmla="*/ 2147483647 w 1064"/>
              <a:gd name="T3" fmla="*/ 2147483647 h 1343"/>
              <a:gd name="T4" fmla="*/ 2147483647 w 1064"/>
              <a:gd name="T5" fmla="*/ 2147483647 h 1343"/>
              <a:gd name="T6" fmla="*/ 2147483647 w 1064"/>
              <a:gd name="T7" fmla="*/ 2147483647 h 1343"/>
              <a:gd name="T8" fmla="*/ 2147483647 w 1064"/>
              <a:gd name="T9" fmla="*/ 2147483647 h 1343"/>
              <a:gd name="T10" fmla="*/ 2147483647 w 1064"/>
              <a:gd name="T11" fmla="*/ 2147483647 h 1343"/>
              <a:gd name="T12" fmla="*/ 2147483647 w 1064"/>
              <a:gd name="T13" fmla="*/ 2147483647 h 1343"/>
              <a:gd name="T14" fmla="*/ 2147483647 w 1064"/>
              <a:gd name="T15" fmla="*/ 2147483647 h 1343"/>
              <a:gd name="T16" fmla="*/ 2147483647 w 1064"/>
              <a:gd name="T17" fmla="*/ 2147483647 h 1343"/>
              <a:gd name="T18" fmla="*/ 2147483647 w 1064"/>
              <a:gd name="T19" fmla="*/ 2147483647 h 1343"/>
              <a:gd name="T20" fmla="*/ 2147483647 w 1064"/>
              <a:gd name="T21" fmla="*/ 2147483647 h 1343"/>
              <a:gd name="T22" fmla="*/ 2147483647 w 1064"/>
              <a:gd name="T23" fmla="*/ 2147483647 h 1343"/>
              <a:gd name="T24" fmla="*/ 2147483647 w 1064"/>
              <a:gd name="T25" fmla="*/ 2147483647 h 1343"/>
              <a:gd name="T26" fmla="*/ 2147483647 w 1064"/>
              <a:gd name="T27" fmla="*/ 2147483647 h 1343"/>
              <a:gd name="T28" fmla="*/ 2147483647 w 1064"/>
              <a:gd name="T29" fmla="*/ 2147483647 h 1343"/>
              <a:gd name="T30" fmla="*/ 2147483647 w 1064"/>
              <a:gd name="T31" fmla="*/ 2147483647 h 1343"/>
              <a:gd name="T32" fmla="*/ 2147483647 w 1064"/>
              <a:gd name="T33" fmla="*/ 2147483647 h 1343"/>
              <a:gd name="T34" fmla="*/ 2147483647 w 1064"/>
              <a:gd name="T35" fmla="*/ 2147483647 h 1343"/>
              <a:gd name="T36" fmla="*/ 2147483647 w 1064"/>
              <a:gd name="T37" fmla="*/ 2147483647 h 1343"/>
              <a:gd name="T38" fmla="*/ 2147483647 w 1064"/>
              <a:gd name="T39" fmla="*/ 2147483647 h 1343"/>
              <a:gd name="T40" fmla="*/ 2147483647 w 1064"/>
              <a:gd name="T41" fmla="*/ 0 h 1343"/>
              <a:gd name="T42" fmla="*/ 2147483647 w 1064"/>
              <a:gd name="T43" fmla="*/ 2147483647 h 1343"/>
              <a:gd name="T44" fmla="*/ 2147483647 w 1064"/>
              <a:gd name="T45" fmla="*/ 2147483647 h 1343"/>
              <a:gd name="T46" fmla="*/ 2147483647 w 1064"/>
              <a:gd name="T47" fmla="*/ 2147483647 h 1343"/>
              <a:gd name="T48" fmla="*/ 2147483647 w 1064"/>
              <a:gd name="T49" fmla="*/ 2147483647 h 1343"/>
              <a:gd name="T50" fmla="*/ 2147483647 w 1064"/>
              <a:gd name="T51" fmla="*/ 2147483647 h 1343"/>
              <a:gd name="T52" fmla="*/ 2147483647 w 1064"/>
              <a:gd name="T53" fmla="*/ 2147483647 h 1343"/>
              <a:gd name="T54" fmla="*/ 2147483647 w 1064"/>
              <a:gd name="T55" fmla="*/ 2147483647 h 1343"/>
              <a:gd name="T56" fmla="*/ 2147483647 w 1064"/>
              <a:gd name="T57" fmla="*/ 2147483647 h 1343"/>
              <a:gd name="T58" fmla="*/ 2147483647 w 1064"/>
              <a:gd name="T59" fmla="*/ 2147483647 h 1343"/>
              <a:gd name="T60" fmla="*/ 2147483647 w 1064"/>
              <a:gd name="T61" fmla="*/ 2147483647 h 1343"/>
              <a:gd name="T62" fmla="*/ 2147483647 w 1064"/>
              <a:gd name="T63" fmla="*/ 2147483647 h 1343"/>
              <a:gd name="T64" fmla="*/ 2147483647 w 1064"/>
              <a:gd name="T65" fmla="*/ 2147483647 h 1343"/>
              <a:gd name="T66" fmla="*/ 2147483647 w 1064"/>
              <a:gd name="T67" fmla="*/ 2147483647 h 1343"/>
              <a:gd name="T68" fmla="*/ 2147483647 w 1064"/>
              <a:gd name="T69" fmla="*/ 2147483647 h 1343"/>
              <a:gd name="T70" fmla="*/ 2147483647 w 1064"/>
              <a:gd name="T71" fmla="*/ 2147483647 h 1343"/>
              <a:gd name="T72" fmla="*/ 2147483647 w 1064"/>
              <a:gd name="T73" fmla="*/ 2147483647 h 1343"/>
              <a:gd name="T74" fmla="*/ 2147483647 w 1064"/>
              <a:gd name="T75" fmla="*/ 2147483647 h 1343"/>
              <a:gd name="T76" fmla="*/ 2147483647 w 1064"/>
              <a:gd name="T77" fmla="*/ 2147483647 h 1343"/>
              <a:gd name="T78" fmla="*/ 2147483647 w 1064"/>
              <a:gd name="T79" fmla="*/ 2147483647 h 1343"/>
              <a:gd name="T80" fmla="*/ 2147483647 w 1064"/>
              <a:gd name="T81" fmla="*/ 2147483647 h 1343"/>
              <a:gd name="T82" fmla="*/ 2147483647 w 1064"/>
              <a:gd name="T83" fmla="*/ 2147483647 h 1343"/>
              <a:gd name="T84" fmla="*/ 2147483647 w 1064"/>
              <a:gd name="T85" fmla="*/ 2147483647 h 1343"/>
              <a:gd name="T86" fmla="*/ 2147483647 w 1064"/>
              <a:gd name="T87" fmla="*/ 2147483647 h 1343"/>
              <a:gd name="T88" fmla="*/ 2147483647 w 1064"/>
              <a:gd name="T89" fmla="*/ 2147483647 h 1343"/>
              <a:gd name="T90" fmla="*/ 2147483647 w 1064"/>
              <a:gd name="T91" fmla="*/ 2147483647 h 1343"/>
              <a:gd name="T92" fmla="*/ 2147483647 w 1064"/>
              <a:gd name="T93" fmla="*/ 2147483647 h 1343"/>
              <a:gd name="T94" fmla="*/ 2147483647 w 1064"/>
              <a:gd name="T95" fmla="*/ 2147483647 h 1343"/>
              <a:gd name="T96" fmla="*/ 2147483647 w 1064"/>
              <a:gd name="T97" fmla="*/ 2147483647 h 1343"/>
              <a:gd name="T98" fmla="*/ 2147483647 w 1064"/>
              <a:gd name="T99" fmla="*/ 2147483647 h 1343"/>
              <a:gd name="T100" fmla="*/ 2147483647 w 1064"/>
              <a:gd name="T101" fmla="*/ 2147483647 h 1343"/>
              <a:gd name="T102" fmla="*/ 2147483647 w 1064"/>
              <a:gd name="T103" fmla="*/ 2147483647 h 1343"/>
              <a:gd name="T104" fmla="*/ 2147483647 w 1064"/>
              <a:gd name="T105" fmla="*/ 2147483647 h 1343"/>
              <a:gd name="T106" fmla="*/ 2147483647 w 1064"/>
              <a:gd name="T107" fmla="*/ 2147483647 h 1343"/>
              <a:gd name="T108" fmla="*/ 2147483647 w 1064"/>
              <a:gd name="T109" fmla="*/ 2147483647 h 1343"/>
              <a:gd name="T110" fmla="*/ 2147483647 w 1064"/>
              <a:gd name="T111" fmla="*/ 2147483647 h 1343"/>
              <a:gd name="T112" fmla="*/ 2147483647 w 1064"/>
              <a:gd name="T113" fmla="*/ 2147483647 h 1343"/>
              <a:gd name="T114" fmla="*/ 2147483647 w 1064"/>
              <a:gd name="T115" fmla="*/ 2147483647 h 1343"/>
              <a:gd name="T116" fmla="*/ 0 w 1064"/>
              <a:gd name="T117" fmla="*/ 2147483647 h 1343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1064"/>
              <a:gd name="T178" fmla="*/ 0 h 1343"/>
              <a:gd name="T179" fmla="*/ 1064 w 1064"/>
              <a:gd name="T180" fmla="*/ 1343 h 1343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1064" h="1343">
                <a:moveTo>
                  <a:pt x="0" y="853"/>
                </a:moveTo>
                <a:lnTo>
                  <a:pt x="264" y="952"/>
                </a:lnTo>
                <a:lnTo>
                  <a:pt x="279" y="919"/>
                </a:lnTo>
                <a:lnTo>
                  <a:pt x="290" y="888"/>
                </a:lnTo>
                <a:lnTo>
                  <a:pt x="297" y="858"/>
                </a:lnTo>
                <a:lnTo>
                  <a:pt x="305" y="831"/>
                </a:lnTo>
                <a:lnTo>
                  <a:pt x="313" y="801"/>
                </a:lnTo>
                <a:lnTo>
                  <a:pt x="319" y="767"/>
                </a:lnTo>
                <a:lnTo>
                  <a:pt x="324" y="735"/>
                </a:lnTo>
                <a:lnTo>
                  <a:pt x="329" y="704"/>
                </a:lnTo>
                <a:lnTo>
                  <a:pt x="334" y="668"/>
                </a:lnTo>
                <a:lnTo>
                  <a:pt x="335" y="630"/>
                </a:lnTo>
                <a:lnTo>
                  <a:pt x="335" y="562"/>
                </a:lnTo>
                <a:lnTo>
                  <a:pt x="334" y="526"/>
                </a:lnTo>
                <a:lnTo>
                  <a:pt x="332" y="494"/>
                </a:lnTo>
                <a:lnTo>
                  <a:pt x="327" y="461"/>
                </a:lnTo>
                <a:lnTo>
                  <a:pt x="321" y="427"/>
                </a:lnTo>
                <a:lnTo>
                  <a:pt x="315" y="397"/>
                </a:lnTo>
                <a:lnTo>
                  <a:pt x="307" y="359"/>
                </a:lnTo>
                <a:lnTo>
                  <a:pt x="296" y="323"/>
                </a:lnTo>
                <a:lnTo>
                  <a:pt x="809" y="0"/>
                </a:lnTo>
                <a:lnTo>
                  <a:pt x="822" y="32"/>
                </a:lnTo>
                <a:lnTo>
                  <a:pt x="833" y="62"/>
                </a:lnTo>
                <a:lnTo>
                  <a:pt x="842" y="88"/>
                </a:lnTo>
                <a:lnTo>
                  <a:pt x="852" y="117"/>
                </a:lnTo>
                <a:lnTo>
                  <a:pt x="859" y="143"/>
                </a:lnTo>
                <a:lnTo>
                  <a:pt x="869" y="172"/>
                </a:lnTo>
                <a:lnTo>
                  <a:pt x="875" y="197"/>
                </a:lnTo>
                <a:lnTo>
                  <a:pt x="881" y="224"/>
                </a:lnTo>
                <a:lnTo>
                  <a:pt x="888" y="250"/>
                </a:lnTo>
                <a:lnTo>
                  <a:pt x="896" y="280"/>
                </a:lnTo>
                <a:lnTo>
                  <a:pt x="900" y="315"/>
                </a:lnTo>
                <a:lnTo>
                  <a:pt x="907" y="343"/>
                </a:lnTo>
                <a:lnTo>
                  <a:pt x="913" y="375"/>
                </a:lnTo>
                <a:lnTo>
                  <a:pt x="918" y="408"/>
                </a:lnTo>
                <a:lnTo>
                  <a:pt x="919" y="442"/>
                </a:lnTo>
                <a:lnTo>
                  <a:pt x="922" y="480"/>
                </a:lnTo>
                <a:lnTo>
                  <a:pt x="926" y="516"/>
                </a:lnTo>
                <a:lnTo>
                  <a:pt x="926" y="551"/>
                </a:lnTo>
                <a:lnTo>
                  <a:pt x="926" y="589"/>
                </a:lnTo>
                <a:lnTo>
                  <a:pt x="926" y="636"/>
                </a:lnTo>
                <a:lnTo>
                  <a:pt x="924" y="679"/>
                </a:lnTo>
                <a:lnTo>
                  <a:pt x="922" y="709"/>
                </a:lnTo>
                <a:lnTo>
                  <a:pt x="919" y="742"/>
                </a:lnTo>
                <a:lnTo>
                  <a:pt x="918" y="776"/>
                </a:lnTo>
                <a:lnTo>
                  <a:pt x="911" y="816"/>
                </a:lnTo>
                <a:lnTo>
                  <a:pt x="905" y="849"/>
                </a:lnTo>
                <a:lnTo>
                  <a:pt x="899" y="882"/>
                </a:lnTo>
                <a:lnTo>
                  <a:pt x="891" y="921"/>
                </a:lnTo>
                <a:lnTo>
                  <a:pt x="883" y="951"/>
                </a:lnTo>
                <a:lnTo>
                  <a:pt x="875" y="989"/>
                </a:lnTo>
                <a:lnTo>
                  <a:pt x="866" y="1022"/>
                </a:lnTo>
                <a:lnTo>
                  <a:pt x="855" y="1055"/>
                </a:lnTo>
                <a:lnTo>
                  <a:pt x="844" y="1089"/>
                </a:lnTo>
                <a:lnTo>
                  <a:pt x="830" y="1132"/>
                </a:lnTo>
                <a:lnTo>
                  <a:pt x="814" y="1174"/>
                </a:lnTo>
                <a:lnTo>
                  <a:pt x="1064" y="1277"/>
                </a:lnTo>
                <a:lnTo>
                  <a:pt x="436" y="1343"/>
                </a:lnTo>
                <a:lnTo>
                  <a:pt x="0" y="853"/>
                </a:lnTo>
                <a:close/>
              </a:path>
            </a:pathLst>
          </a:custGeom>
          <a:solidFill>
            <a:srgbClr val="0000FF"/>
          </a:solidFill>
          <a:ln w="8255">
            <a:solidFill>
              <a:srgbClr val="000000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592" name="Freeform 8"/>
          <p:cNvSpPr/>
          <p:nvPr/>
        </p:nvSpPr>
        <p:spPr bwMode="auto">
          <a:xfrm>
            <a:off x="4067175" y="260350"/>
            <a:ext cx="1581150" cy="989013"/>
          </a:xfrm>
          <a:custGeom>
            <a:avLst/>
            <a:gdLst>
              <a:gd name="T0" fmla="*/ 2147483647 w 1245"/>
              <a:gd name="T1" fmla="*/ 0 h 1185"/>
              <a:gd name="T2" fmla="*/ 2147483647 w 1245"/>
              <a:gd name="T3" fmla="*/ 2147483647 h 1185"/>
              <a:gd name="T4" fmla="*/ 2147483647 w 1245"/>
              <a:gd name="T5" fmla="*/ 2147483647 h 1185"/>
              <a:gd name="T6" fmla="*/ 2147483647 w 1245"/>
              <a:gd name="T7" fmla="*/ 2147483647 h 1185"/>
              <a:gd name="T8" fmla="*/ 2147483647 w 1245"/>
              <a:gd name="T9" fmla="*/ 2147483647 h 1185"/>
              <a:gd name="T10" fmla="*/ 2147483647 w 1245"/>
              <a:gd name="T11" fmla="*/ 2147483647 h 1185"/>
              <a:gd name="T12" fmla="*/ 2147483647 w 1245"/>
              <a:gd name="T13" fmla="*/ 2147483647 h 1185"/>
              <a:gd name="T14" fmla="*/ 2147483647 w 1245"/>
              <a:gd name="T15" fmla="*/ 2147483647 h 1185"/>
              <a:gd name="T16" fmla="*/ 2147483647 w 1245"/>
              <a:gd name="T17" fmla="*/ 2147483647 h 1185"/>
              <a:gd name="T18" fmla="*/ 2147483647 w 1245"/>
              <a:gd name="T19" fmla="*/ 2147483647 h 1185"/>
              <a:gd name="T20" fmla="*/ 2147483647 w 1245"/>
              <a:gd name="T21" fmla="*/ 2147483647 h 1185"/>
              <a:gd name="T22" fmla="*/ 2147483647 w 1245"/>
              <a:gd name="T23" fmla="*/ 2147483647 h 1185"/>
              <a:gd name="T24" fmla="*/ 2147483647 w 1245"/>
              <a:gd name="T25" fmla="*/ 2147483647 h 1185"/>
              <a:gd name="T26" fmla="*/ 2147483647 w 1245"/>
              <a:gd name="T27" fmla="*/ 2147483647 h 1185"/>
              <a:gd name="T28" fmla="*/ 2147483647 w 1245"/>
              <a:gd name="T29" fmla="*/ 2147483647 h 1185"/>
              <a:gd name="T30" fmla="*/ 2147483647 w 1245"/>
              <a:gd name="T31" fmla="*/ 2147483647 h 1185"/>
              <a:gd name="T32" fmla="*/ 2147483647 w 1245"/>
              <a:gd name="T33" fmla="*/ 2147483647 h 1185"/>
              <a:gd name="T34" fmla="*/ 2147483647 w 1245"/>
              <a:gd name="T35" fmla="*/ 2147483647 h 1185"/>
              <a:gd name="T36" fmla="*/ 2147483647 w 1245"/>
              <a:gd name="T37" fmla="*/ 2147483647 h 1185"/>
              <a:gd name="T38" fmla="*/ 2147483647 w 1245"/>
              <a:gd name="T39" fmla="*/ 2147483647 h 1185"/>
              <a:gd name="T40" fmla="*/ 2147483647 w 1245"/>
              <a:gd name="T41" fmla="*/ 2147483647 h 1185"/>
              <a:gd name="T42" fmla="*/ 2147483647 w 1245"/>
              <a:gd name="T43" fmla="*/ 2147483647 h 1185"/>
              <a:gd name="T44" fmla="*/ 2147483647 w 1245"/>
              <a:gd name="T45" fmla="*/ 2147483647 h 1185"/>
              <a:gd name="T46" fmla="*/ 2147483647 w 1245"/>
              <a:gd name="T47" fmla="*/ 2147483647 h 1185"/>
              <a:gd name="T48" fmla="*/ 2147483647 w 1245"/>
              <a:gd name="T49" fmla="*/ 2147483647 h 1185"/>
              <a:gd name="T50" fmla="*/ 2147483647 w 1245"/>
              <a:gd name="T51" fmla="*/ 2147483647 h 1185"/>
              <a:gd name="T52" fmla="*/ 2147483647 w 1245"/>
              <a:gd name="T53" fmla="*/ 2147483647 h 1185"/>
              <a:gd name="T54" fmla="*/ 2147483647 w 1245"/>
              <a:gd name="T55" fmla="*/ 2147483647 h 1185"/>
              <a:gd name="T56" fmla="*/ 2147483647 w 1245"/>
              <a:gd name="T57" fmla="*/ 2147483647 h 1185"/>
              <a:gd name="T58" fmla="*/ 2147483647 w 1245"/>
              <a:gd name="T59" fmla="*/ 2147483647 h 1185"/>
              <a:gd name="T60" fmla="*/ 2147483647 w 1245"/>
              <a:gd name="T61" fmla="*/ 2147483647 h 1185"/>
              <a:gd name="T62" fmla="*/ 2147483647 w 1245"/>
              <a:gd name="T63" fmla="*/ 2147483647 h 1185"/>
              <a:gd name="T64" fmla="*/ 2147483647 w 1245"/>
              <a:gd name="T65" fmla="*/ 2147483647 h 1185"/>
              <a:gd name="T66" fmla="*/ 2147483647 w 1245"/>
              <a:gd name="T67" fmla="*/ 2147483647 h 1185"/>
              <a:gd name="T68" fmla="*/ 2147483647 w 1245"/>
              <a:gd name="T69" fmla="*/ 2147483647 h 1185"/>
              <a:gd name="T70" fmla="*/ 2147483647 w 1245"/>
              <a:gd name="T71" fmla="*/ 2147483647 h 1185"/>
              <a:gd name="T72" fmla="*/ 2147483647 w 1245"/>
              <a:gd name="T73" fmla="*/ 2147483647 h 1185"/>
              <a:gd name="T74" fmla="*/ 2147483647 w 1245"/>
              <a:gd name="T75" fmla="*/ 2147483647 h 1185"/>
              <a:gd name="T76" fmla="*/ 2147483647 w 1245"/>
              <a:gd name="T77" fmla="*/ 2147483647 h 1185"/>
              <a:gd name="T78" fmla="*/ 2147483647 w 1245"/>
              <a:gd name="T79" fmla="*/ 2147483647 h 1185"/>
              <a:gd name="T80" fmla="*/ 2147483647 w 1245"/>
              <a:gd name="T81" fmla="*/ 2147483647 h 1185"/>
              <a:gd name="T82" fmla="*/ 2147483647 w 1245"/>
              <a:gd name="T83" fmla="*/ 2147483647 h 1185"/>
              <a:gd name="T84" fmla="*/ 2147483647 w 1245"/>
              <a:gd name="T85" fmla="*/ 2147483647 h 1185"/>
              <a:gd name="T86" fmla="*/ 2147483647 w 1245"/>
              <a:gd name="T87" fmla="*/ 2147483647 h 1185"/>
              <a:gd name="T88" fmla="*/ 2147483647 w 1245"/>
              <a:gd name="T89" fmla="*/ 2147483647 h 1185"/>
              <a:gd name="T90" fmla="*/ 2147483647 w 1245"/>
              <a:gd name="T91" fmla="*/ 2147483647 h 1185"/>
              <a:gd name="T92" fmla="*/ 2147483647 w 1245"/>
              <a:gd name="T93" fmla="*/ 2147483647 h 1185"/>
              <a:gd name="T94" fmla="*/ 2147483647 w 1245"/>
              <a:gd name="T95" fmla="*/ 2147483647 h 1185"/>
              <a:gd name="T96" fmla="*/ 2147483647 w 1245"/>
              <a:gd name="T97" fmla="*/ 2147483647 h 1185"/>
              <a:gd name="T98" fmla="*/ 2147483647 w 1245"/>
              <a:gd name="T99" fmla="*/ 2147483647 h 1185"/>
              <a:gd name="T100" fmla="*/ 2147483647 w 1245"/>
              <a:gd name="T101" fmla="*/ 2147483647 h 1185"/>
              <a:gd name="T102" fmla="*/ 2147483647 w 1245"/>
              <a:gd name="T103" fmla="*/ 2147483647 h 1185"/>
              <a:gd name="T104" fmla="*/ 2147483647 w 1245"/>
              <a:gd name="T105" fmla="*/ 2147483647 h 1185"/>
              <a:gd name="T106" fmla="*/ 2147483647 w 1245"/>
              <a:gd name="T107" fmla="*/ 2147483647 h 1185"/>
              <a:gd name="T108" fmla="*/ 2147483647 w 1245"/>
              <a:gd name="T109" fmla="*/ 2147483647 h 1185"/>
              <a:gd name="T110" fmla="*/ 2147483647 w 1245"/>
              <a:gd name="T111" fmla="*/ 2147483647 h 1185"/>
              <a:gd name="T112" fmla="*/ 2147483647 w 1245"/>
              <a:gd name="T113" fmla="*/ 2147483647 h 1185"/>
              <a:gd name="T114" fmla="*/ 2147483647 w 1245"/>
              <a:gd name="T115" fmla="*/ 2147483647 h 1185"/>
              <a:gd name="T116" fmla="*/ 0 w 1245"/>
              <a:gd name="T117" fmla="*/ 2147483647 h 1185"/>
              <a:gd name="T118" fmla="*/ 2147483647 w 1245"/>
              <a:gd name="T119" fmla="*/ 0 h 1185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245"/>
              <a:gd name="T181" fmla="*/ 0 h 1185"/>
              <a:gd name="T182" fmla="*/ 1245 w 1245"/>
              <a:gd name="T183" fmla="*/ 1185 h 1185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245" h="1185">
                <a:moveTo>
                  <a:pt x="253" y="0"/>
                </a:moveTo>
                <a:lnTo>
                  <a:pt x="278" y="13"/>
                </a:lnTo>
                <a:lnTo>
                  <a:pt x="299" y="24"/>
                </a:lnTo>
                <a:lnTo>
                  <a:pt x="321" y="35"/>
                </a:lnTo>
                <a:lnTo>
                  <a:pt x="341" y="46"/>
                </a:lnTo>
                <a:lnTo>
                  <a:pt x="363" y="58"/>
                </a:lnTo>
                <a:lnTo>
                  <a:pt x="384" y="72"/>
                </a:lnTo>
                <a:lnTo>
                  <a:pt x="404" y="85"/>
                </a:lnTo>
                <a:lnTo>
                  <a:pt x="425" y="98"/>
                </a:lnTo>
                <a:lnTo>
                  <a:pt x="450" y="115"/>
                </a:lnTo>
                <a:lnTo>
                  <a:pt x="477" y="134"/>
                </a:lnTo>
                <a:lnTo>
                  <a:pt x="497" y="148"/>
                </a:lnTo>
                <a:lnTo>
                  <a:pt x="518" y="165"/>
                </a:lnTo>
                <a:lnTo>
                  <a:pt x="543" y="183"/>
                </a:lnTo>
                <a:lnTo>
                  <a:pt x="568" y="201"/>
                </a:lnTo>
                <a:lnTo>
                  <a:pt x="590" y="220"/>
                </a:lnTo>
                <a:lnTo>
                  <a:pt x="612" y="241"/>
                </a:lnTo>
                <a:lnTo>
                  <a:pt x="633" y="260"/>
                </a:lnTo>
                <a:lnTo>
                  <a:pt x="658" y="283"/>
                </a:lnTo>
                <a:lnTo>
                  <a:pt x="680" y="304"/>
                </a:lnTo>
                <a:lnTo>
                  <a:pt x="699" y="324"/>
                </a:lnTo>
                <a:lnTo>
                  <a:pt x="721" y="348"/>
                </a:lnTo>
                <a:lnTo>
                  <a:pt x="738" y="365"/>
                </a:lnTo>
                <a:lnTo>
                  <a:pt x="757" y="387"/>
                </a:lnTo>
                <a:lnTo>
                  <a:pt x="776" y="409"/>
                </a:lnTo>
                <a:lnTo>
                  <a:pt x="796" y="436"/>
                </a:lnTo>
                <a:lnTo>
                  <a:pt x="814" y="458"/>
                </a:lnTo>
                <a:lnTo>
                  <a:pt x="832" y="483"/>
                </a:lnTo>
                <a:lnTo>
                  <a:pt x="855" y="513"/>
                </a:lnTo>
                <a:lnTo>
                  <a:pt x="873" y="540"/>
                </a:lnTo>
                <a:lnTo>
                  <a:pt x="894" y="570"/>
                </a:lnTo>
                <a:lnTo>
                  <a:pt x="913" y="600"/>
                </a:lnTo>
                <a:lnTo>
                  <a:pt x="930" y="631"/>
                </a:lnTo>
                <a:lnTo>
                  <a:pt x="949" y="664"/>
                </a:lnTo>
                <a:lnTo>
                  <a:pt x="963" y="693"/>
                </a:lnTo>
                <a:lnTo>
                  <a:pt x="977" y="719"/>
                </a:lnTo>
                <a:lnTo>
                  <a:pt x="990" y="751"/>
                </a:lnTo>
                <a:lnTo>
                  <a:pt x="998" y="773"/>
                </a:lnTo>
                <a:lnTo>
                  <a:pt x="1245" y="675"/>
                </a:lnTo>
                <a:lnTo>
                  <a:pt x="861" y="1185"/>
                </a:lnTo>
                <a:lnTo>
                  <a:pt x="181" y="1102"/>
                </a:lnTo>
                <a:lnTo>
                  <a:pt x="450" y="993"/>
                </a:lnTo>
                <a:lnTo>
                  <a:pt x="433" y="957"/>
                </a:lnTo>
                <a:lnTo>
                  <a:pt x="415" y="922"/>
                </a:lnTo>
                <a:lnTo>
                  <a:pt x="392" y="885"/>
                </a:lnTo>
                <a:lnTo>
                  <a:pt x="365" y="845"/>
                </a:lnTo>
                <a:lnTo>
                  <a:pt x="341" y="812"/>
                </a:lnTo>
                <a:lnTo>
                  <a:pt x="316" y="781"/>
                </a:lnTo>
                <a:lnTo>
                  <a:pt x="289" y="749"/>
                </a:lnTo>
                <a:lnTo>
                  <a:pt x="263" y="722"/>
                </a:lnTo>
                <a:lnTo>
                  <a:pt x="236" y="697"/>
                </a:lnTo>
                <a:lnTo>
                  <a:pt x="204" y="669"/>
                </a:lnTo>
                <a:lnTo>
                  <a:pt x="174" y="645"/>
                </a:lnTo>
                <a:lnTo>
                  <a:pt x="146" y="622"/>
                </a:lnTo>
                <a:lnTo>
                  <a:pt x="118" y="601"/>
                </a:lnTo>
                <a:lnTo>
                  <a:pt x="83" y="579"/>
                </a:lnTo>
                <a:lnTo>
                  <a:pt x="48" y="559"/>
                </a:lnTo>
                <a:lnTo>
                  <a:pt x="25" y="548"/>
                </a:lnTo>
                <a:lnTo>
                  <a:pt x="0" y="534"/>
                </a:lnTo>
                <a:lnTo>
                  <a:pt x="253" y="0"/>
                </a:lnTo>
                <a:close/>
              </a:path>
            </a:pathLst>
          </a:custGeom>
          <a:solidFill>
            <a:srgbClr val="00FF00"/>
          </a:solidFill>
          <a:ln w="8255">
            <a:solidFill>
              <a:srgbClr val="000000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593" name="Freeform 9"/>
          <p:cNvSpPr/>
          <p:nvPr/>
        </p:nvSpPr>
        <p:spPr bwMode="auto">
          <a:xfrm rot="5400000">
            <a:off x="3390106" y="1156494"/>
            <a:ext cx="1006475" cy="1233488"/>
          </a:xfrm>
          <a:custGeom>
            <a:avLst/>
            <a:gdLst>
              <a:gd name="T0" fmla="*/ 2147483647 w 1204"/>
              <a:gd name="T1" fmla="*/ 2147483647 h 971"/>
              <a:gd name="T2" fmla="*/ 2147483647 w 1204"/>
              <a:gd name="T3" fmla="*/ 2147483647 h 971"/>
              <a:gd name="T4" fmla="*/ 2147483647 w 1204"/>
              <a:gd name="T5" fmla="*/ 2147483647 h 971"/>
              <a:gd name="T6" fmla="*/ 2147483647 w 1204"/>
              <a:gd name="T7" fmla="*/ 2147483647 h 971"/>
              <a:gd name="T8" fmla="*/ 2147483647 w 1204"/>
              <a:gd name="T9" fmla="*/ 2147483647 h 971"/>
              <a:gd name="T10" fmla="*/ 2147483647 w 1204"/>
              <a:gd name="T11" fmla="*/ 2147483647 h 971"/>
              <a:gd name="T12" fmla="*/ 2147483647 w 1204"/>
              <a:gd name="T13" fmla="*/ 2147483647 h 971"/>
              <a:gd name="T14" fmla="*/ 2147483647 w 1204"/>
              <a:gd name="T15" fmla="*/ 2147483647 h 971"/>
              <a:gd name="T16" fmla="*/ 2147483647 w 1204"/>
              <a:gd name="T17" fmla="*/ 2147483647 h 971"/>
              <a:gd name="T18" fmla="*/ 2147483647 w 1204"/>
              <a:gd name="T19" fmla="*/ 2147483647 h 971"/>
              <a:gd name="T20" fmla="*/ 2147483647 w 1204"/>
              <a:gd name="T21" fmla="*/ 2147483647 h 971"/>
              <a:gd name="T22" fmla="*/ 2147483647 w 1204"/>
              <a:gd name="T23" fmla="*/ 2147483647 h 971"/>
              <a:gd name="T24" fmla="*/ 2147483647 w 1204"/>
              <a:gd name="T25" fmla="*/ 2147483647 h 971"/>
              <a:gd name="T26" fmla="*/ 2147483647 w 1204"/>
              <a:gd name="T27" fmla="*/ 2147483647 h 971"/>
              <a:gd name="T28" fmla="*/ 2147483647 w 1204"/>
              <a:gd name="T29" fmla="*/ 2147483647 h 971"/>
              <a:gd name="T30" fmla="*/ 2147483647 w 1204"/>
              <a:gd name="T31" fmla="*/ 2147483647 h 971"/>
              <a:gd name="T32" fmla="*/ 2147483647 w 1204"/>
              <a:gd name="T33" fmla="*/ 2147483647 h 971"/>
              <a:gd name="T34" fmla="*/ 2147483647 w 1204"/>
              <a:gd name="T35" fmla="*/ 2147483647 h 971"/>
              <a:gd name="T36" fmla="*/ 0 w 1204"/>
              <a:gd name="T37" fmla="*/ 2147483647 h 971"/>
              <a:gd name="T38" fmla="*/ 2147483647 w 1204"/>
              <a:gd name="T39" fmla="*/ 2147483647 h 971"/>
              <a:gd name="T40" fmla="*/ 2147483647 w 1204"/>
              <a:gd name="T41" fmla="*/ 2147483647 h 971"/>
              <a:gd name="T42" fmla="*/ 2147483647 w 1204"/>
              <a:gd name="T43" fmla="*/ 2147483647 h 971"/>
              <a:gd name="T44" fmla="*/ 2147483647 w 1204"/>
              <a:gd name="T45" fmla="*/ 2147483647 h 971"/>
              <a:gd name="T46" fmla="*/ 2147483647 w 1204"/>
              <a:gd name="T47" fmla="*/ 2147483647 h 971"/>
              <a:gd name="T48" fmla="*/ 2147483647 w 1204"/>
              <a:gd name="T49" fmla="*/ 2147483647 h 971"/>
              <a:gd name="T50" fmla="*/ 2147483647 w 1204"/>
              <a:gd name="T51" fmla="*/ 2147483647 h 971"/>
              <a:gd name="T52" fmla="*/ 2147483647 w 1204"/>
              <a:gd name="T53" fmla="*/ 2147483647 h 971"/>
              <a:gd name="T54" fmla="*/ 2147483647 w 1204"/>
              <a:gd name="T55" fmla="*/ 2147483647 h 971"/>
              <a:gd name="T56" fmla="*/ 2147483647 w 1204"/>
              <a:gd name="T57" fmla="*/ 2147483647 h 971"/>
              <a:gd name="T58" fmla="*/ 2147483647 w 1204"/>
              <a:gd name="T59" fmla="*/ 2147483647 h 971"/>
              <a:gd name="T60" fmla="*/ 2147483647 w 1204"/>
              <a:gd name="T61" fmla="*/ 2147483647 h 971"/>
              <a:gd name="T62" fmla="*/ 2147483647 w 1204"/>
              <a:gd name="T63" fmla="*/ 2147483647 h 971"/>
              <a:gd name="T64" fmla="*/ 2147483647 w 1204"/>
              <a:gd name="T65" fmla="*/ 2147483647 h 971"/>
              <a:gd name="T66" fmla="*/ 2147483647 w 1204"/>
              <a:gd name="T67" fmla="*/ 2147483647 h 971"/>
              <a:gd name="T68" fmla="*/ 2147483647 w 1204"/>
              <a:gd name="T69" fmla="*/ 2147483647 h 971"/>
              <a:gd name="T70" fmla="*/ 2147483647 w 1204"/>
              <a:gd name="T71" fmla="*/ 2147483647 h 971"/>
              <a:gd name="T72" fmla="*/ 2147483647 w 1204"/>
              <a:gd name="T73" fmla="*/ 2147483647 h 971"/>
              <a:gd name="T74" fmla="*/ 2147483647 w 1204"/>
              <a:gd name="T75" fmla="*/ 2147483647 h 971"/>
              <a:gd name="T76" fmla="*/ 2147483647 w 1204"/>
              <a:gd name="T77" fmla="*/ 2147483647 h 971"/>
              <a:gd name="T78" fmla="*/ 2147483647 w 1204"/>
              <a:gd name="T79" fmla="*/ 2147483647 h 971"/>
              <a:gd name="T80" fmla="*/ 2147483647 w 1204"/>
              <a:gd name="T81" fmla="*/ 2147483647 h 971"/>
              <a:gd name="T82" fmla="*/ 2147483647 w 1204"/>
              <a:gd name="T83" fmla="*/ 2147483647 h 971"/>
              <a:gd name="T84" fmla="*/ 2147483647 w 1204"/>
              <a:gd name="T85" fmla="*/ 2147483647 h 971"/>
              <a:gd name="T86" fmla="*/ 2147483647 w 1204"/>
              <a:gd name="T87" fmla="*/ 2147483647 h 971"/>
              <a:gd name="T88" fmla="*/ 2147483647 w 1204"/>
              <a:gd name="T89" fmla="*/ 2147483647 h 971"/>
              <a:gd name="T90" fmla="*/ 2147483647 w 1204"/>
              <a:gd name="T91" fmla="*/ 2147483647 h 971"/>
              <a:gd name="T92" fmla="*/ 2147483647 w 1204"/>
              <a:gd name="T93" fmla="*/ 2147483647 h 971"/>
              <a:gd name="T94" fmla="*/ 2147483647 w 1204"/>
              <a:gd name="T95" fmla="*/ 2147483647 h 971"/>
              <a:gd name="T96" fmla="*/ 2147483647 w 1204"/>
              <a:gd name="T97" fmla="*/ 0 h 971"/>
              <a:gd name="T98" fmla="*/ 2147483647 w 1204"/>
              <a:gd name="T99" fmla="*/ 2147483647 h 971"/>
              <a:gd name="T100" fmla="*/ 2147483647 w 1204"/>
              <a:gd name="T101" fmla="*/ 2147483647 h 971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1204"/>
              <a:gd name="T154" fmla="*/ 0 h 971"/>
              <a:gd name="T155" fmla="*/ 1204 w 1204"/>
              <a:gd name="T156" fmla="*/ 971 h 971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1204" h="971">
                <a:moveTo>
                  <a:pt x="642" y="971"/>
                </a:moveTo>
                <a:lnTo>
                  <a:pt x="721" y="782"/>
                </a:lnTo>
                <a:lnTo>
                  <a:pt x="695" y="774"/>
                </a:lnTo>
                <a:lnTo>
                  <a:pt x="667" y="768"/>
                </a:lnTo>
                <a:lnTo>
                  <a:pt x="631" y="760"/>
                </a:lnTo>
                <a:lnTo>
                  <a:pt x="601" y="755"/>
                </a:lnTo>
                <a:lnTo>
                  <a:pt x="568" y="751"/>
                </a:lnTo>
                <a:lnTo>
                  <a:pt x="532" y="747"/>
                </a:lnTo>
                <a:lnTo>
                  <a:pt x="494" y="744"/>
                </a:lnTo>
                <a:lnTo>
                  <a:pt x="426" y="744"/>
                </a:lnTo>
                <a:lnTo>
                  <a:pt x="392" y="746"/>
                </a:lnTo>
                <a:lnTo>
                  <a:pt x="358" y="749"/>
                </a:lnTo>
                <a:lnTo>
                  <a:pt x="325" y="752"/>
                </a:lnTo>
                <a:lnTo>
                  <a:pt x="292" y="758"/>
                </a:lnTo>
                <a:lnTo>
                  <a:pt x="261" y="765"/>
                </a:lnTo>
                <a:lnTo>
                  <a:pt x="223" y="773"/>
                </a:lnTo>
                <a:lnTo>
                  <a:pt x="190" y="784"/>
                </a:lnTo>
                <a:lnTo>
                  <a:pt x="277" y="384"/>
                </a:lnTo>
                <a:lnTo>
                  <a:pt x="0" y="225"/>
                </a:lnTo>
                <a:lnTo>
                  <a:pt x="14" y="220"/>
                </a:lnTo>
                <a:lnTo>
                  <a:pt x="42" y="211"/>
                </a:lnTo>
                <a:lnTo>
                  <a:pt x="64" y="204"/>
                </a:lnTo>
                <a:lnTo>
                  <a:pt x="89" y="197"/>
                </a:lnTo>
                <a:lnTo>
                  <a:pt x="119" y="190"/>
                </a:lnTo>
                <a:lnTo>
                  <a:pt x="144" y="184"/>
                </a:lnTo>
                <a:lnTo>
                  <a:pt x="177" y="176"/>
                </a:lnTo>
                <a:lnTo>
                  <a:pt x="206" y="171"/>
                </a:lnTo>
                <a:lnTo>
                  <a:pt x="239" y="167"/>
                </a:lnTo>
                <a:lnTo>
                  <a:pt x="273" y="162"/>
                </a:lnTo>
                <a:lnTo>
                  <a:pt x="307" y="159"/>
                </a:lnTo>
                <a:lnTo>
                  <a:pt x="344" y="157"/>
                </a:lnTo>
                <a:lnTo>
                  <a:pt x="381" y="154"/>
                </a:lnTo>
                <a:lnTo>
                  <a:pt x="417" y="154"/>
                </a:lnTo>
                <a:lnTo>
                  <a:pt x="455" y="154"/>
                </a:lnTo>
                <a:lnTo>
                  <a:pt x="502" y="154"/>
                </a:lnTo>
                <a:lnTo>
                  <a:pt x="544" y="156"/>
                </a:lnTo>
                <a:lnTo>
                  <a:pt x="573" y="157"/>
                </a:lnTo>
                <a:lnTo>
                  <a:pt x="607" y="160"/>
                </a:lnTo>
                <a:lnTo>
                  <a:pt x="640" y="163"/>
                </a:lnTo>
                <a:lnTo>
                  <a:pt x="680" y="168"/>
                </a:lnTo>
                <a:lnTo>
                  <a:pt x="713" y="174"/>
                </a:lnTo>
                <a:lnTo>
                  <a:pt x="744" y="181"/>
                </a:lnTo>
                <a:lnTo>
                  <a:pt x="785" y="189"/>
                </a:lnTo>
                <a:lnTo>
                  <a:pt x="817" y="197"/>
                </a:lnTo>
                <a:lnTo>
                  <a:pt x="854" y="206"/>
                </a:lnTo>
                <a:lnTo>
                  <a:pt x="886" y="214"/>
                </a:lnTo>
                <a:lnTo>
                  <a:pt x="920" y="225"/>
                </a:lnTo>
                <a:lnTo>
                  <a:pt x="955" y="236"/>
                </a:lnTo>
                <a:lnTo>
                  <a:pt x="1057" y="0"/>
                </a:lnTo>
                <a:lnTo>
                  <a:pt x="1204" y="658"/>
                </a:lnTo>
                <a:lnTo>
                  <a:pt x="642" y="971"/>
                </a:lnTo>
                <a:close/>
              </a:path>
            </a:pathLst>
          </a:custGeom>
          <a:solidFill>
            <a:srgbClr val="FF0000"/>
          </a:solidFill>
          <a:ln w="8255">
            <a:solidFill>
              <a:srgbClr val="000000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594" name="AutoShape 10"/>
          <p:cNvSpPr>
            <a:spLocks noChangeAspect="1" noChangeArrowheads="1" noTextEdit="1"/>
          </p:cNvSpPr>
          <p:nvPr/>
        </p:nvSpPr>
        <p:spPr bwMode="auto">
          <a:xfrm>
            <a:off x="4859338" y="2781300"/>
            <a:ext cx="3616325" cy="362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211" name="Freeform 11"/>
          <p:cNvSpPr/>
          <p:nvPr/>
        </p:nvSpPr>
        <p:spPr bwMode="auto">
          <a:xfrm>
            <a:off x="5195888" y="2874963"/>
            <a:ext cx="1290637" cy="1289050"/>
          </a:xfrm>
          <a:custGeom>
            <a:avLst/>
            <a:gdLst>
              <a:gd name="T0" fmla="*/ 0 w 813"/>
              <a:gd name="T1" fmla="*/ 2147483647 h 812"/>
              <a:gd name="T2" fmla="*/ 2147483647 w 813"/>
              <a:gd name="T3" fmla="*/ 2147483647 h 812"/>
              <a:gd name="T4" fmla="*/ 2147483647 w 813"/>
              <a:gd name="T5" fmla="*/ 2147483647 h 812"/>
              <a:gd name="T6" fmla="*/ 2147483647 w 813"/>
              <a:gd name="T7" fmla="*/ 2147483647 h 812"/>
              <a:gd name="T8" fmla="*/ 2147483647 w 813"/>
              <a:gd name="T9" fmla="*/ 2147483647 h 812"/>
              <a:gd name="T10" fmla="*/ 2147483647 w 813"/>
              <a:gd name="T11" fmla="*/ 2147483647 h 812"/>
              <a:gd name="T12" fmla="*/ 2147483647 w 813"/>
              <a:gd name="T13" fmla="*/ 2147483647 h 812"/>
              <a:gd name="T14" fmla="*/ 2147483647 w 813"/>
              <a:gd name="T15" fmla="*/ 2147483647 h 812"/>
              <a:gd name="T16" fmla="*/ 2147483647 w 813"/>
              <a:gd name="T17" fmla="*/ 2147483647 h 812"/>
              <a:gd name="T18" fmla="*/ 2147483647 w 813"/>
              <a:gd name="T19" fmla="*/ 2147483647 h 812"/>
              <a:gd name="T20" fmla="*/ 2147483647 w 813"/>
              <a:gd name="T21" fmla="*/ 2147483647 h 812"/>
              <a:gd name="T22" fmla="*/ 2147483647 w 813"/>
              <a:gd name="T23" fmla="*/ 2147483647 h 812"/>
              <a:gd name="T24" fmla="*/ 2147483647 w 813"/>
              <a:gd name="T25" fmla="*/ 2147483647 h 812"/>
              <a:gd name="T26" fmla="*/ 2147483647 w 813"/>
              <a:gd name="T27" fmla="*/ 2147483647 h 812"/>
              <a:gd name="T28" fmla="*/ 2147483647 w 813"/>
              <a:gd name="T29" fmla="*/ 2147483647 h 812"/>
              <a:gd name="T30" fmla="*/ 2147483647 w 813"/>
              <a:gd name="T31" fmla="*/ 2147483647 h 812"/>
              <a:gd name="T32" fmla="*/ 2147483647 w 813"/>
              <a:gd name="T33" fmla="*/ 2147483647 h 812"/>
              <a:gd name="T34" fmla="*/ 2147483647 w 813"/>
              <a:gd name="T35" fmla="*/ 2147483647 h 812"/>
              <a:gd name="T36" fmla="*/ 2147483647 w 813"/>
              <a:gd name="T37" fmla="*/ 2147483647 h 812"/>
              <a:gd name="T38" fmla="*/ 2147483647 w 813"/>
              <a:gd name="T39" fmla="*/ 2147483647 h 812"/>
              <a:gd name="T40" fmla="*/ 2147483647 w 813"/>
              <a:gd name="T41" fmla="*/ 2147483647 h 812"/>
              <a:gd name="T42" fmla="*/ 2147483647 w 813"/>
              <a:gd name="T43" fmla="*/ 2147483647 h 812"/>
              <a:gd name="T44" fmla="*/ 2147483647 w 813"/>
              <a:gd name="T45" fmla="*/ 2147483647 h 812"/>
              <a:gd name="T46" fmla="*/ 2147483647 w 813"/>
              <a:gd name="T47" fmla="*/ 2147483647 h 812"/>
              <a:gd name="T48" fmla="*/ 2147483647 w 813"/>
              <a:gd name="T49" fmla="*/ 2147483647 h 812"/>
              <a:gd name="T50" fmla="*/ 2147483647 w 813"/>
              <a:gd name="T51" fmla="*/ 2147483647 h 812"/>
              <a:gd name="T52" fmla="*/ 2147483647 w 813"/>
              <a:gd name="T53" fmla="*/ 2147483647 h 812"/>
              <a:gd name="T54" fmla="*/ 2147483647 w 813"/>
              <a:gd name="T55" fmla="*/ 2147483647 h 812"/>
              <a:gd name="T56" fmla="*/ 2147483647 w 813"/>
              <a:gd name="T57" fmla="*/ 2147483647 h 812"/>
              <a:gd name="T58" fmla="*/ 2147483647 w 813"/>
              <a:gd name="T59" fmla="*/ 2147483647 h 812"/>
              <a:gd name="T60" fmla="*/ 2147483647 w 813"/>
              <a:gd name="T61" fmla="*/ 2147483647 h 812"/>
              <a:gd name="T62" fmla="*/ 2147483647 w 813"/>
              <a:gd name="T63" fmla="*/ 2147483647 h 812"/>
              <a:gd name="T64" fmla="*/ 2147483647 w 813"/>
              <a:gd name="T65" fmla="*/ 2147483647 h 812"/>
              <a:gd name="T66" fmla="*/ 2147483647 w 813"/>
              <a:gd name="T67" fmla="*/ 2147483647 h 812"/>
              <a:gd name="T68" fmla="*/ 2147483647 w 813"/>
              <a:gd name="T69" fmla="*/ 2147483647 h 812"/>
              <a:gd name="T70" fmla="*/ 2147483647 w 813"/>
              <a:gd name="T71" fmla="*/ 2147483647 h 812"/>
              <a:gd name="T72" fmla="*/ 2147483647 w 813"/>
              <a:gd name="T73" fmla="*/ 2147483647 h 812"/>
              <a:gd name="T74" fmla="*/ 2147483647 w 813"/>
              <a:gd name="T75" fmla="*/ 2147483647 h 812"/>
              <a:gd name="T76" fmla="*/ 2147483647 w 813"/>
              <a:gd name="T77" fmla="*/ 0 h 812"/>
              <a:gd name="T78" fmla="*/ 2147483647 w 813"/>
              <a:gd name="T79" fmla="*/ 2147483647 h 812"/>
              <a:gd name="T80" fmla="*/ 2147483647 w 813"/>
              <a:gd name="T81" fmla="*/ 2147483647 h 812"/>
              <a:gd name="T82" fmla="*/ 2147483647 w 813"/>
              <a:gd name="T83" fmla="*/ 2147483647 h 812"/>
              <a:gd name="T84" fmla="*/ 2147483647 w 813"/>
              <a:gd name="T85" fmla="*/ 2147483647 h 812"/>
              <a:gd name="T86" fmla="*/ 2147483647 w 813"/>
              <a:gd name="T87" fmla="*/ 2147483647 h 812"/>
              <a:gd name="T88" fmla="*/ 2147483647 w 813"/>
              <a:gd name="T89" fmla="*/ 2147483647 h 812"/>
              <a:gd name="T90" fmla="*/ 2147483647 w 813"/>
              <a:gd name="T91" fmla="*/ 2147483647 h 812"/>
              <a:gd name="T92" fmla="*/ 2147483647 w 813"/>
              <a:gd name="T93" fmla="*/ 2147483647 h 812"/>
              <a:gd name="T94" fmla="*/ 2147483647 w 813"/>
              <a:gd name="T95" fmla="*/ 2147483647 h 812"/>
              <a:gd name="T96" fmla="*/ 2147483647 w 813"/>
              <a:gd name="T97" fmla="*/ 2147483647 h 812"/>
              <a:gd name="T98" fmla="*/ 2147483647 w 813"/>
              <a:gd name="T99" fmla="*/ 2147483647 h 812"/>
              <a:gd name="T100" fmla="*/ 2147483647 w 813"/>
              <a:gd name="T101" fmla="*/ 2147483647 h 812"/>
              <a:gd name="T102" fmla="*/ 2147483647 w 813"/>
              <a:gd name="T103" fmla="*/ 2147483647 h 812"/>
              <a:gd name="T104" fmla="*/ 2147483647 w 813"/>
              <a:gd name="T105" fmla="*/ 2147483647 h 812"/>
              <a:gd name="T106" fmla="*/ 2147483647 w 813"/>
              <a:gd name="T107" fmla="*/ 2147483647 h 812"/>
              <a:gd name="T108" fmla="*/ 2147483647 w 813"/>
              <a:gd name="T109" fmla="*/ 2147483647 h 812"/>
              <a:gd name="T110" fmla="*/ 2147483647 w 813"/>
              <a:gd name="T111" fmla="*/ 2147483647 h 812"/>
              <a:gd name="T112" fmla="*/ 2147483647 w 813"/>
              <a:gd name="T113" fmla="*/ 2147483647 h 812"/>
              <a:gd name="T114" fmla="*/ 2147483647 w 813"/>
              <a:gd name="T115" fmla="*/ 2147483647 h 812"/>
              <a:gd name="T116" fmla="*/ 2147483647 w 813"/>
              <a:gd name="T117" fmla="*/ 2147483647 h 812"/>
              <a:gd name="T118" fmla="*/ 0 w 813"/>
              <a:gd name="T119" fmla="*/ 2147483647 h 812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813"/>
              <a:gd name="T181" fmla="*/ 0 h 812"/>
              <a:gd name="T182" fmla="*/ 813 w 813"/>
              <a:gd name="T183" fmla="*/ 812 h 812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813" h="812">
                <a:moveTo>
                  <a:pt x="0" y="643"/>
                </a:moveTo>
                <a:lnTo>
                  <a:pt x="8" y="627"/>
                </a:lnTo>
                <a:lnTo>
                  <a:pt x="15" y="613"/>
                </a:lnTo>
                <a:lnTo>
                  <a:pt x="23" y="598"/>
                </a:lnTo>
                <a:lnTo>
                  <a:pt x="30" y="585"/>
                </a:lnTo>
                <a:lnTo>
                  <a:pt x="38" y="570"/>
                </a:lnTo>
                <a:lnTo>
                  <a:pt x="48" y="555"/>
                </a:lnTo>
                <a:lnTo>
                  <a:pt x="56" y="542"/>
                </a:lnTo>
                <a:lnTo>
                  <a:pt x="65" y="527"/>
                </a:lnTo>
                <a:lnTo>
                  <a:pt x="76" y="510"/>
                </a:lnTo>
                <a:lnTo>
                  <a:pt x="89" y="493"/>
                </a:lnTo>
                <a:lnTo>
                  <a:pt x="98" y="480"/>
                </a:lnTo>
                <a:lnTo>
                  <a:pt x="110" y="466"/>
                </a:lnTo>
                <a:lnTo>
                  <a:pt x="121" y="450"/>
                </a:lnTo>
                <a:lnTo>
                  <a:pt x="134" y="434"/>
                </a:lnTo>
                <a:lnTo>
                  <a:pt x="146" y="419"/>
                </a:lnTo>
                <a:lnTo>
                  <a:pt x="160" y="403"/>
                </a:lnTo>
                <a:lnTo>
                  <a:pt x="172" y="391"/>
                </a:lnTo>
                <a:lnTo>
                  <a:pt x="188" y="373"/>
                </a:lnTo>
                <a:lnTo>
                  <a:pt x="202" y="358"/>
                </a:lnTo>
                <a:lnTo>
                  <a:pt x="215" y="346"/>
                </a:lnTo>
                <a:lnTo>
                  <a:pt x="231" y="331"/>
                </a:lnTo>
                <a:lnTo>
                  <a:pt x="243" y="320"/>
                </a:lnTo>
                <a:lnTo>
                  <a:pt x="257" y="308"/>
                </a:lnTo>
                <a:lnTo>
                  <a:pt x="272" y="295"/>
                </a:lnTo>
                <a:lnTo>
                  <a:pt x="290" y="282"/>
                </a:lnTo>
                <a:lnTo>
                  <a:pt x="304" y="270"/>
                </a:lnTo>
                <a:lnTo>
                  <a:pt x="321" y="257"/>
                </a:lnTo>
                <a:lnTo>
                  <a:pt x="341" y="243"/>
                </a:lnTo>
                <a:lnTo>
                  <a:pt x="359" y="229"/>
                </a:lnTo>
                <a:lnTo>
                  <a:pt x="379" y="216"/>
                </a:lnTo>
                <a:lnTo>
                  <a:pt x="399" y="203"/>
                </a:lnTo>
                <a:lnTo>
                  <a:pt x="420" y="192"/>
                </a:lnTo>
                <a:lnTo>
                  <a:pt x="442" y="179"/>
                </a:lnTo>
                <a:lnTo>
                  <a:pt x="460" y="171"/>
                </a:lnTo>
                <a:lnTo>
                  <a:pt x="478" y="160"/>
                </a:lnTo>
                <a:lnTo>
                  <a:pt x="499" y="152"/>
                </a:lnTo>
                <a:lnTo>
                  <a:pt x="514" y="145"/>
                </a:lnTo>
                <a:lnTo>
                  <a:pt x="451" y="0"/>
                </a:lnTo>
                <a:lnTo>
                  <a:pt x="813" y="207"/>
                </a:lnTo>
                <a:lnTo>
                  <a:pt x="719" y="638"/>
                </a:lnTo>
                <a:lnTo>
                  <a:pt x="660" y="510"/>
                </a:lnTo>
                <a:lnTo>
                  <a:pt x="636" y="522"/>
                </a:lnTo>
                <a:lnTo>
                  <a:pt x="613" y="534"/>
                </a:lnTo>
                <a:lnTo>
                  <a:pt x="588" y="550"/>
                </a:lnTo>
                <a:lnTo>
                  <a:pt x="561" y="568"/>
                </a:lnTo>
                <a:lnTo>
                  <a:pt x="540" y="584"/>
                </a:lnTo>
                <a:lnTo>
                  <a:pt x="519" y="601"/>
                </a:lnTo>
                <a:lnTo>
                  <a:pt x="498" y="618"/>
                </a:lnTo>
                <a:lnTo>
                  <a:pt x="480" y="636"/>
                </a:lnTo>
                <a:lnTo>
                  <a:pt x="464" y="655"/>
                </a:lnTo>
                <a:lnTo>
                  <a:pt x="445" y="675"/>
                </a:lnTo>
                <a:lnTo>
                  <a:pt x="429" y="695"/>
                </a:lnTo>
                <a:lnTo>
                  <a:pt x="413" y="715"/>
                </a:lnTo>
                <a:lnTo>
                  <a:pt x="400" y="732"/>
                </a:lnTo>
                <a:lnTo>
                  <a:pt x="385" y="756"/>
                </a:lnTo>
                <a:lnTo>
                  <a:pt x="371" y="779"/>
                </a:lnTo>
                <a:lnTo>
                  <a:pt x="364" y="795"/>
                </a:lnTo>
                <a:lnTo>
                  <a:pt x="355" y="812"/>
                </a:lnTo>
                <a:lnTo>
                  <a:pt x="0" y="643"/>
                </a:lnTo>
                <a:close/>
              </a:path>
            </a:pathLst>
          </a:custGeom>
          <a:solidFill>
            <a:srgbClr val="00FFFF"/>
          </a:solidFill>
          <a:ln w="12700">
            <a:solidFill>
              <a:srgbClr val="000000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212" name="Freeform 12"/>
          <p:cNvSpPr/>
          <p:nvPr/>
        </p:nvSpPr>
        <p:spPr bwMode="auto">
          <a:xfrm>
            <a:off x="4875213" y="3783013"/>
            <a:ext cx="1138237" cy="1436687"/>
          </a:xfrm>
          <a:custGeom>
            <a:avLst/>
            <a:gdLst>
              <a:gd name="T0" fmla="*/ 2147483647 w 717"/>
              <a:gd name="T1" fmla="*/ 2147483647 h 905"/>
              <a:gd name="T2" fmla="*/ 2147483647 w 717"/>
              <a:gd name="T3" fmla="*/ 2147483647 h 905"/>
              <a:gd name="T4" fmla="*/ 2147483647 w 717"/>
              <a:gd name="T5" fmla="*/ 2147483647 h 905"/>
              <a:gd name="T6" fmla="*/ 2147483647 w 717"/>
              <a:gd name="T7" fmla="*/ 2147483647 h 905"/>
              <a:gd name="T8" fmla="*/ 2147483647 w 717"/>
              <a:gd name="T9" fmla="*/ 2147483647 h 905"/>
              <a:gd name="T10" fmla="*/ 2147483647 w 717"/>
              <a:gd name="T11" fmla="*/ 2147483647 h 905"/>
              <a:gd name="T12" fmla="*/ 2147483647 w 717"/>
              <a:gd name="T13" fmla="*/ 2147483647 h 905"/>
              <a:gd name="T14" fmla="*/ 2147483647 w 717"/>
              <a:gd name="T15" fmla="*/ 2147483647 h 905"/>
              <a:gd name="T16" fmla="*/ 2147483647 w 717"/>
              <a:gd name="T17" fmla="*/ 2147483647 h 905"/>
              <a:gd name="T18" fmla="*/ 2147483647 w 717"/>
              <a:gd name="T19" fmla="*/ 2147483647 h 905"/>
              <a:gd name="T20" fmla="*/ 2147483647 w 717"/>
              <a:gd name="T21" fmla="*/ 2147483647 h 905"/>
              <a:gd name="T22" fmla="*/ 2147483647 w 717"/>
              <a:gd name="T23" fmla="*/ 2147483647 h 905"/>
              <a:gd name="T24" fmla="*/ 2147483647 w 717"/>
              <a:gd name="T25" fmla="*/ 2147483647 h 905"/>
              <a:gd name="T26" fmla="*/ 2147483647 w 717"/>
              <a:gd name="T27" fmla="*/ 2147483647 h 905"/>
              <a:gd name="T28" fmla="*/ 2147483647 w 717"/>
              <a:gd name="T29" fmla="*/ 2147483647 h 905"/>
              <a:gd name="T30" fmla="*/ 2147483647 w 717"/>
              <a:gd name="T31" fmla="*/ 2147483647 h 905"/>
              <a:gd name="T32" fmla="*/ 2147483647 w 717"/>
              <a:gd name="T33" fmla="*/ 2147483647 h 905"/>
              <a:gd name="T34" fmla="*/ 2147483647 w 717"/>
              <a:gd name="T35" fmla="*/ 2147483647 h 905"/>
              <a:gd name="T36" fmla="*/ 2147483647 w 717"/>
              <a:gd name="T37" fmla="*/ 2147483647 h 905"/>
              <a:gd name="T38" fmla="*/ 2147483647 w 717"/>
              <a:gd name="T39" fmla="*/ 2147483647 h 905"/>
              <a:gd name="T40" fmla="*/ 2147483647 w 717"/>
              <a:gd name="T41" fmla="*/ 2147483647 h 905"/>
              <a:gd name="T42" fmla="*/ 2147483647 w 717"/>
              <a:gd name="T43" fmla="*/ 2147483647 h 905"/>
              <a:gd name="T44" fmla="*/ 2147483647 w 717"/>
              <a:gd name="T45" fmla="*/ 2147483647 h 905"/>
              <a:gd name="T46" fmla="*/ 2147483647 w 717"/>
              <a:gd name="T47" fmla="*/ 2147483647 h 905"/>
              <a:gd name="T48" fmla="*/ 2147483647 w 717"/>
              <a:gd name="T49" fmla="*/ 2147483647 h 905"/>
              <a:gd name="T50" fmla="*/ 2147483647 w 717"/>
              <a:gd name="T51" fmla="*/ 2147483647 h 905"/>
              <a:gd name="T52" fmla="*/ 2147483647 w 717"/>
              <a:gd name="T53" fmla="*/ 2147483647 h 905"/>
              <a:gd name="T54" fmla="*/ 2147483647 w 717"/>
              <a:gd name="T55" fmla="*/ 2147483647 h 905"/>
              <a:gd name="T56" fmla="*/ 2147483647 w 717"/>
              <a:gd name="T57" fmla="*/ 2147483647 h 905"/>
              <a:gd name="T58" fmla="*/ 2147483647 w 717"/>
              <a:gd name="T59" fmla="*/ 2147483647 h 905"/>
              <a:gd name="T60" fmla="*/ 2147483647 w 717"/>
              <a:gd name="T61" fmla="*/ 2147483647 h 905"/>
              <a:gd name="T62" fmla="*/ 2147483647 w 717"/>
              <a:gd name="T63" fmla="*/ 2147483647 h 905"/>
              <a:gd name="T64" fmla="*/ 2147483647 w 717"/>
              <a:gd name="T65" fmla="*/ 2147483647 h 905"/>
              <a:gd name="T66" fmla="*/ 2147483647 w 717"/>
              <a:gd name="T67" fmla="*/ 2147483647 h 905"/>
              <a:gd name="T68" fmla="*/ 2147483647 w 717"/>
              <a:gd name="T69" fmla="*/ 2147483647 h 905"/>
              <a:gd name="T70" fmla="*/ 2147483647 w 717"/>
              <a:gd name="T71" fmla="*/ 2147483647 h 905"/>
              <a:gd name="T72" fmla="*/ 2147483647 w 717"/>
              <a:gd name="T73" fmla="*/ 2147483647 h 905"/>
              <a:gd name="T74" fmla="*/ 2147483647 w 717"/>
              <a:gd name="T75" fmla="*/ 2147483647 h 905"/>
              <a:gd name="T76" fmla="*/ 2147483647 w 717"/>
              <a:gd name="T77" fmla="*/ 2147483647 h 905"/>
              <a:gd name="T78" fmla="*/ 2147483647 w 717"/>
              <a:gd name="T79" fmla="*/ 2147483647 h 905"/>
              <a:gd name="T80" fmla="*/ 2147483647 w 717"/>
              <a:gd name="T81" fmla="*/ 2147483647 h 905"/>
              <a:gd name="T82" fmla="*/ 2147483647 w 717"/>
              <a:gd name="T83" fmla="*/ 2147483647 h 905"/>
              <a:gd name="T84" fmla="*/ 2147483647 w 717"/>
              <a:gd name="T85" fmla="*/ 2147483647 h 905"/>
              <a:gd name="T86" fmla="*/ 2147483647 w 717"/>
              <a:gd name="T87" fmla="*/ 2147483647 h 905"/>
              <a:gd name="T88" fmla="*/ 2147483647 w 717"/>
              <a:gd name="T89" fmla="*/ 2147483647 h 905"/>
              <a:gd name="T90" fmla="*/ 2147483647 w 717"/>
              <a:gd name="T91" fmla="*/ 2147483647 h 905"/>
              <a:gd name="T92" fmla="*/ 2147483647 w 717"/>
              <a:gd name="T93" fmla="*/ 2147483647 h 905"/>
              <a:gd name="T94" fmla="*/ 2147483647 w 717"/>
              <a:gd name="T95" fmla="*/ 2147483647 h 905"/>
              <a:gd name="T96" fmla="*/ 2147483647 w 717"/>
              <a:gd name="T97" fmla="*/ 2147483647 h 905"/>
              <a:gd name="T98" fmla="*/ 2147483647 w 717"/>
              <a:gd name="T99" fmla="*/ 2147483647 h 905"/>
              <a:gd name="T100" fmla="*/ 2147483647 w 717"/>
              <a:gd name="T101" fmla="*/ 2147483647 h 905"/>
              <a:gd name="T102" fmla="*/ 2147483647 w 717"/>
              <a:gd name="T103" fmla="*/ 2147483647 h 905"/>
              <a:gd name="T104" fmla="*/ 2147483647 w 717"/>
              <a:gd name="T105" fmla="*/ 2147483647 h 905"/>
              <a:gd name="T106" fmla="*/ 2147483647 w 717"/>
              <a:gd name="T107" fmla="*/ 2147483647 h 905"/>
              <a:gd name="T108" fmla="*/ 0 w 717"/>
              <a:gd name="T109" fmla="*/ 2147483647 h 905"/>
              <a:gd name="T110" fmla="*/ 2147483647 w 717"/>
              <a:gd name="T111" fmla="*/ 0 h 905"/>
              <a:gd name="T112" fmla="*/ 2147483647 w 717"/>
              <a:gd name="T113" fmla="*/ 2147483647 h 905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717"/>
              <a:gd name="T172" fmla="*/ 0 h 905"/>
              <a:gd name="T173" fmla="*/ 717 w 717"/>
              <a:gd name="T174" fmla="*/ 905 h 905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717" h="905">
                <a:moveTo>
                  <a:pt x="717" y="374"/>
                </a:moveTo>
                <a:lnTo>
                  <a:pt x="535" y="300"/>
                </a:lnTo>
                <a:lnTo>
                  <a:pt x="527" y="317"/>
                </a:lnTo>
                <a:lnTo>
                  <a:pt x="523" y="333"/>
                </a:lnTo>
                <a:lnTo>
                  <a:pt x="518" y="351"/>
                </a:lnTo>
                <a:lnTo>
                  <a:pt x="514" y="370"/>
                </a:lnTo>
                <a:lnTo>
                  <a:pt x="508" y="394"/>
                </a:lnTo>
                <a:lnTo>
                  <a:pt x="505" y="414"/>
                </a:lnTo>
                <a:lnTo>
                  <a:pt x="502" y="436"/>
                </a:lnTo>
                <a:lnTo>
                  <a:pt x="500" y="460"/>
                </a:lnTo>
                <a:lnTo>
                  <a:pt x="498" y="485"/>
                </a:lnTo>
                <a:lnTo>
                  <a:pt x="498" y="530"/>
                </a:lnTo>
                <a:lnTo>
                  <a:pt x="499" y="553"/>
                </a:lnTo>
                <a:lnTo>
                  <a:pt x="500" y="575"/>
                </a:lnTo>
                <a:lnTo>
                  <a:pt x="503" y="597"/>
                </a:lnTo>
                <a:lnTo>
                  <a:pt x="507" y="619"/>
                </a:lnTo>
                <a:lnTo>
                  <a:pt x="512" y="640"/>
                </a:lnTo>
                <a:lnTo>
                  <a:pt x="517" y="666"/>
                </a:lnTo>
                <a:lnTo>
                  <a:pt x="524" y="689"/>
                </a:lnTo>
                <a:lnTo>
                  <a:pt x="182" y="905"/>
                </a:lnTo>
                <a:lnTo>
                  <a:pt x="174" y="883"/>
                </a:lnTo>
                <a:lnTo>
                  <a:pt x="167" y="864"/>
                </a:lnTo>
                <a:lnTo>
                  <a:pt x="161" y="846"/>
                </a:lnTo>
                <a:lnTo>
                  <a:pt x="154" y="826"/>
                </a:lnTo>
                <a:lnTo>
                  <a:pt x="149" y="809"/>
                </a:lnTo>
                <a:lnTo>
                  <a:pt x="143" y="790"/>
                </a:lnTo>
                <a:lnTo>
                  <a:pt x="139" y="773"/>
                </a:lnTo>
                <a:lnTo>
                  <a:pt x="135" y="756"/>
                </a:lnTo>
                <a:lnTo>
                  <a:pt x="130" y="738"/>
                </a:lnTo>
                <a:lnTo>
                  <a:pt x="125" y="717"/>
                </a:lnTo>
                <a:lnTo>
                  <a:pt x="122" y="695"/>
                </a:lnTo>
                <a:lnTo>
                  <a:pt x="118" y="675"/>
                </a:lnTo>
                <a:lnTo>
                  <a:pt x="114" y="655"/>
                </a:lnTo>
                <a:lnTo>
                  <a:pt x="111" y="632"/>
                </a:lnTo>
                <a:lnTo>
                  <a:pt x="109" y="610"/>
                </a:lnTo>
                <a:lnTo>
                  <a:pt x="107" y="585"/>
                </a:lnTo>
                <a:lnTo>
                  <a:pt x="105" y="561"/>
                </a:lnTo>
                <a:lnTo>
                  <a:pt x="105" y="537"/>
                </a:lnTo>
                <a:lnTo>
                  <a:pt x="105" y="512"/>
                </a:lnTo>
                <a:lnTo>
                  <a:pt x="105" y="480"/>
                </a:lnTo>
                <a:lnTo>
                  <a:pt x="106" y="452"/>
                </a:lnTo>
                <a:lnTo>
                  <a:pt x="107" y="433"/>
                </a:lnTo>
                <a:lnTo>
                  <a:pt x="109" y="410"/>
                </a:lnTo>
                <a:lnTo>
                  <a:pt x="111" y="388"/>
                </a:lnTo>
                <a:lnTo>
                  <a:pt x="115" y="362"/>
                </a:lnTo>
                <a:lnTo>
                  <a:pt x="119" y="339"/>
                </a:lnTo>
                <a:lnTo>
                  <a:pt x="123" y="318"/>
                </a:lnTo>
                <a:lnTo>
                  <a:pt x="128" y="291"/>
                </a:lnTo>
                <a:lnTo>
                  <a:pt x="133" y="270"/>
                </a:lnTo>
                <a:lnTo>
                  <a:pt x="139" y="245"/>
                </a:lnTo>
                <a:lnTo>
                  <a:pt x="145" y="224"/>
                </a:lnTo>
                <a:lnTo>
                  <a:pt x="152" y="201"/>
                </a:lnTo>
                <a:lnTo>
                  <a:pt x="160" y="178"/>
                </a:lnTo>
                <a:lnTo>
                  <a:pt x="170" y="150"/>
                </a:lnTo>
                <a:lnTo>
                  <a:pt x="0" y="79"/>
                </a:lnTo>
                <a:lnTo>
                  <a:pt x="447" y="0"/>
                </a:lnTo>
                <a:lnTo>
                  <a:pt x="717" y="374"/>
                </a:lnTo>
                <a:close/>
              </a:path>
            </a:pathLst>
          </a:custGeom>
          <a:solidFill>
            <a:srgbClr val="008000"/>
          </a:solidFill>
          <a:ln w="12700">
            <a:solidFill>
              <a:srgbClr val="000000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213" name="Freeform 13"/>
          <p:cNvSpPr/>
          <p:nvPr/>
        </p:nvSpPr>
        <p:spPr bwMode="auto">
          <a:xfrm>
            <a:off x="4927600" y="4821238"/>
            <a:ext cx="1292225" cy="1230312"/>
          </a:xfrm>
          <a:custGeom>
            <a:avLst/>
            <a:gdLst>
              <a:gd name="T0" fmla="*/ 2147483647 w 814"/>
              <a:gd name="T1" fmla="*/ 2147483647 h 775"/>
              <a:gd name="T2" fmla="*/ 2147483647 w 814"/>
              <a:gd name="T3" fmla="*/ 2147483647 h 775"/>
              <a:gd name="T4" fmla="*/ 2147483647 w 814"/>
              <a:gd name="T5" fmla="*/ 2147483647 h 775"/>
              <a:gd name="T6" fmla="*/ 2147483647 w 814"/>
              <a:gd name="T7" fmla="*/ 2147483647 h 775"/>
              <a:gd name="T8" fmla="*/ 2147483647 w 814"/>
              <a:gd name="T9" fmla="*/ 2147483647 h 775"/>
              <a:gd name="T10" fmla="*/ 2147483647 w 814"/>
              <a:gd name="T11" fmla="*/ 2147483647 h 775"/>
              <a:gd name="T12" fmla="*/ 2147483647 w 814"/>
              <a:gd name="T13" fmla="*/ 2147483647 h 775"/>
              <a:gd name="T14" fmla="*/ 2147483647 w 814"/>
              <a:gd name="T15" fmla="*/ 2147483647 h 775"/>
              <a:gd name="T16" fmla="*/ 2147483647 w 814"/>
              <a:gd name="T17" fmla="*/ 2147483647 h 775"/>
              <a:gd name="T18" fmla="*/ 2147483647 w 814"/>
              <a:gd name="T19" fmla="*/ 2147483647 h 775"/>
              <a:gd name="T20" fmla="*/ 2147483647 w 814"/>
              <a:gd name="T21" fmla="*/ 2147483647 h 775"/>
              <a:gd name="T22" fmla="*/ 2147483647 w 814"/>
              <a:gd name="T23" fmla="*/ 2147483647 h 775"/>
              <a:gd name="T24" fmla="*/ 2147483647 w 814"/>
              <a:gd name="T25" fmla="*/ 2147483647 h 775"/>
              <a:gd name="T26" fmla="*/ 2147483647 w 814"/>
              <a:gd name="T27" fmla="*/ 2147483647 h 775"/>
              <a:gd name="T28" fmla="*/ 2147483647 w 814"/>
              <a:gd name="T29" fmla="*/ 2147483647 h 775"/>
              <a:gd name="T30" fmla="*/ 2147483647 w 814"/>
              <a:gd name="T31" fmla="*/ 2147483647 h 775"/>
              <a:gd name="T32" fmla="*/ 2147483647 w 814"/>
              <a:gd name="T33" fmla="*/ 2147483647 h 775"/>
              <a:gd name="T34" fmla="*/ 2147483647 w 814"/>
              <a:gd name="T35" fmla="*/ 2147483647 h 775"/>
              <a:gd name="T36" fmla="*/ 2147483647 w 814"/>
              <a:gd name="T37" fmla="*/ 2147483647 h 775"/>
              <a:gd name="T38" fmla="*/ 2147483647 w 814"/>
              <a:gd name="T39" fmla="*/ 2147483647 h 775"/>
              <a:gd name="T40" fmla="*/ 2147483647 w 814"/>
              <a:gd name="T41" fmla="*/ 2147483647 h 775"/>
              <a:gd name="T42" fmla="*/ 2147483647 w 814"/>
              <a:gd name="T43" fmla="*/ 2147483647 h 775"/>
              <a:gd name="T44" fmla="*/ 2147483647 w 814"/>
              <a:gd name="T45" fmla="*/ 2147483647 h 775"/>
              <a:gd name="T46" fmla="*/ 2147483647 w 814"/>
              <a:gd name="T47" fmla="*/ 2147483647 h 775"/>
              <a:gd name="T48" fmla="*/ 2147483647 w 814"/>
              <a:gd name="T49" fmla="*/ 2147483647 h 775"/>
              <a:gd name="T50" fmla="*/ 2147483647 w 814"/>
              <a:gd name="T51" fmla="*/ 2147483647 h 775"/>
              <a:gd name="T52" fmla="*/ 2147483647 w 814"/>
              <a:gd name="T53" fmla="*/ 2147483647 h 775"/>
              <a:gd name="T54" fmla="*/ 2147483647 w 814"/>
              <a:gd name="T55" fmla="*/ 2147483647 h 775"/>
              <a:gd name="T56" fmla="*/ 2147483647 w 814"/>
              <a:gd name="T57" fmla="*/ 2147483647 h 775"/>
              <a:gd name="T58" fmla="*/ 2147483647 w 814"/>
              <a:gd name="T59" fmla="*/ 2147483647 h 775"/>
              <a:gd name="T60" fmla="*/ 2147483647 w 814"/>
              <a:gd name="T61" fmla="*/ 2147483647 h 775"/>
              <a:gd name="T62" fmla="*/ 2147483647 w 814"/>
              <a:gd name="T63" fmla="*/ 2147483647 h 775"/>
              <a:gd name="T64" fmla="*/ 2147483647 w 814"/>
              <a:gd name="T65" fmla="*/ 2147483647 h 775"/>
              <a:gd name="T66" fmla="*/ 2147483647 w 814"/>
              <a:gd name="T67" fmla="*/ 2147483647 h 775"/>
              <a:gd name="T68" fmla="*/ 2147483647 w 814"/>
              <a:gd name="T69" fmla="*/ 2147483647 h 775"/>
              <a:gd name="T70" fmla="*/ 2147483647 w 814"/>
              <a:gd name="T71" fmla="*/ 2147483647 h 775"/>
              <a:gd name="T72" fmla="*/ 2147483647 w 814"/>
              <a:gd name="T73" fmla="*/ 2147483647 h 775"/>
              <a:gd name="T74" fmla="*/ 0 w 814"/>
              <a:gd name="T75" fmla="*/ 2147483647 h 775"/>
              <a:gd name="T76" fmla="*/ 2147483647 w 814"/>
              <a:gd name="T77" fmla="*/ 0 h 775"/>
              <a:gd name="T78" fmla="*/ 2147483647 w 814"/>
              <a:gd name="T79" fmla="*/ 2147483647 h 775"/>
              <a:gd name="T80" fmla="*/ 2147483647 w 814"/>
              <a:gd name="T81" fmla="*/ 2147483647 h 775"/>
              <a:gd name="T82" fmla="*/ 2147483647 w 814"/>
              <a:gd name="T83" fmla="*/ 2147483647 h 775"/>
              <a:gd name="T84" fmla="*/ 2147483647 w 814"/>
              <a:gd name="T85" fmla="*/ 2147483647 h 775"/>
              <a:gd name="T86" fmla="*/ 2147483647 w 814"/>
              <a:gd name="T87" fmla="*/ 2147483647 h 775"/>
              <a:gd name="T88" fmla="*/ 2147483647 w 814"/>
              <a:gd name="T89" fmla="*/ 2147483647 h 775"/>
              <a:gd name="T90" fmla="*/ 2147483647 w 814"/>
              <a:gd name="T91" fmla="*/ 2147483647 h 775"/>
              <a:gd name="T92" fmla="*/ 2147483647 w 814"/>
              <a:gd name="T93" fmla="*/ 2147483647 h 775"/>
              <a:gd name="T94" fmla="*/ 2147483647 w 814"/>
              <a:gd name="T95" fmla="*/ 2147483647 h 775"/>
              <a:gd name="T96" fmla="*/ 2147483647 w 814"/>
              <a:gd name="T97" fmla="*/ 2147483647 h 775"/>
              <a:gd name="T98" fmla="*/ 2147483647 w 814"/>
              <a:gd name="T99" fmla="*/ 2147483647 h 775"/>
              <a:gd name="T100" fmla="*/ 2147483647 w 814"/>
              <a:gd name="T101" fmla="*/ 2147483647 h 775"/>
              <a:gd name="T102" fmla="*/ 2147483647 w 814"/>
              <a:gd name="T103" fmla="*/ 2147483647 h 775"/>
              <a:gd name="T104" fmla="*/ 2147483647 w 814"/>
              <a:gd name="T105" fmla="*/ 2147483647 h 775"/>
              <a:gd name="T106" fmla="*/ 2147483647 w 814"/>
              <a:gd name="T107" fmla="*/ 2147483647 h 775"/>
              <a:gd name="T108" fmla="*/ 2147483647 w 814"/>
              <a:gd name="T109" fmla="*/ 2147483647 h 775"/>
              <a:gd name="T110" fmla="*/ 2147483647 w 814"/>
              <a:gd name="T111" fmla="*/ 2147483647 h 775"/>
              <a:gd name="T112" fmla="*/ 2147483647 w 814"/>
              <a:gd name="T113" fmla="*/ 2147483647 h 775"/>
              <a:gd name="T114" fmla="*/ 2147483647 w 814"/>
              <a:gd name="T115" fmla="*/ 2147483647 h 775"/>
              <a:gd name="T116" fmla="*/ 2147483647 w 814"/>
              <a:gd name="T117" fmla="*/ 2147483647 h 775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814"/>
              <a:gd name="T178" fmla="*/ 0 h 775"/>
              <a:gd name="T179" fmla="*/ 814 w 814"/>
              <a:gd name="T180" fmla="*/ 775 h 775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814" h="775">
                <a:moveTo>
                  <a:pt x="646" y="775"/>
                </a:moveTo>
                <a:lnTo>
                  <a:pt x="629" y="766"/>
                </a:lnTo>
                <a:lnTo>
                  <a:pt x="616" y="759"/>
                </a:lnTo>
                <a:lnTo>
                  <a:pt x="601" y="752"/>
                </a:lnTo>
                <a:lnTo>
                  <a:pt x="588" y="744"/>
                </a:lnTo>
                <a:lnTo>
                  <a:pt x="573" y="736"/>
                </a:lnTo>
                <a:lnTo>
                  <a:pt x="558" y="728"/>
                </a:lnTo>
                <a:lnTo>
                  <a:pt x="545" y="718"/>
                </a:lnTo>
                <a:lnTo>
                  <a:pt x="530" y="710"/>
                </a:lnTo>
                <a:lnTo>
                  <a:pt x="514" y="698"/>
                </a:lnTo>
                <a:lnTo>
                  <a:pt x="496" y="687"/>
                </a:lnTo>
                <a:lnTo>
                  <a:pt x="483" y="676"/>
                </a:lnTo>
                <a:lnTo>
                  <a:pt x="469" y="665"/>
                </a:lnTo>
                <a:lnTo>
                  <a:pt x="453" y="653"/>
                </a:lnTo>
                <a:lnTo>
                  <a:pt x="437" y="641"/>
                </a:lnTo>
                <a:lnTo>
                  <a:pt x="422" y="628"/>
                </a:lnTo>
                <a:lnTo>
                  <a:pt x="406" y="614"/>
                </a:lnTo>
                <a:lnTo>
                  <a:pt x="394" y="603"/>
                </a:lnTo>
                <a:lnTo>
                  <a:pt x="376" y="586"/>
                </a:lnTo>
                <a:lnTo>
                  <a:pt x="361" y="572"/>
                </a:lnTo>
                <a:lnTo>
                  <a:pt x="349" y="559"/>
                </a:lnTo>
                <a:lnTo>
                  <a:pt x="334" y="543"/>
                </a:lnTo>
                <a:lnTo>
                  <a:pt x="324" y="532"/>
                </a:lnTo>
                <a:lnTo>
                  <a:pt x="311" y="517"/>
                </a:lnTo>
                <a:lnTo>
                  <a:pt x="298" y="502"/>
                </a:lnTo>
                <a:lnTo>
                  <a:pt x="285" y="484"/>
                </a:lnTo>
                <a:lnTo>
                  <a:pt x="272" y="470"/>
                </a:lnTo>
                <a:lnTo>
                  <a:pt x="260" y="453"/>
                </a:lnTo>
                <a:lnTo>
                  <a:pt x="245" y="433"/>
                </a:lnTo>
                <a:lnTo>
                  <a:pt x="232" y="415"/>
                </a:lnTo>
                <a:lnTo>
                  <a:pt x="219" y="395"/>
                </a:lnTo>
                <a:lnTo>
                  <a:pt x="206" y="375"/>
                </a:lnTo>
                <a:lnTo>
                  <a:pt x="195" y="354"/>
                </a:lnTo>
                <a:lnTo>
                  <a:pt x="182" y="332"/>
                </a:lnTo>
                <a:lnTo>
                  <a:pt x="174" y="313"/>
                </a:lnTo>
                <a:lnTo>
                  <a:pt x="163" y="296"/>
                </a:lnTo>
                <a:lnTo>
                  <a:pt x="155" y="276"/>
                </a:lnTo>
                <a:lnTo>
                  <a:pt x="0" y="349"/>
                </a:lnTo>
                <a:lnTo>
                  <a:pt x="255" y="0"/>
                </a:lnTo>
                <a:lnTo>
                  <a:pt x="688" y="38"/>
                </a:lnTo>
                <a:lnTo>
                  <a:pt x="514" y="115"/>
                </a:lnTo>
                <a:lnTo>
                  <a:pt x="525" y="137"/>
                </a:lnTo>
                <a:lnTo>
                  <a:pt x="537" y="160"/>
                </a:lnTo>
                <a:lnTo>
                  <a:pt x="553" y="186"/>
                </a:lnTo>
                <a:lnTo>
                  <a:pt x="571" y="213"/>
                </a:lnTo>
                <a:lnTo>
                  <a:pt x="586" y="234"/>
                </a:lnTo>
                <a:lnTo>
                  <a:pt x="604" y="255"/>
                </a:lnTo>
                <a:lnTo>
                  <a:pt x="621" y="276"/>
                </a:lnTo>
                <a:lnTo>
                  <a:pt x="639" y="294"/>
                </a:lnTo>
                <a:lnTo>
                  <a:pt x="658" y="310"/>
                </a:lnTo>
                <a:lnTo>
                  <a:pt x="678" y="329"/>
                </a:lnTo>
                <a:lnTo>
                  <a:pt x="697" y="345"/>
                </a:lnTo>
                <a:lnTo>
                  <a:pt x="716" y="361"/>
                </a:lnTo>
                <a:lnTo>
                  <a:pt x="735" y="374"/>
                </a:lnTo>
                <a:lnTo>
                  <a:pt x="758" y="389"/>
                </a:lnTo>
                <a:lnTo>
                  <a:pt x="781" y="403"/>
                </a:lnTo>
                <a:lnTo>
                  <a:pt x="798" y="410"/>
                </a:lnTo>
                <a:lnTo>
                  <a:pt x="814" y="418"/>
                </a:lnTo>
                <a:lnTo>
                  <a:pt x="646" y="775"/>
                </a:lnTo>
                <a:close/>
              </a:path>
            </a:pathLst>
          </a:custGeom>
          <a:solidFill>
            <a:srgbClr val="FF00FF"/>
          </a:solidFill>
          <a:ln w="12700">
            <a:solidFill>
              <a:srgbClr val="000000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214" name="Freeform 14"/>
          <p:cNvSpPr/>
          <p:nvPr/>
        </p:nvSpPr>
        <p:spPr bwMode="auto">
          <a:xfrm>
            <a:off x="5900738" y="5251450"/>
            <a:ext cx="1403350" cy="1122363"/>
          </a:xfrm>
          <a:custGeom>
            <a:avLst/>
            <a:gdLst>
              <a:gd name="T0" fmla="*/ 2147483647 w 884"/>
              <a:gd name="T1" fmla="*/ 0 h 707"/>
              <a:gd name="T2" fmla="*/ 2147483647 w 884"/>
              <a:gd name="T3" fmla="*/ 2147483647 h 707"/>
              <a:gd name="T4" fmla="*/ 2147483647 w 884"/>
              <a:gd name="T5" fmla="*/ 2147483647 h 707"/>
              <a:gd name="T6" fmla="*/ 2147483647 w 884"/>
              <a:gd name="T7" fmla="*/ 2147483647 h 707"/>
              <a:gd name="T8" fmla="*/ 2147483647 w 884"/>
              <a:gd name="T9" fmla="*/ 2147483647 h 707"/>
              <a:gd name="T10" fmla="*/ 2147483647 w 884"/>
              <a:gd name="T11" fmla="*/ 2147483647 h 707"/>
              <a:gd name="T12" fmla="*/ 2147483647 w 884"/>
              <a:gd name="T13" fmla="*/ 2147483647 h 707"/>
              <a:gd name="T14" fmla="*/ 2147483647 w 884"/>
              <a:gd name="T15" fmla="*/ 2147483647 h 707"/>
              <a:gd name="T16" fmla="*/ 2147483647 w 884"/>
              <a:gd name="T17" fmla="*/ 2147483647 h 707"/>
              <a:gd name="T18" fmla="*/ 2147483647 w 884"/>
              <a:gd name="T19" fmla="*/ 2147483647 h 707"/>
              <a:gd name="T20" fmla="*/ 2147483647 w 884"/>
              <a:gd name="T21" fmla="*/ 2147483647 h 707"/>
              <a:gd name="T22" fmla="*/ 2147483647 w 884"/>
              <a:gd name="T23" fmla="*/ 2147483647 h 707"/>
              <a:gd name="T24" fmla="*/ 2147483647 w 884"/>
              <a:gd name="T25" fmla="*/ 2147483647 h 707"/>
              <a:gd name="T26" fmla="*/ 2147483647 w 884"/>
              <a:gd name="T27" fmla="*/ 2147483647 h 707"/>
              <a:gd name="T28" fmla="*/ 2147483647 w 884"/>
              <a:gd name="T29" fmla="*/ 2147483647 h 707"/>
              <a:gd name="T30" fmla="*/ 2147483647 w 884"/>
              <a:gd name="T31" fmla="*/ 2147483647 h 707"/>
              <a:gd name="T32" fmla="*/ 2147483647 w 884"/>
              <a:gd name="T33" fmla="*/ 2147483647 h 707"/>
              <a:gd name="T34" fmla="*/ 2147483647 w 884"/>
              <a:gd name="T35" fmla="*/ 2147483647 h 707"/>
              <a:gd name="T36" fmla="*/ 2147483647 w 884"/>
              <a:gd name="T37" fmla="*/ 2147483647 h 707"/>
              <a:gd name="T38" fmla="*/ 2147483647 w 884"/>
              <a:gd name="T39" fmla="*/ 2147483647 h 707"/>
              <a:gd name="T40" fmla="*/ 2147483647 w 884"/>
              <a:gd name="T41" fmla="*/ 2147483647 h 707"/>
              <a:gd name="T42" fmla="*/ 2147483647 w 884"/>
              <a:gd name="T43" fmla="*/ 2147483647 h 707"/>
              <a:gd name="T44" fmla="*/ 2147483647 w 884"/>
              <a:gd name="T45" fmla="*/ 2147483647 h 707"/>
              <a:gd name="T46" fmla="*/ 2147483647 w 884"/>
              <a:gd name="T47" fmla="*/ 2147483647 h 707"/>
              <a:gd name="T48" fmla="*/ 2147483647 w 884"/>
              <a:gd name="T49" fmla="*/ 2147483647 h 707"/>
              <a:gd name="T50" fmla="*/ 2147483647 w 884"/>
              <a:gd name="T51" fmla="*/ 2147483647 h 707"/>
              <a:gd name="T52" fmla="*/ 2147483647 w 884"/>
              <a:gd name="T53" fmla="*/ 2147483647 h 707"/>
              <a:gd name="T54" fmla="*/ 2147483647 w 884"/>
              <a:gd name="T55" fmla="*/ 2147483647 h 707"/>
              <a:gd name="T56" fmla="*/ 2147483647 w 884"/>
              <a:gd name="T57" fmla="*/ 2147483647 h 707"/>
              <a:gd name="T58" fmla="*/ 2147483647 w 884"/>
              <a:gd name="T59" fmla="*/ 2147483647 h 707"/>
              <a:gd name="T60" fmla="*/ 2147483647 w 884"/>
              <a:gd name="T61" fmla="*/ 2147483647 h 707"/>
              <a:gd name="T62" fmla="*/ 2147483647 w 884"/>
              <a:gd name="T63" fmla="*/ 2147483647 h 707"/>
              <a:gd name="T64" fmla="*/ 2147483647 w 884"/>
              <a:gd name="T65" fmla="*/ 2147483647 h 707"/>
              <a:gd name="T66" fmla="*/ 2147483647 w 884"/>
              <a:gd name="T67" fmla="*/ 2147483647 h 707"/>
              <a:gd name="T68" fmla="*/ 2147483647 w 884"/>
              <a:gd name="T69" fmla="*/ 2147483647 h 707"/>
              <a:gd name="T70" fmla="*/ 2147483647 w 884"/>
              <a:gd name="T71" fmla="*/ 2147483647 h 707"/>
              <a:gd name="T72" fmla="*/ 2147483647 w 884"/>
              <a:gd name="T73" fmla="*/ 2147483647 h 707"/>
              <a:gd name="T74" fmla="*/ 2147483647 w 884"/>
              <a:gd name="T75" fmla="*/ 2147483647 h 707"/>
              <a:gd name="T76" fmla="*/ 2147483647 w 884"/>
              <a:gd name="T77" fmla="*/ 2147483647 h 707"/>
              <a:gd name="T78" fmla="*/ 2147483647 w 884"/>
              <a:gd name="T79" fmla="*/ 2147483647 h 707"/>
              <a:gd name="T80" fmla="*/ 2147483647 w 884"/>
              <a:gd name="T81" fmla="*/ 2147483647 h 707"/>
              <a:gd name="T82" fmla="*/ 2147483647 w 884"/>
              <a:gd name="T83" fmla="*/ 2147483647 h 707"/>
              <a:gd name="T84" fmla="*/ 2147483647 w 884"/>
              <a:gd name="T85" fmla="*/ 2147483647 h 707"/>
              <a:gd name="T86" fmla="*/ 2147483647 w 884"/>
              <a:gd name="T87" fmla="*/ 2147483647 h 707"/>
              <a:gd name="T88" fmla="*/ 2147483647 w 884"/>
              <a:gd name="T89" fmla="*/ 2147483647 h 707"/>
              <a:gd name="T90" fmla="*/ 2147483647 w 884"/>
              <a:gd name="T91" fmla="*/ 2147483647 h 707"/>
              <a:gd name="T92" fmla="*/ 2147483647 w 884"/>
              <a:gd name="T93" fmla="*/ 2147483647 h 707"/>
              <a:gd name="T94" fmla="*/ 2147483647 w 884"/>
              <a:gd name="T95" fmla="*/ 2147483647 h 707"/>
              <a:gd name="T96" fmla="*/ 2147483647 w 884"/>
              <a:gd name="T97" fmla="*/ 2147483647 h 707"/>
              <a:gd name="T98" fmla="*/ 2147483647 w 884"/>
              <a:gd name="T99" fmla="*/ 2147483647 h 707"/>
              <a:gd name="T100" fmla="*/ 2147483647 w 884"/>
              <a:gd name="T101" fmla="*/ 2147483647 h 707"/>
              <a:gd name="T102" fmla="*/ 2147483647 w 884"/>
              <a:gd name="T103" fmla="*/ 2147483647 h 707"/>
              <a:gd name="T104" fmla="*/ 2147483647 w 884"/>
              <a:gd name="T105" fmla="*/ 2147483647 h 707"/>
              <a:gd name="T106" fmla="*/ 2147483647 w 884"/>
              <a:gd name="T107" fmla="*/ 2147483647 h 707"/>
              <a:gd name="T108" fmla="*/ 2147483647 w 884"/>
              <a:gd name="T109" fmla="*/ 2147483647 h 707"/>
              <a:gd name="T110" fmla="*/ 0 w 884"/>
              <a:gd name="T111" fmla="*/ 2147483647 h 707"/>
              <a:gd name="T112" fmla="*/ 2147483647 w 884"/>
              <a:gd name="T113" fmla="*/ 0 h 707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884"/>
              <a:gd name="T172" fmla="*/ 0 h 707"/>
              <a:gd name="T173" fmla="*/ 884 w 884"/>
              <a:gd name="T174" fmla="*/ 707 h 707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884" h="707">
                <a:moveTo>
                  <a:pt x="354" y="0"/>
                </a:moveTo>
                <a:lnTo>
                  <a:pt x="280" y="182"/>
                </a:lnTo>
                <a:lnTo>
                  <a:pt x="297" y="189"/>
                </a:lnTo>
                <a:lnTo>
                  <a:pt x="313" y="193"/>
                </a:lnTo>
                <a:lnTo>
                  <a:pt x="331" y="199"/>
                </a:lnTo>
                <a:lnTo>
                  <a:pt x="351" y="204"/>
                </a:lnTo>
                <a:lnTo>
                  <a:pt x="374" y="208"/>
                </a:lnTo>
                <a:lnTo>
                  <a:pt x="394" y="211"/>
                </a:lnTo>
                <a:lnTo>
                  <a:pt x="415" y="214"/>
                </a:lnTo>
                <a:lnTo>
                  <a:pt x="440" y="218"/>
                </a:lnTo>
                <a:lnTo>
                  <a:pt x="465" y="220"/>
                </a:lnTo>
                <a:lnTo>
                  <a:pt x="510" y="220"/>
                </a:lnTo>
                <a:lnTo>
                  <a:pt x="534" y="219"/>
                </a:lnTo>
                <a:lnTo>
                  <a:pt x="555" y="216"/>
                </a:lnTo>
                <a:lnTo>
                  <a:pt x="577" y="213"/>
                </a:lnTo>
                <a:lnTo>
                  <a:pt x="600" y="209"/>
                </a:lnTo>
                <a:lnTo>
                  <a:pt x="620" y="206"/>
                </a:lnTo>
                <a:lnTo>
                  <a:pt x="645" y="200"/>
                </a:lnTo>
                <a:lnTo>
                  <a:pt x="668" y="192"/>
                </a:lnTo>
                <a:lnTo>
                  <a:pt x="884" y="534"/>
                </a:lnTo>
                <a:lnTo>
                  <a:pt x="863" y="542"/>
                </a:lnTo>
                <a:lnTo>
                  <a:pt x="843" y="550"/>
                </a:lnTo>
                <a:lnTo>
                  <a:pt x="825" y="556"/>
                </a:lnTo>
                <a:lnTo>
                  <a:pt x="806" y="562"/>
                </a:lnTo>
                <a:lnTo>
                  <a:pt x="788" y="568"/>
                </a:lnTo>
                <a:lnTo>
                  <a:pt x="769" y="574"/>
                </a:lnTo>
                <a:lnTo>
                  <a:pt x="753" y="578"/>
                </a:lnTo>
                <a:lnTo>
                  <a:pt x="735" y="582"/>
                </a:lnTo>
                <a:lnTo>
                  <a:pt x="717" y="586"/>
                </a:lnTo>
                <a:lnTo>
                  <a:pt x="697" y="592"/>
                </a:lnTo>
                <a:lnTo>
                  <a:pt x="674" y="595"/>
                </a:lnTo>
                <a:lnTo>
                  <a:pt x="655" y="599"/>
                </a:lnTo>
                <a:lnTo>
                  <a:pt x="634" y="603"/>
                </a:lnTo>
                <a:lnTo>
                  <a:pt x="612" y="606"/>
                </a:lnTo>
                <a:lnTo>
                  <a:pt x="589" y="609"/>
                </a:lnTo>
                <a:lnTo>
                  <a:pt x="564" y="610"/>
                </a:lnTo>
                <a:lnTo>
                  <a:pt x="540" y="612"/>
                </a:lnTo>
                <a:lnTo>
                  <a:pt x="517" y="612"/>
                </a:lnTo>
                <a:lnTo>
                  <a:pt x="492" y="612"/>
                </a:lnTo>
                <a:lnTo>
                  <a:pt x="460" y="612"/>
                </a:lnTo>
                <a:lnTo>
                  <a:pt x="432" y="611"/>
                </a:lnTo>
                <a:lnTo>
                  <a:pt x="412" y="610"/>
                </a:lnTo>
                <a:lnTo>
                  <a:pt x="390" y="609"/>
                </a:lnTo>
                <a:lnTo>
                  <a:pt x="367" y="606"/>
                </a:lnTo>
                <a:lnTo>
                  <a:pt x="341" y="602"/>
                </a:lnTo>
                <a:lnTo>
                  <a:pt x="319" y="598"/>
                </a:lnTo>
                <a:lnTo>
                  <a:pt x="297" y="595"/>
                </a:lnTo>
                <a:lnTo>
                  <a:pt x="271" y="589"/>
                </a:lnTo>
                <a:lnTo>
                  <a:pt x="251" y="583"/>
                </a:lnTo>
                <a:lnTo>
                  <a:pt x="226" y="578"/>
                </a:lnTo>
                <a:lnTo>
                  <a:pt x="204" y="572"/>
                </a:lnTo>
                <a:lnTo>
                  <a:pt x="182" y="566"/>
                </a:lnTo>
                <a:lnTo>
                  <a:pt x="159" y="557"/>
                </a:lnTo>
                <a:lnTo>
                  <a:pt x="131" y="547"/>
                </a:lnTo>
                <a:lnTo>
                  <a:pt x="64" y="707"/>
                </a:lnTo>
                <a:lnTo>
                  <a:pt x="0" y="253"/>
                </a:lnTo>
                <a:lnTo>
                  <a:pt x="354" y="0"/>
                </a:lnTo>
                <a:close/>
              </a:path>
            </a:pathLst>
          </a:custGeom>
          <a:solidFill>
            <a:srgbClr val="FFFF00"/>
          </a:solidFill>
          <a:ln w="12700">
            <a:solidFill>
              <a:srgbClr val="000000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215" name="Freeform 15"/>
          <p:cNvSpPr/>
          <p:nvPr/>
        </p:nvSpPr>
        <p:spPr bwMode="auto">
          <a:xfrm>
            <a:off x="6911975" y="5030788"/>
            <a:ext cx="1219200" cy="1219200"/>
          </a:xfrm>
          <a:custGeom>
            <a:avLst/>
            <a:gdLst>
              <a:gd name="T0" fmla="*/ 2147483647 w 768"/>
              <a:gd name="T1" fmla="*/ 2147483647 h 768"/>
              <a:gd name="T2" fmla="*/ 2147483647 w 768"/>
              <a:gd name="T3" fmla="*/ 2147483647 h 768"/>
              <a:gd name="T4" fmla="*/ 2147483647 w 768"/>
              <a:gd name="T5" fmla="*/ 2147483647 h 768"/>
              <a:gd name="T6" fmla="*/ 2147483647 w 768"/>
              <a:gd name="T7" fmla="*/ 2147483647 h 768"/>
              <a:gd name="T8" fmla="*/ 2147483647 w 768"/>
              <a:gd name="T9" fmla="*/ 2147483647 h 768"/>
              <a:gd name="T10" fmla="*/ 2147483647 w 768"/>
              <a:gd name="T11" fmla="*/ 2147483647 h 768"/>
              <a:gd name="T12" fmla="*/ 2147483647 w 768"/>
              <a:gd name="T13" fmla="*/ 2147483647 h 768"/>
              <a:gd name="T14" fmla="*/ 2147483647 w 768"/>
              <a:gd name="T15" fmla="*/ 2147483647 h 768"/>
              <a:gd name="T16" fmla="*/ 2147483647 w 768"/>
              <a:gd name="T17" fmla="*/ 2147483647 h 768"/>
              <a:gd name="T18" fmla="*/ 2147483647 w 768"/>
              <a:gd name="T19" fmla="*/ 2147483647 h 768"/>
              <a:gd name="T20" fmla="*/ 2147483647 w 768"/>
              <a:gd name="T21" fmla="*/ 2147483647 h 768"/>
              <a:gd name="T22" fmla="*/ 2147483647 w 768"/>
              <a:gd name="T23" fmla="*/ 2147483647 h 768"/>
              <a:gd name="T24" fmla="*/ 2147483647 w 768"/>
              <a:gd name="T25" fmla="*/ 2147483647 h 768"/>
              <a:gd name="T26" fmla="*/ 2147483647 w 768"/>
              <a:gd name="T27" fmla="*/ 2147483647 h 768"/>
              <a:gd name="T28" fmla="*/ 2147483647 w 768"/>
              <a:gd name="T29" fmla="*/ 2147483647 h 768"/>
              <a:gd name="T30" fmla="*/ 2147483647 w 768"/>
              <a:gd name="T31" fmla="*/ 2147483647 h 768"/>
              <a:gd name="T32" fmla="*/ 2147483647 w 768"/>
              <a:gd name="T33" fmla="*/ 2147483647 h 768"/>
              <a:gd name="T34" fmla="*/ 2147483647 w 768"/>
              <a:gd name="T35" fmla="*/ 2147483647 h 768"/>
              <a:gd name="T36" fmla="*/ 2147483647 w 768"/>
              <a:gd name="T37" fmla="*/ 2147483647 h 768"/>
              <a:gd name="T38" fmla="*/ 2147483647 w 768"/>
              <a:gd name="T39" fmla="*/ 2147483647 h 768"/>
              <a:gd name="T40" fmla="*/ 2147483647 w 768"/>
              <a:gd name="T41" fmla="*/ 2147483647 h 768"/>
              <a:gd name="T42" fmla="*/ 2147483647 w 768"/>
              <a:gd name="T43" fmla="*/ 2147483647 h 768"/>
              <a:gd name="T44" fmla="*/ 2147483647 w 768"/>
              <a:gd name="T45" fmla="*/ 2147483647 h 768"/>
              <a:gd name="T46" fmla="*/ 2147483647 w 768"/>
              <a:gd name="T47" fmla="*/ 2147483647 h 768"/>
              <a:gd name="T48" fmla="*/ 2147483647 w 768"/>
              <a:gd name="T49" fmla="*/ 2147483647 h 768"/>
              <a:gd name="T50" fmla="*/ 2147483647 w 768"/>
              <a:gd name="T51" fmla="*/ 2147483647 h 768"/>
              <a:gd name="T52" fmla="*/ 2147483647 w 768"/>
              <a:gd name="T53" fmla="*/ 2147483647 h 768"/>
              <a:gd name="T54" fmla="*/ 2147483647 w 768"/>
              <a:gd name="T55" fmla="*/ 2147483647 h 768"/>
              <a:gd name="T56" fmla="*/ 2147483647 w 768"/>
              <a:gd name="T57" fmla="*/ 2147483647 h 768"/>
              <a:gd name="T58" fmla="*/ 2147483647 w 768"/>
              <a:gd name="T59" fmla="*/ 2147483647 h 768"/>
              <a:gd name="T60" fmla="*/ 2147483647 w 768"/>
              <a:gd name="T61" fmla="*/ 2147483647 h 768"/>
              <a:gd name="T62" fmla="*/ 2147483647 w 768"/>
              <a:gd name="T63" fmla="*/ 2147483647 h 768"/>
              <a:gd name="T64" fmla="*/ 2147483647 w 768"/>
              <a:gd name="T65" fmla="*/ 2147483647 h 768"/>
              <a:gd name="T66" fmla="*/ 2147483647 w 768"/>
              <a:gd name="T67" fmla="*/ 2147483647 h 768"/>
              <a:gd name="T68" fmla="*/ 2147483647 w 768"/>
              <a:gd name="T69" fmla="*/ 2147483647 h 768"/>
              <a:gd name="T70" fmla="*/ 0 w 768"/>
              <a:gd name="T71" fmla="*/ 2147483647 h 768"/>
              <a:gd name="T72" fmla="*/ 2147483647 w 768"/>
              <a:gd name="T73" fmla="*/ 2147483647 h 768"/>
              <a:gd name="T74" fmla="*/ 2147483647 w 768"/>
              <a:gd name="T75" fmla="*/ 2147483647 h 768"/>
              <a:gd name="T76" fmla="*/ 2147483647 w 768"/>
              <a:gd name="T77" fmla="*/ 2147483647 h 768"/>
              <a:gd name="T78" fmla="*/ 2147483647 w 768"/>
              <a:gd name="T79" fmla="*/ 2147483647 h 768"/>
              <a:gd name="T80" fmla="*/ 2147483647 w 768"/>
              <a:gd name="T81" fmla="*/ 2147483647 h 768"/>
              <a:gd name="T82" fmla="*/ 2147483647 w 768"/>
              <a:gd name="T83" fmla="*/ 2147483647 h 768"/>
              <a:gd name="T84" fmla="*/ 2147483647 w 768"/>
              <a:gd name="T85" fmla="*/ 2147483647 h 768"/>
              <a:gd name="T86" fmla="*/ 2147483647 w 768"/>
              <a:gd name="T87" fmla="*/ 2147483647 h 768"/>
              <a:gd name="T88" fmla="*/ 2147483647 w 768"/>
              <a:gd name="T89" fmla="*/ 2147483647 h 768"/>
              <a:gd name="T90" fmla="*/ 2147483647 w 768"/>
              <a:gd name="T91" fmla="*/ 2147483647 h 768"/>
              <a:gd name="T92" fmla="*/ 2147483647 w 768"/>
              <a:gd name="T93" fmla="*/ 2147483647 h 768"/>
              <a:gd name="T94" fmla="*/ 2147483647 w 768"/>
              <a:gd name="T95" fmla="*/ 2147483647 h 768"/>
              <a:gd name="T96" fmla="*/ 2147483647 w 768"/>
              <a:gd name="T97" fmla="*/ 2147483647 h 768"/>
              <a:gd name="T98" fmla="*/ 2147483647 w 768"/>
              <a:gd name="T99" fmla="*/ 2147483647 h 768"/>
              <a:gd name="T100" fmla="*/ 2147483647 w 768"/>
              <a:gd name="T101" fmla="*/ 2147483647 h 768"/>
              <a:gd name="T102" fmla="*/ 2147483647 w 768"/>
              <a:gd name="T103" fmla="*/ 2147483647 h 768"/>
              <a:gd name="T104" fmla="*/ 2147483647 w 768"/>
              <a:gd name="T105" fmla="*/ 2147483647 h 768"/>
              <a:gd name="T106" fmla="*/ 2147483647 w 768"/>
              <a:gd name="T107" fmla="*/ 2147483647 h 768"/>
              <a:gd name="T108" fmla="*/ 2147483647 w 768"/>
              <a:gd name="T109" fmla="*/ 0 h 768"/>
              <a:gd name="T110" fmla="*/ 2147483647 w 768"/>
              <a:gd name="T111" fmla="*/ 2147483647 h 768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w 768"/>
              <a:gd name="T169" fmla="*/ 0 h 768"/>
              <a:gd name="T170" fmla="*/ 768 w 768"/>
              <a:gd name="T171" fmla="*/ 768 h 768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T168" t="T169" r="T170" b="T171"/>
            <a:pathLst>
              <a:path w="768" h="768">
                <a:moveTo>
                  <a:pt x="768" y="169"/>
                </a:moveTo>
                <a:lnTo>
                  <a:pt x="759" y="186"/>
                </a:lnTo>
                <a:lnTo>
                  <a:pt x="752" y="199"/>
                </a:lnTo>
                <a:lnTo>
                  <a:pt x="744" y="214"/>
                </a:lnTo>
                <a:lnTo>
                  <a:pt x="738" y="228"/>
                </a:lnTo>
                <a:lnTo>
                  <a:pt x="729" y="242"/>
                </a:lnTo>
                <a:lnTo>
                  <a:pt x="720" y="257"/>
                </a:lnTo>
                <a:lnTo>
                  <a:pt x="712" y="271"/>
                </a:lnTo>
                <a:lnTo>
                  <a:pt x="702" y="285"/>
                </a:lnTo>
                <a:lnTo>
                  <a:pt x="691" y="301"/>
                </a:lnTo>
                <a:lnTo>
                  <a:pt x="679" y="318"/>
                </a:lnTo>
                <a:lnTo>
                  <a:pt x="670" y="331"/>
                </a:lnTo>
                <a:lnTo>
                  <a:pt x="658" y="345"/>
                </a:lnTo>
                <a:lnTo>
                  <a:pt x="646" y="362"/>
                </a:lnTo>
                <a:lnTo>
                  <a:pt x="633" y="379"/>
                </a:lnTo>
                <a:lnTo>
                  <a:pt x="621" y="393"/>
                </a:lnTo>
                <a:lnTo>
                  <a:pt x="607" y="409"/>
                </a:lnTo>
                <a:lnTo>
                  <a:pt x="595" y="422"/>
                </a:lnTo>
                <a:lnTo>
                  <a:pt x="579" y="439"/>
                </a:lnTo>
                <a:lnTo>
                  <a:pt x="565" y="454"/>
                </a:lnTo>
                <a:lnTo>
                  <a:pt x="551" y="467"/>
                </a:lnTo>
                <a:lnTo>
                  <a:pt x="536" y="481"/>
                </a:lnTo>
                <a:lnTo>
                  <a:pt x="524" y="492"/>
                </a:lnTo>
                <a:lnTo>
                  <a:pt x="510" y="504"/>
                </a:lnTo>
                <a:lnTo>
                  <a:pt x="495" y="517"/>
                </a:lnTo>
                <a:lnTo>
                  <a:pt x="478" y="531"/>
                </a:lnTo>
                <a:lnTo>
                  <a:pt x="463" y="542"/>
                </a:lnTo>
                <a:lnTo>
                  <a:pt x="447" y="555"/>
                </a:lnTo>
                <a:lnTo>
                  <a:pt x="426" y="569"/>
                </a:lnTo>
                <a:lnTo>
                  <a:pt x="408" y="582"/>
                </a:lnTo>
                <a:lnTo>
                  <a:pt x="389" y="596"/>
                </a:lnTo>
                <a:lnTo>
                  <a:pt x="369" y="609"/>
                </a:lnTo>
                <a:lnTo>
                  <a:pt x="348" y="621"/>
                </a:lnTo>
                <a:lnTo>
                  <a:pt x="454" y="768"/>
                </a:lnTo>
                <a:lnTo>
                  <a:pt x="32" y="579"/>
                </a:lnTo>
                <a:lnTo>
                  <a:pt x="0" y="203"/>
                </a:lnTo>
                <a:lnTo>
                  <a:pt x="88" y="309"/>
                </a:lnTo>
                <a:lnTo>
                  <a:pt x="108" y="300"/>
                </a:lnTo>
                <a:lnTo>
                  <a:pt x="128" y="289"/>
                </a:lnTo>
                <a:lnTo>
                  <a:pt x="154" y="277"/>
                </a:lnTo>
                <a:lnTo>
                  <a:pt x="180" y="262"/>
                </a:lnTo>
                <a:lnTo>
                  <a:pt x="206" y="244"/>
                </a:lnTo>
                <a:lnTo>
                  <a:pt x="228" y="229"/>
                </a:lnTo>
                <a:lnTo>
                  <a:pt x="249" y="211"/>
                </a:lnTo>
                <a:lnTo>
                  <a:pt x="270" y="193"/>
                </a:lnTo>
                <a:lnTo>
                  <a:pt x="286" y="176"/>
                </a:lnTo>
                <a:lnTo>
                  <a:pt x="304" y="157"/>
                </a:lnTo>
                <a:lnTo>
                  <a:pt x="323" y="136"/>
                </a:lnTo>
                <a:lnTo>
                  <a:pt x="339" y="118"/>
                </a:lnTo>
                <a:lnTo>
                  <a:pt x="354" y="98"/>
                </a:lnTo>
                <a:lnTo>
                  <a:pt x="368" y="80"/>
                </a:lnTo>
                <a:lnTo>
                  <a:pt x="383" y="56"/>
                </a:lnTo>
                <a:lnTo>
                  <a:pt x="396" y="34"/>
                </a:lnTo>
                <a:lnTo>
                  <a:pt x="404" y="17"/>
                </a:lnTo>
                <a:lnTo>
                  <a:pt x="411" y="0"/>
                </a:lnTo>
                <a:lnTo>
                  <a:pt x="768" y="169"/>
                </a:lnTo>
                <a:close/>
              </a:path>
            </a:pathLst>
          </a:custGeom>
          <a:solidFill>
            <a:srgbClr val="008080"/>
          </a:solidFill>
          <a:ln w="12700">
            <a:solidFill>
              <a:srgbClr val="000000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216" name="Freeform 16"/>
          <p:cNvSpPr/>
          <p:nvPr/>
        </p:nvSpPr>
        <p:spPr bwMode="auto">
          <a:xfrm>
            <a:off x="7319963" y="3941763"/>
            <a:ext cx="1123950" cy="1419225"/>
          </a:xfrm>
          <a:custGeom>
            <a:avLst/>
            <a:gdLst>
              <a:gd name="T0" fmla="*/ 0 w 708"/>
              <a:gd name="T1" fmla="*/ 2147483647 h 894"/>
              <a:gd name="T2" fmla="*/ 2147483647 w 708"/>
              <a:gd name="T3" fmla="*/ 2147483647 h 894"/>
              <a:gd name="T4" fmla="*/ 2147483647 w 708"/>
              <a:gd name="T5" fmla="*/ 2147483647 h 894"/>
              <a:gd name="T6" fmla="*/ 2147483647 w 708"/>
              <a:gd name="T7" fmla="*/ 2147483647 h 894"/>
              <a:gd name="T8" fmla="*/ 2147483647 w 708"/>
              <a:gd name="T9" fmla="*/ 2147483647 h 894"/>
              <a:gd name="T10" fmla="*/ 2147483647 w 708"/>
              <a:gd name="T11" fmla="*/ 2147483647 h 894"/>
              <a:gd name="T12" fmla="*/ 2147483647 w 708"/>
              <a:gd name="T13" fmla="*/ 2147483647 h 894"/>
              <a:gd name="T14" fmla="*/ 2147483647 w 708"/>
              <a:gd name="T15" fmla="*/ 2147483647 h 894"/>
              <a:gd name="T16" fmla="*/ 2147483647 w 708"/>
              <a:gd name="T17" fmla="*/ 2147483647 h 894"/>
              <a:gd name="T18" fmla="*/ 2147483647 w 708"/>
              <a:gd name="T19" fmla="*/ 2147483647 h 894"/>
              <a:gd name="T20" fmla="*/ 2147483647 w 708"/>
              <a:gd name="T21" fmla="*/ 2147483647 h 894"/>
              <a:gd name="T22" fmla="*/ 2147483647 w 708"/>
              <a:gd name="T23" fmla="*/ 2147483647 h 894"/>
              <a:gd name="T24" fmla="*/ 2147483647 w 708"/>
              <a:gd name="T25" fmla="*/ 2147483647 h 894"/>
              <a:gd name="T26" fmla="*/ 2147483647 w 708"/>
              <a:gd name="T27" fmla="*/ 2147483647 h 894"/>
              <a:gd name="T28" fmla="*/ 2147483647 w 708"/>
              <a:gd name="T29" fmla="*/ 2147483647 h 894"/>
              <a:gd name="T30" fmla="*/ 2147483647 w 708"/>
              <a:gd name="T31" fmla="*/ 2147483647 h 894"/>
              <a:gd name="T32" fmla="*/ 2147483647 w 708"/>
              <a:gd name="T33" fmla="*/ 2147483647 h 894"/>
              <a:gd name="T34" fmla="*/ 2147483647 w 708"/>
              <a:gd name="T35" fmla="*/ 2147483647 h 894"/>
              <a:gd name="T36" fmla="*/ 2147483647 w 708"/>
              <a:gd name="T37" fmla="*/ 2147483647 h 894"/>
              <a:gd name="T38" fmla="*/ 2147483647 w 708"/>
              <a:gd name="T39" fmla="*/ 2147483647 h 894"/>
              <a:gd name="T40" fmla="*/ 2147483647 w 708"/>
              <a:gd name="T41" fmla="*/ 0 h 894"/>
              <a:gd name="T42" fmla="*/ 2147483647 w 708"/>
              <a:gd name="T43" fmla="*/ 2147483647 h 894"/>
              <a:gd name="T44" fmla="*/ 2147483647 w 708"/>
              <a:gd name="T45" fmla="*/ 2147483647 h 894"/>
              <a:gd name="T46" fmla="*/ 2147483647 w 708"/>
              <a:gd name="T47" fmla="*/ 2147483647 h 894"/>
              <a:gd name="T48" fmla="*/ 2147483647 w 708"/>
              <a:gd name="T49" fmla="*/ 2147483647 h 894"/>
              <a:gd name="T50" fmla="*/ 2147483647 w 708"/>
              <a:gd name="T51" fmla="*/ 2147483647 h 894"/>
              <a:gd name="T52" fmla="*/ 2147483647 w 708"/>
              <a:gd name="T53" fmla="*/ 2147483647 h 894"/>
              <a:gd name="T54" fmla="*/ 2147483647 w 708"/>
              <a:gd name="T55" fmla="*/ 2147483647 h 894"/>
              <a:gd name="T56" fmla="*/ 2147483647 w 708"/>
              <a:gd name="T57" fmla="*/ 2147483647 h 894"/>
              <a:gd name="T58" fmla="*/ 2147483647 w 708"/>
              <a:gd name="T59" fmla="*/ 2147483647 h 894"/>
              <a:gd name="T60" fmla="*/ 2147483647 w 708"/>
              <a:gd name="T61" fmla="*/ 2147483647 h 894"/>
              <a:gd name="T62" fmla="*/ 2147483647 w 708"/>
              <a:gd name="T63" fmla="*/ 2147483647 h 894"/>
              <a:gd name="T64" fmla="*/ 2147483647 w 708"/>
              <a:gd name="T65" fmla="*/ 2147483647 h 894"/>
              <a:gd name="T66" fmla="*/ 2147483647 w 708"/>
              <a:gd name="T67" fmla="*/ 2147483647 h 894"/>
              <a:gd name="T68" fmla="*/ 2147483647 w 708"/>
              <a:gd name="T69" fmla="*/ 2147483647 h 894"/>
              <a:gd name="T70" fmla="*/ 2147483647 w 708"/>
              <a:gd name="T71" fmla="*/ 2147483647 h 894"/>
              <a:gd name="T72" fmla="*/ 2147483647 w 708"/>
              <a:gd name="T73" fmla="*/ 2147483647 h 894"/>
              <a:gd name="T74" fmla="*/ 2147483647 w 708"/>
              <a:gd name="T75" fmla="*/ 2147483647 h 894"/>
              <a:gd name="T76" fmla="*/ 2147483647 w 708"/>
              <a:gd name="T77" fmla="*/ 2147483647 h 894"/>
              <a:gd name="T78" fmla="*/ 2147483647 w 708"/>
              <a:gd name="T79" fmla="*/ 2147483647 h 894"/>
              <a:gd name="T80" fmla="*/ 2147483647 w 708"/>
              <a:gd name="T81" fmla="*/ 2147483647 h 894"/>
              <a:gd name="T82" fmla="*/ 2147483647 w 708"/>
              <a:gd name="T83" fmla="*/ 2147483647 h 894"/>
              <a:gd name="T84" fmla="*/ 2147483647 w 708"/>
              <a:gd name="T85" fmla="*/ 2147483647 h 894"/>
              <a:gd name="T86" fmla="*/ 2147483647 w 708"/>
              <a:gd name="T87" fmla="*/ 2147483647 h 894"/>
              <a:gd name="T88" fmla="*/ 2147483647 w 708"/>
              <a:gd name="T89" fmla="*/ 2147483647 h 894"/>
              <a:gd name="T90" fmla="*/ 2147483647 w 708"/>
              <a:gd name="T91" fmla="*/ 2147483647 h 894"/>
              <a:gd name="T92" fmla="*/ 2147483647 w 708"/>
              <a:gd name="T93" fmla="*/ 2147483647 h 894"/>
              <a:gd name="T94" fmla="*/ 2147483647 w 708"/>
              <a:gd name="T95" fmla="*/ 2147483647 h 894"/>
              <a:gd name="T96" fmla="*/ 2147483647 w 708"/>
              <a:gd name="T97" fmla="*/ 2147483647 h 894"/>
              <a:gd name="T98" fmla="*/ 2147483647 w 708"/>
              <a:gd name="T99" fmla="*/ 2147483647 h 894"/>
              <a:gd name="T100" fmla="*/ 2147483647 w 708"/>
              <a:gd name="T101" fmla="*/ 2147483647 h 894"/>
              <a:gd name="T102" fmla="*/ 2147483647 w 708"/>
              <a:gd name="T103" fmla="*/ 2147483647 h 894"/>
              <a:gd name="T104" fmla="*/ 2147483647 w 708"/>
              <a:gd name="T105" fmla="*/ 2147483647 h 894"/>
              <a:gd name="T106" fmla="*/ 2147483647 w 708"/>
              <a:gd name="T107" fmla="*/ 2147483647 h 894"/>
              <a:gd name="T108" fmla="*/ 2147483647 w 708"/>
              <a:gd name="T109" fmla="*/ 2147483647 h 894"/>
              <a:gd name="T110" fmla="*/ 2147483647 w 708"/>
              <a:gd name="T111" fmla="*/ 2147483647 h 894"/>
              <a:gd name="T112" fmla="*/ 2147483647 w 708"/>
              <a:gd name="T113" fmla="*/ 2147483647 h 894"/>
              <a:gd name="T114" fmla="*/ 2147483647 w 708"/>
              <a:gd name="T115" fmla="*/ 2147483647 h 894"/>
              <a:gd name="T116" fmla="*/ 0 w 708"/>
              <a:gd name="T117" fmla="*/ 2147483647 h 89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708"/>
              <a:gd name="T178" fmla="*/ 0 h 894"/>
              <a:gd name="T179" fmla="*/ 708 w 708"/>
              <a:gd name="T180" fmla="*/ 894 h 894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708" h="894">
                <a:moveTo>
                  <a:pt x="0" y="568"/>
                </a:moveTo>
                <a:lnTo>
                  <a:pt x="176" y="634"/>
                </a:lnTo>
                <a:lnTo>
                  <a:pt x="185" y="612"/>
                </a:lnTo>
                <a:lnTo>
                  <a:pt x="193" y="591"/>
                </a:lnTo>
                <a:lnTo>
                  <a:pt x="198" y="571"/>
                </a:lnTo>
                <a:lnTo>
                  <a:pt x="203" y="553"/>
                </a:lnTo>
                <a:lnTo>
                  <a:pt x="209" y="533"/>
                </a:lnTo>
                <a:lnTo>
                  <a:pt x="213" y="510"/>
                </a:lnTo>
                <a:lnTo>
                  <a:pt x="216" y="489"/>
                </a:lnTo>
                <a:lnTo>
                  <a:pt x="219" y="468"/>
                </a:lnTo>
                <a:lnTo>
                  <a:pt x="222" y="444"/>
                </a:lnTo>
                <a:lnTo>
                  <a:pt x="223" y="419"/>
                </a:lnTo>
                <a:lnTo>
                  <a:pt x="223" y="374"/>
                </a:lnTo>
                <a:lnTo>
                  <a:pt x="222" y="350"/>
                </a:lnTo>
                <a:lnTo>
                  <a:pt x="221" y="329"/>
                </a:lnTo>
                <a:lnTo>
                  <a:pt x="218" y="307"/>
                </a:lnTo>
                <a:lnTo>
                  <a:pt x="214" y="284"/>
                </a:lnTo>
                <a:lnTo>
                  <a:pt x="210" y="264"/>
                </a:lnTo>
                <a:lnTo>
                  <a:pt x="204" y="239"/>
                </a:lnTo>
                <a:lnTo>
                  <a:pt x="197" y="214"/>
                </a:lnTo>
                <a:lnTo>
                  <a:pt x="538" y="0"/>
                </a:lnTo>
                <a:lnTo>
                  <a:pt x="547" y="21"/>
                </a:lnTo>
                <a:lnTo>
                  <a:pt x="554" y="40"/>
                </a:lnTo>
                <a:lnTo>
                  <a:pt x="560" y="58"/>
                </a:lnTo>
                <a:lnTo>
                  <a:pt x="567" y="77"/>
                </a:lnTo>
                <a:lnTo>
                  <a:pt x="572" y="95"/>
                </a:lnTo>
                <a:lnTo>
                  <a:pt x="578" y="114"/>
                </a:lnTo>
                <a:lnTo>
                  <a:pt x="582" y="131"/>
                </a:lnTo>
                <a:lnTo>
                  <a:pt x="587" y="148"/>
                </a:lnTo>
                <a:lnTo>
                  <a:pt x="591" y="166"/>
                </a:lnTo>
                <a:lnTo>
                  <a:pt x="596" y="186"/>
                </a:lnTo>
                <a:lnTo>
                  <a:pt x="599" y="209"/>
                </a:lnTo>
                <a:lnTo>
                  <a:pt x="603" y="228"/>
                </a:lnTo>
                <a:lnTo>
                  <a:pt x="608" y="249"/>
                </a:lnTo>
                <a:lnTo>
                  <a:pt x="611" y="271"/>
                </a:lnTo>
                <a:lnTo>
                  <a:pt x="612" y="294"/>
                </a:lnTo>
                <a:lnTo>
                  <a:pt x="614" y="319"/>
                </a:lnTo>
                <a:lnTo>
                  <a:pt x="616" y="343"/>
                </a:lnTo>
                <a:lnTo>
                  <a:pt x="616" y="366"/>
                </a:lnTo>
                <a:lnTo>
                  <a:pt x="616" y="392"/>
                </a:lnTo>
                <a:lnTo>
                  <a:pt x="616" y="423"/>
                </a:lnTo>
                <a:lnTo>
                  <a:pt x="615" y="451"/>
                </a:lnTo>
                <a:lnTo>
                  <a:pt x="614" y="471"/>
                </a:lnTo>
                <a:lnTo>
                  <a:pt x="612" y="493"/>
                </a:lnTo>
                <a:lnTo>
                  <a:pt x="611" y="516"/>
                </a:lnTo>
                <a:lnTo>
                  <a:pt x="607" y="543"/>
                </a:lnTo>
                <a:lnTo>
                  <a:pt x="602" y="565"/>
                </a:lnTo>
                <a:lnTo>
                  <a:pt x="598" y="587"/>
                </a:lnTo>
                <a:lnTo>
                  <a:pt x="593" y="613"/>
                </a:lnTo>
                <a:lnTo>
                  <a:pt x="588" y="633"/>
                </a:lnTo>
                <a:lnTo>
                  <a:pt x="582" y="658"/>
                </a:lnTo>
                <a:lnTo>
                  <a:pt x="576" y="680"/>
                </a:lnTo>
                <a:lnTo>
                  <a:pt x="569" y="702"/>
                </a:lnTo>
                <a:lnTo>
                  <a:pt x="561" y="725"/>
                </a:lnTo>
                <a:lnTo>
                  <a:pt x="552" y="753"/>
                </a:lnTo>
                <a:lnTo>
                  <a:pt x="542" y="782"/>
                </a:lnTo>
                <a:lnTo>
                  <a:pt x="708" y="850"/>
                </a:lnTo>
                <a:lnTo>
                  <a:pt x="290" y="894"/>
                </a:lnTo>
                <a:lnTo>
                  <a:pt x="0" y="568"/>
                </a:lnTo>
                <a:close/>
              </a:path>
            </a:pathLst>
          </a:custGeom>
          <a:solidFill>
            <a:srgbClr val="0000FF"/>
          </a:solidFill>
          <a:ln w="12700">
            <a:solidFill>
              <a:srgbClr val="000000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217" name="Freeform 17"/>
          <p:cNvSpPr/>
          <p:nvPr/>
        </p:nvSpPr>
        <p:spPr bwMode="auto">
          <a:xfrm>
            <a:off x="7113588" y="3117850"/>
            <a:ext cx="1316037" cy="1252538"/>
          </a:xfrm>
          <a:custGeom>
            <a:avLst/>
            <a:gdLst>
              <a:gd name="T0" fmla="*/ 2147483647 w 829"/>
              <a:gd name="T1" fmla="*/ 0 h 789"/>
              <a:gd name="T2" fmla="*/ 2147483647 w 829"/>
              <a:gd name="T3" fmla="*/ 2147483647 h 789"/>
              <a:gd name="T4" fmla="*/ 2147483647 w 829"/>
              <a:gd name="T5" fmla="*/ 2147483647 h 789"/>
              <a:gd name="T6" fmla="*/ 2147483647 w 829"/>
              <a:gd name="T7" fmla="*/ 2147483647 h 789"/>
              <a:gd name="T8" fmla="*/ 2147483647 w 829"/>
              <a:gd name="T9" fmla="*/ 2147483647 h 789"/>
              <a:gd name="T10" fmla="*/ 2147483647 w 829"/>
              <a:gd name="T11" fmla="*/ 2147483647 h 789"/>
              <a:gd name="T12" fmla="*/ 2147483647 w 829"/>
              <a:gd name="T13" fmla="*/ 2147483647 h 789"/>
              <a:gd name="T14" fmla="*/ 2147483647 w 829"/>
              <a:gd name="T15" fmla="*/ 2147483647 h 789"/>
              <a:gd name="T16" fmla="*/ 2147483647 w 829"/>
              <a:gd name="T17" fmla="*/ 2147483647 h 789"/>
              <a:gd name="T18" fmla="*/ 2147483647 w 829"/>
              <a:gd name="T19" fmla="*/ 2147483647 h 789"/>
              <a:gd name="T20" fmla="*/ 2147483647 w 829"/>
              <a:gd name="T21" fmla="*/ 2147483647 h 789"/>
              <a:gd name="T22" fmla="*/ 2147483647 w 829"/>
              <a:gd name="T23" fmla="*/ 2147483647 h 789"/>
              <a:gd name="T24" fmla="*/ 2147483647 w 829"/>
              <a:gd name="T25" fmla="*/ 2147483647 h 789"/>
              <a:gd name="T26" fmla="*/ 2147483647 w 829"/>
              <a:gd name="T27" fmla="*/ 2147483647 h 789"/>
              <a:gd name="T28" fmla="*/ 2147483647 w 829"/>
              <a:gd name="T29" fmla="*/ 2147483647 h 789"/>
              <a:gd name="T30" fmla="*/ 2147483647 w 829"/>
              <a:gd name="T31" fmla="*/ 2147483647 h 789"/>
              <a:gd name="T32" fmla="*/ 2147483647 w 829"/>
              <a:gd name="T33" fmla="*/ 2147483647 h 789"/>
              <a:gd name="T34" fmla="*/ 2147483647 w 829"/>
              <a:gd name="T35" fmla="*/ 2147483647 h 789"/>
              <a:gd name="T36" fmla="*/ 2147483647 w 829"/>
              <a:gd name="T37" fmla="*/ 2147483647 h 789"/>
              <a:gd name="T38" fmla="*/ 2147483647 w 829"/>
              <a:gd name="T39" fmla="*/ 2147483647 h 789"/>
              <a:gd name="T40" fmla="*/ 2147483647 w 829"/>
              <a:gd name="T41" fmla="*/ 2147483647 h 789"/>
              <a:gd name="T42" fmla="*/ 2147483647 w 829"/>
              <a:gd name="T43" fmla="*/ 2147483647 h 789"/>
              <a:gd name="T44" fmla="*/ 2147483647 w 829"/>
              <a:gd name="T45" fmla="*/ 2147483647 h 789"/>
              <a:gd name="T46" fmla="*/ 2147483647 w 829"/>
              <a:gd name="T47" fmla="*/ 2147483647 h 789"/>
              <a:gd name="T48" fmla="*/ 2147483647 w 829"/>
              <a:gd name="T49" fmla="*/ 2147483647 h 789"/>
              <a:gd name="T50" fmla="*/ 2147483647 w 829"/>
              <a:gd name="T51" fmla="*/ 2147483647 h 789"/>
              <a:gd name="T52" fmla="*/ 2147483647 w 829"/>
              <a:gd name="T53" fmla="*/ 2147483647 h 789"/>
              <a:gd name="T54" fmla="*/ 2147483647 w 829"/>
              <a:gd name="T55" fmla="*/ 2147483647 h 789"/>
              <a:gd name="T56" fmla="*/ 2147483647 w 829"/>
              <a:gd name="T57" fmla="*/ 2147483647 h 789"/>
              <a:gd name="T58" fmla="*/ 2147483647 w 829"/>
              <a:gd name="T59" fmla="*/ 2147483647 h 789"/>
              <a:gd name="T60" fmla="*/ 2147483647 w 829"/>
              <a:gd name="T61" fmla="*/ 2147483647 h 789"/>
              <a:gd name="T62" fmla="*/ 2147483647 w 829"/>
              <a:gd name="T63" fmla="*/ 2147483647 h 789"/>
              <a:gd name="T64" fmla="*/ 2147483647 w 829"/>
              <a:gd name="T65" fmla="*/ 2147483647 h 789"/>
              <a:gd name="T66" fmla="*/ 2147483647 w 829"/>
              <a:gd name="T67" fmla="*/ 2147483647 h 789"/>
              <a:gd name="T68" fmla="*/ 2147483647 w 829"/>
              <a:gd name="T69" fmla="*/ 2147483647 h 789"/>
              <a:gd name="T70" fmla="*/ 2147483647 w 829"/>
              <a:gd name="T71" fmla="*/ 2147483647 h 789"/>
              <a:gd name="T72" fmla="*/ 2147483647 w 829"/>
              <a:gd name="T73" fmla="*/ 2147483647 h 789"/>
              <a:gd name="T74" fmla="*/ 2147483647 w 829"/>
              <a:gd name="T75" fmla="*/ 2147483647 h 789"/>
              <a:gd name="T76" fmla="*/ 2147483647 w 829"/>
              <a:gd name="T77" fmla="*/ 2147483647 h 789"/>
              <a:gd name="T78" fmla="*/ 2147483647 w 829"/>
              <a:gd name="T79" fmla="*/ 2147483647 h 789"/>
              <a:gd name="T80" fmla="*/ 2147483647 w 829"/>
              <a:gd name="T81" fmla="*/ 2147483647 h 789"/>
              <a:gd name="T82" fmla="*/ 2147483647 w 829"/>
              <a:gd name="T83" fmla="*/ 2147483647 h 789"/>
              <a:gd name="T84" fmla="*/ 2147483647 w 829"/>
              <a:gd name="T85" fmla="*/ 2147483647 h 789"/>
              <a:gd name="T86" fmla="*/ 2147483647 w 829"/>
              <a:gd name="T87" fmla="*/ 2147483647 h 789"/>
              <a:gd name="T88" fmla="*/ 2147483647 w 829"/>
              <a:gd name="T89" fmla="*/ 2147483647 h 789"/>
              <a:gd name="T90" fmla="*/ 2147483647 w 829"/>
              <a:gd name="T91" fmla="*/ 2147483647 h 789"/>
              <a:gd name="T92" fmla="*/ 2147483647 w 829"/>
              <a:gd name="T93" fmla="*/ 2147483647 h 789"/>
              <a:gd name="T94" fmla="*/ 2147483647 w 829"/>
              <a:gd name="T95" fmla="*/ 2147483647 h 789"/>
              <a:gd name="T96" fmla="*/ 2147483647 w 829"/>
              <a:gd name="T97" fmla="*/ 2147483647 h 789"/>
              <a:gd name="T98" fmla="*/ 2147483647 w 829"/>
              <a:gd name="T99" fmla="*/ 2147483647 h 789"/>
              <a:gd name="T100" fmla="*/ 2147483647 w 829"/>
              <a:gd name="T101" fmla="*/ 2147483647 h 789"/>
              <a:gd name="T102" fmla="*/ 2147483647 w 829"/>
              <a:gd name="T103" fmla="*/ 2147483647 h 789"/>
              <a:gd name="T104" fmla="*/ 2147483647 w 829"/>
              <a:gd name="T105" fmla="*/ 2147483647 h 789"/>
              <a:gd name="T106" fmla="*/ 2147483647 w 829"/>
              <a:gd name="T107" fmla="*/ 2147483647 h 789"/>
              <a:gd name="T108" fmla="*/ 2147483647 w 829"/>
              <a:gd name="T109" fmla="*/ 2147483647 h 789"/>
              <a:gd name="T110" fmla="*/ 2147483647 w 829"/>
              <a:gd name="T111" fmla="*/ 2147483647 h 789"/>
              <a:gd name="T112" fmla="*/ 2147483647 w 829"/>
              <a:gd name="T113" fmla="*/ 2147483647 h 789"/>
              <a:gd name="T114" fmla="*/ 2147483647 w 829"/>
              <a:gd name="T115" fmla="*/ 2147483647 h 789"/>
              <a:gd name="T116" fmla="*/ 0 w 829"/>
              <a:gd name="T117" fmla="*/ 2147483647 h 789"/>
              <a:gd name="T118" fmla="*/ 2147483647 w 829"/>
              <a:gd name="T119" fmla="*/ 0 h 789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829"/>
              <a:gd name="T181" fmla="*/ 0 h 789"/>
              <a:gd name="T182" fmla="*/ 829 w 829"/>
              <a:gd name="T183" fmla="*/ 789 h 789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829" h="789">
                <a:moveTo>
                  <a:pt x="169" y="0"/>
                </a:moveTo>
                <a:lnTo>
                  <a:pt x="186" y="8"/>
                </a:lnTo>
                <a:lnTo>
                  <a:pt x="199" y="15"/>
                </a:lnTo>
                <a:lnTo>
                  <a:pt x="214" y="23"/>
                </a:lnTo>
                <a:lnTo>
                  <a:pt x="227" y="30"/>
                </a:lnTo>
                <a:lnTo>
                  <a:pt x="242" y="39"/>
                </a:lnTo>
                <a:lnTo>
                  <a:pt x="256" y="48"/>
                </a:lnTo>
                <a:lnTo>
                  <a:pt x="269" y="56"/>
                </a:lnTo>
                <a:lnTo>
                  <a:pt x="283" y="65"/>
                </a:lnTo>
                <a:lnTo>
                  <a:pt x="300" y="76"/>
                </a:lnTo>
                <a:lnTo>
                  <a:pt x="318" y="89"/>
                </a:lnTo>
                <a:lnTo>
                  <a:pt x="331" y="98"/>
                </a:lnTo>
                <a:lnTo>
                  <a:pt x="345" y="110"/>
                </a:lnTo>
                <a:lnTo>
                  <a:pt x="362" y="121"/>
                </a:lnTo>
                <a:lnTo>
                  <a:pt x="378" y="134"/>
                </a:lnTo>
                <a:lnTo>
                  <a:pt x="393" y="146"/>
                </a:lnTo>
                <a:lnTo>
                  <a:pt x="408" y="160"/>
                </a:lnTo>
                <a:lnTo>
                  <a:pt x="421" y="173"/>
                </a:lnTo>
                <a:lnTo>
                  <a:pt x="438" y="188"/>
                </a:lnTo>
                <a:lnTo>
                  <a:pt x="453" y="202"/>
                </a:lnTo>
                <a:lnTo>
                  <a:pt x="465" y="216"/>
                </a:lnTo>
                <a:lnTo>
                  <a:pt x="480" y="231"/>
                </a:lnTo>
                <a:lnTo>
                  <a:pt x="491" y="243"/>
                </a:lnTo>
                <a:lnTo>
                  <a:pt x="504" y="258"/>
                </a:lnTo>
                <a:lnTo>
                  <a:pt x="517" y="272"/>
                </a:lnTo>
                <a:lnTo>
                  <a:pt x="530" y="290"/>
                </a:lnTo>
                <a:lnTo>
                  <a:pt x="542" y="305"/>
                </a:lnTo>
                <a:lnTo>
                  <a:pt x="554" y="322"/>
                </a:lnTo>
                <a:lnTo>
                  <a:pt x="569" y="341"/>
                </a:lnTo>
                <a:lnTo>
                  <a:pt x="581" y="359"/>
                </a:lnTo>
                <a:lnTo>
                  <a:pt x="595" y="379"/>
                </a:lnTo>
                <a:lnTo>
                  <a:pt x="608" y="399"/>
                </a:lnTo>
                <a:lnTo>
                  <a:pt x="619" y="420"/>
                </a:lnTo>
                <a:lnTo>
                  <a:pt x="632" y="442"/>
                </a:lnTo>
                <a:lnTo>
                  <a:pt x="641" y="461"/>
                </a:lnTo>
                <a:lnTo>
                  <a:pt x="651" y="479"/>
                </a:lnTo>
                <a:lnTo>
                  <a:pt x="659" y="500"/>
                </a:lnTo>
                <a:lnTo>
                  <a:pt x="664" y="514"/>
                </a:lnTo>
                <a:lnTo>
                  <a:pt x="829" y="449"/>
                </a:lnTo>
                <a:lnTo>
                  <a:pt x="573" y="789"/>
                </a:lnTo>
                <a:lnTo>
                  <a:pt x="121" y="733"/>
                </a:lnTo>
                <a:lnTo>
                  <a:pt x="300" y="661"/>
                </a:lnTo>
                <a:lnTo>
                  <a:pt x="288" y="637"/>
                </a:lnTo>
                <a:lnTo>
                  <a:pt x="277" y="614"/>
                </a:lnTo>
                <a:lnTo>
                  <a:pt x="261" y="589"/>
                </a:lnTo>
                <a:lnTo>
                  <a:pt x="243" y="563"/>
                </a:lnTo>
                <a:lnTo>
                  <a:pt x="227" y="541"/>
                </a:lnTo>
                <a:lnTo>
                  <a:pt x="211" y="520"/>
                </a:lnTo>
                <a:lnTo>
                  <a:pt x="193" y="499"/>
                </a:lnTo>
                <a:lnTo>
                  <a:pt x="175" y="481"/>
                </a:lnTo>
                <a:lnTo>
                  <a:pt x="157" y="464"/>
                </a:lnTo>
                <a:lnTo>
                  <a:pt x="136" y="445"/>
                </a:lnTo>
                <a:lnTo>
                  <a:pt x="116" y="429"/>
                </a:lnTo>
                <a:lnTo>
                  <a:pt x="98" y="414"/>
                </a:lnTo>
                <a:lnTo>
                  <a:pt x="79" y="400"/>
                </a:lnTo>
                <a:lnTo>
                  <a:pt x="56" y="385"/>
                </a:lnTo>
                <a:lnTo>
                  <a:pt x="33" y="372"/>
                </a:lnTo>
                <a:lnTo>
                  <a:pt x="17" y="365"/>
                </a:lnTo>
                <a:lnTo>
                  <a:pt x="0" y="355"/>
                </a:lnTo>
                <a:lnTo>
                  <a:pt x="169" y="0"/>
                </a:lnTo>
                <a:close/>
              </a:path>
            </a:pathLst>
          </a:custGeom>
          <a:solidFill>
            <a:srgbClr val="00FF00"/>
          </a:solidFill>
          <a:ln w="12700">
            <a:solidFill>
              <a:srgbClr val="000000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1218" name="Freeform 18"/>
          <p:cNvSpPr/>
          <p:nvPr/>
        </p:nvSpPr>
        <p:spPr bwMode="auto">
          <a:xfrm>
            <a:off x="6192838" y="2797175"/>
            <a:ext cx="1271587" cy="1027113"/>
          </a:xfrm>
          <a:custGeom>
            <a:avLst/>
            <a:gdLst>
              <a:gd name="T0" fmla="*/ 2147483647 w 801"/>
              <a:gd name="T1" fmla="*/ 2147483647 h 647"/>
              <a:gd name="T2" fmla="*/ 2147483647 w 801"/>
              <a:gd name="T3" fmla="*/ 2147483647 h 647"/>
              <a:gd name="T4" fmla="*/ 2147483647 w 801"/>
              <a:gd name="T5" fmla="*/ 2147483647 h 647"/>
              <a:gd name="T6" fmla="*/ 2147483647 w 801"/>
              <a:gd name="T7" fmla="*/ 2147483647 h 647"/>
              <a:gd name="T8" fmla="*/ 2147483647 w 801"/>
              <a:gd name="T9" fmla="*/ 2147483647 h 647"/>
              <a:gd name="T10" fmla="*/ 2147483647 w 801"/>
              <a:gd name="T11" fmla="*/ 2147483647 h 647"/>
              <a:gd name="T12" fmla="*/ 2147483647 w 801"/>
              <a:gd name="T13" fmla="*/ 2147483647 h 647"/>
              <a:gd name="T14" fmla="*/ 2147483647 w 801"/>
              <a:gd name="T15" fmla="*/ 2147483647 h 647"/>
              <a:gd name="T16" fmla="*/ 2147483647 w 801"/>
              <a:gd name="T17" fmla="*/ 2147483647 h 647"/>
              <a:gd name="T18" fmla="*/ 2147483647 w 801"/>
              <a:gd name="T19" fmla="*/ 2147483647 h 647"/>
              <a:gd name="T20" fmla="*/ 2147483647 w 801"/>
              <a:gd name="T21" fmla="*/ 2147483647 h 647"/>
              <a:gd name="T22" fmla="*/ 2147483647 w 801"/>
              <a:gd name="T23" fmla="*/ 2147483647 h 647"/>
              <a:gd name="T24" fmla="*/ 2147483647 w 801"/>
              <a:gd name="T25" fmla="*/ 2147483647 h 647"/>
              <a:gd name="T26" fmla="*/ 2147483647 w 801"/>
              <a:gd name="T27" fmla="*/ 2147483647 h 647"/>
              <a:gd name="T28" fmla="*/ 2147483647 w 801"/>
              <a:gd name="T29" fmla="*/ 2147483647 h 647"/>
              <a:gd name="T30" fmla="*/ 2147483647 w 801"/>
              <a:gd name="T31" fmla="*/ 2147483647 h 647"/>
              <a:gd name="T32" fmla="*/ 2147483647 w 801"/>
              <a:gd name="T33" fmla="*/ 2147483647 h 647"/>
              <a:gd name="T34" fmla="*/ 2147483647 w 801"/>
              <a:gd name="T35" fmla="*/ 2147483647 h 647"/>
              <a:gd name="T36" fmla="*/ 0 w 801"/>
              <a:gd name="T37" fmla="*/ 2147483647 h 647"/>
              <a:gd name="T38" fmla="*/ 2147483647 w 801"/>
              <a:gd name="T39" fmla="*/ 2147483647 h 647"/>
              <a:gd name="T40" fmla="*/ 2147483647 w 801"/>
              <a:gd name="T41" fmla="*/ 2147483647 h 647"/>
              <a:gd name="T42" fmla="*/ 2147483647 w 801"/>
              <a:gd name="T43" fmla="*/ 2147483647 h 647"/>
              <a:gd name="T44" fmla="*/ 2147483647 w 801"/>
              <a:gd name="T45" fmla="*/ 2147483647 h 647"/>
              <a:gd name="T46" fmla="*/ 2147483647 w 801"/>
              <a:gd name="T47" fmla="*/ 2147483647 h 647"/>
              <a:gd name="T48" fmla="*/ 2147483647 w 801"/>
              <a:gd name="T49" fmla="*/ 2147483647 h 647"/>
              <a:gd name="T50" fmla="*/ 2147483647 w 801"/>
              <a:gd name="T51" fmla="*/ 2147483647 h 647"/>
              <a:gd name="T52" fmla="*/ 2147483647 w 801"/>
              <a:gd name="T53" fmla="*/ 2147483647 h 647"/>
              <a:gd name="T54" fmla="*/ 2147483647 w 801"/>
              <a:gd name="T55" fmla="*/ 2147483647 h 647"/>
              <a:gd name="T56" fmla="*/ 2147483647 w 801"/>
              <a:gd name="T57" fmla="*/ 2147483647 h 647"/>
              <a:gd name="T58" fmla="*/ 2147483647 w 801"/>
              <a:gd name="T59" fmla="*/ 2147483647 h 647"/>
              <a:gd name="T60" fmla="*/ 2147483647 w 801"/>
              <a:gd name="T61" fmla="*/ 2147483647 h 647"/>
              <a:gd name="T62" fmla="*/ 2147483647 w 801"/>
              <a:gd name="T63" fmla="*/ 2147483647 h 647"/>
              <a:gd name="T64" fmla="*/ 2147483647 w 801"/>
              <a:gd name="T65" fmla="*/ 2147483647 h 647"/>
              <a:gd name="T66" fmla="*/ 2147483647 w 801"/>
              <a:gd name="T67" fmla="*/ 2147483647 h 647"/>
              <a:gd name="T68" fmla="*/ 2147483647 w 801"/>
              <a:gd name="T69" fmla="*/ 2147483647 h 647"/>
              <a:gd name="T70" fmla="*/ 2147483647 w 801"/>
              <a:gd name="T71" fmla="*/ 2147483647 h 647"/>
              <a:gd name="T72" fmla="*/ 2147483647 w 801"/>
              <a:gd name="T73" fmla="*/ 2147483647 h 647"/>
              <a:gd name="T74" fmla="*/ 2147483647 w 801"/>
              <a:gd name="T75" fmla="*/ 2147483647 h 647"/>
              <a:gd name="T76" fmla="*/ 2147483647 w 801"/>
              <a:gd name="T77" fmla="*/ 2147483647 h 647"/>
              <a:gd name="T78" fmla="*/ 2147483647 w 801"/>
              <a:gd name="T79" fmla="*/ 2147483647 h 647"/>
              <a:gd name="T80" fmla="*/ 2147483647 w 801"/>
              <a:gd name="T81" fmla="*/ 2147483647 h 647"/>
              <a:gd name="T82" fmla="*/ 2147483647 w 801"/>
              <a:gd name="T83" fmla="*/ 2147483647 h 647"/>
              <a:gd name="T84" fmla="*/ 2147483647 w 801"/>
              <a:gd name="T85" fmla="*/ 2147483647 h 647"/>
              <a:gd name="T86" fmla="*/ 2147483647 w 801"/>
              <a:gd name="T87" fmla="*/ 2147483647 h 647"/>
              <a:gd name="T88" fmla="*/ 2147483647 w 801"/>
              <a:gd name="T89" fmla="*/ 2147483647 h 647"/>
              <a:gd name="T90" fmla="*/ 2147483647 w 801"/>
              <a:gd name="T91" fmla="*/ 2147483647 h 647"/>
              <a:gd name="T92" fmla="*/ 2147483647 w 801"/>
              <a:gd name="T93" fmla="*/ 2147483647 h 647"/>
              <a:gd name="T94" fmla="*/ 2147483647 w 801"/>
              <a:gd name="T95" fmla="*/ 2147483647 h 647"/>
              <a:gd name="T96" fmla="*/ 2147483647 w 801"/>
              <a:gd name="T97" fmla="*/ 0 h 647"/>
              <a:gd name="T98" fmla="*/ 2147483647 w 801"/>
              <a:gd name="T99" fmla="*/ 2147483647 h 647"/>
              <a:gd name="T100" fmla="*/ 2147483647 w 801"/>
              <a:gd name="T101" fmla="*/ 2147483647 h 647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801"/>
              <a:gd name="T154" fmla="*/ 0 h 647"/>
              <a:gd name="T155" fmla="*/ 801 w 801"/>
              <a:gd name="T156" fmla="*/ 647 h 647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801" h="647">
                <a:moveTo>
                  <a:pt x="427" y="647"/>
                </a:moveTo>
                <a:lnTo>
                  <a:pt x="480" y="521"/>
                </a:lnTo>
                <a:lnTo>
                  <a:pt x="463" y="516"/>
                </a:lnTo>
                <a:lnTo>
                  <a:pt x="444" y="512"/>
                </a:lnTo>
                <a:lnTo>
                  <a:pt x="420" y="507"/>
                </a:lnTo>
                <a:lnTo>
                  <a:pt x="400" y="504"/>
                </a:lnTo>
                <a:lnTo>
                  <a:pt x="378" y="500"/>
                </a:lnTo>
                <a:lnTo>
                  <a:pt x="354" y="498"/>
                </a:lnTo>
                <a:lnTo>
                  <a:pt x="329" y="496"/>
                </a:lnTo>
                <a:lnTo>
                  <a:pt x="284" y="496"/>
                </a:lnTo>
                <a:lnTo>
                  <a:pt x="261" y="497"/>
                </a:lnTo>
                <a:lnTo>
                  <a:pt x="239" y="499"/>
                </a:lnTo>
                <a:lnTo>
                  <a:pt x="217" y="502"/>
                </a:lnTo>
                <a:lnTo>
                  <a:pt x="195" y="506"/>
                </a:lnTo>
                <a:lnTo>
                  <a:pt x="174" y="510"/>
                </a:lnTo>
                <a:lnTo>
                  <a:pt x="149" y="515"/>
                </a:lnTo>
                <a:lnTo>
                  <a:pt x="127" y="522"/>
                </a:lnTo>
                <a:lnTo>
                  <a:pt x="184" y="256"/>
                </a:lnTo>
                <a:lnTo>
                  <a:pt x="0" y="150"/>
                </a:lnTo>
                <a:lnTo>
                  <a:pt x="9" y="147"/>
                </a:lnTo>
                <a:lnTo>
                  <a:pt x="28" y="141"/>
                </a:lnTo>
                <a:lnTo>
                  <a:pt x="43" y="137"/>
                </a:lnTo>
                <a:lnTo>
                  <a:pt x="60" y="132"/>
                </a:lnTo>
                <a:lnTo>
                  <a:pt x="80" y="127"/>
                </a:lnTo>
                <a:lnTo>
                  <a:pt x="96" y="123"/>
                </a:lnTo>
                <a:lnTo>
                  <a:pt x="118" y="118"/>
                </a:lnTo>
                <a:lnTo>
                  <a:pt x="137" y="115"/>
                </a:lnTo>
                <a:lnTo>
                  <a:pt x="159" y="112"/>
                </a:lnTo>
                <a:lnTo>
                  <a:pt x="182" y="108"/>
                </a:lnTo>
                <a:lnTo>
                  <a:pt x="204" y="106"/>
                </a:lnTo>
                <a:lnTo>
                  <a:pt x="229" y="105"/>
                </a:lnTo>
                <a:lnTo>
                  <a:pt x="253" y="103"/>
                </a:lnTo>
                <a:lnTo>
                  <a:pt x="278" y="103"/>
                </a:lnTo>
                <a:lnTo>
                  <a:pt x="303" y="103"/>
                </a:lnTo>
                <a:lnTo>
                  <a:pt x="334" y="103"/>
                </a:lnTo>
                <a:lnTo>
                  <a:pt x="362" y="104"/>
                </a:lnTo>
                <a:lnTo>
                  <a:pt x="381" y="105"/>
                </a:lnTo>
                <a:lnTo>
                  <a:pt x="404" y="107"/>
                </a:lnTo>
                <a:lnTo>
                  <a:pt x="426" y="109"/>
                </a:lnTo>
                <a:lnTo>
                  <a:pt x="452" y="113"/>
                </a:lnTo>
                <a:lnTo>
                  <a:pt x="474" y="117"/>
                </a:lnTo>
                <a:lnTo>
                  <a:pt x="495" y="121"/>
                </a:lnTo>
                <a:lnTo>
                  <a:pt x="523" y="126"/>
                </a:lnTo>
                <a:lnTo>
                  <a:pt x="544" y="132"/>
                </a:lnTo>
                <a:lnTo>
                  <a:pt x="569" y="138"/>
                </a:lnTo>
                <a:lnTo>
                  <a:pt x="590" y="143"/>
                </a:lnTo>
                <a:lnTo>
                  <a:pt x="613" y="150"/>
                </a:lnTo>
                <a:lnTo>
                  <a:pt x="636" y="158"/>
                </a:lnTo>
                <a:lnTo>
                  <a:pt x="704" y="0"/>
                </a:lnTo>
                <a:lnTo>
                  <a:pt x="801" y="439"/>
                </a:lnTo>
                <a:lnTo>
                  <a:pt x="427" y="647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000000"/>
            </a:solidFill>
            <a:rou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603" name="Rectangle 19"/>
          <p:cNvSpPr>
            <a:spLocks noChangeArrowheads="1"/>
          </p:cNvSpPr>
          <p:nvPr/>
        </p:nvSpPr>
        <p:spPr bwMode="auto">
          <a:xfrm>
            <a:off x="611188" y="1916113"/>
            <a:ext cx="576262" cy="720725"/>
          </a:xfrm>
          <a:prstGeom prst="rect">
            <a:avLst/>
          </a:prstGeom>
          <a:solidFill>
            <a:srgbClr val="99FF33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604" name="AutoShape 20"/>
          <p:cNvSpPr>
            <a:spLocks noChangeArrowheads="1"/>
          </p:cNvSpPr>
          <p:nvPr/>
        </p:nvSpPr>
        <p:spPr bwMode="auto">
          <a:xfrm>
            <a:off x="2195513" y="620713"/>
            <a:ext cx="1655762" cy="215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605" name="AutoShape 21"/>
          <p:cNvSpPr>
            <a:spLocks noChangeArrowheads="1"/>
          </p:cNvSpPr>
          <p:nvPr/>
        </p:nvSpPr>
        <p:spPr bwMode="auto">
          <a:xfrm>
            <a:off x="4427538" y="1341438"/>
            <a:ext cx="1584325" cy="936625"/>
          </a:xfrm>
          <a:prstGeom prst="flowChartMultidocument">
            <a:avLst/>
          </a:prstGeom>
          <a:solidFill>
            <a:srgbClr val="99FF33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606" name="AutoShape 22"/>
          <p:cNvSpPr>
            <a:spLocks noChangeArrowheads="1"/>
          </p:cNvSpPr>
          <p:nvPr/>
        </p:nvSpPr>
        <p:spPr bwMode="auto">
          <a:xfrm>
            <a:off x="971550" y="2565400"/>
            <a:ext cx="792163" cy="719138"/>
          </a:xfrm>
          <a:prstGeom prst="smileyFace">
            <a:avLst>
              <a:gd name="adj" fmla="val 4653"/>
            </a:avLst>
          </a:prstGeom>
          <a:solidFill>
            <a:srgbClr val="99FF33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607" name="Text Box 23"/>
          <p:cNvSpPr txBox="1">
            <a:spLocks noChangeArrowheads="1"/>
          </p:cNvSpPr>
          <p:nvPr/>
        </p:nvSpPr>
        <p:spPr bwMode="auto">
          <a:xfrm>
            <a:off x="395288" y="4508500"/>
            <a:ext cx="3744912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Metode Kualitatif = metode konstruktif</a:t>
            </a:r>
          </a:p>
        </p:txBody>
      </p:sp>
      <p:sp>
        <p:nvSpPr>
          <p:cNvPr id="67608" name="AutoShape 24"/>
          <p:cNvSpPr>
            <a:spLocks noChangeArrowheads="1"/>
          </p:cNvSpPr>
          <p:nvPr/>
        </p:nvSpPr>
        <p:spPr bwMode="auto">
          <a:xfrm>
            <a:off x="971550" y="836613"/>
            <a:ext cx="576263" cy="1008062"/>
          </a:xfrm>
          <a:prstGeom prst="irregularSeal1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7609" name="AutoShape 25"/>
          <p:cNvSpPr>
            <a:spLocks noChangeArrowheads="1"/>
          </p:cNvSpPr>
          <p:nvPr/>
        </p:nvSpPr>
        <p:spPr bwMode="auto">
          <a:xfrm>
            <a:off x="2051050" y="260350"/>
            <a:ext cx="576263" cy="1008063"/>
          </a:xfrm>
          <a:prstGeom prst="irregularSeal1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id-ID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315286"/>
      </p:ext>
    </p:extLst>
  </p:cSld>
  <p:clrMapOvr>
    <a:overrideClrMapping bg1="dk2" tx1="lt1" bg2="dk1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1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1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1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1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1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1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1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1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1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/>
          <p:cNvSpPr/>
          <p:nvPr/>
        </p:nvSpPr>
        <p:spPr>
          <a:xfrm>
            <a:off x="555585" y="1607806"/>
            <a:ext cx="8264887" cy="1489841"/>
          </a:xfrm>
          <a:custGeom>
            <a:avLst/>
            <a:gdLst>
              <a:gd name="connsiteX0" fmla="*/ 84083 w 5593172"/>
              <a:gd name="connsiteY0" fmla="*/ 168166 h 1986455"/>
              <a:gd name="connsiteX1" fmla="*/ 115614 w 5593172"/>
              <a:gd name="connsiteY1" fmla="*/ 388883 h 1986455"/>
              <a:gd name="connsiteX2" fmla="*/ 126124 w 5593172"/>
              <a:gd name="connsiteY2" fmla="*/ 441435 h 1986455"/>
              <a:gd name="connsiteX3" fmla="*/ 136635 w 5593172"/>
              <a:gd name="connsiteY3" fmla="*/ 504497 h 1986455"/>
              <a:gd name="connsiteX4" fmla="*/ 126124 w 5593172"/>
              <a:gd name="connsiteY4" fmla="*/ 903890 h 1986455"/>
              <a:gd name="connsiteX5" fmla="*/ 136635 w 5593172"/>
              <a:gd name="connsiteY5" fmla="*/ 1008993 h 1986455"/>
              <a:gd name="connsiteX6" fmla="*/ 199697 w 5593172"/>
              <a:gd name="connsiteY6" fmla="*/ 1051035 h 1986455"/>
              <a:gd name="connsiteX7" fmla="*/ 220718 w 5593172"/>
              <a:gd name="connsiteY7" fmla="*/ 1082566 h 1986455"/>
              <a:gd name="connsiteX8" fmla="*/ 252249 w 5593172"/>
              <a:gd name="connsiteY8" fmla="*/ 1114097 h 1986455"/>
              <a:gd name="connsiteX9" fmla="*/ 273269 w 5593172"/>
              <a:gd name="connsiteY9" fmla="*/ 1177159 h 1986455"/>
              <a:gd name="connsiteX10" fmla="*/ 294290 w 5593172"/>
              <a:gd name="connsiteY10" fmla="*/ 1219200 h 1986455"/>
              <a:gd name="connsiteX11" fmla="*/ 304800 w 5593172"/>
              <a:gd name="connsiteY11" fmla="*/ 1345324 h 1986455"/>
              <a:gd name="connsiteX12" fmla="*/ 336331 w 5593172"/>
              <a:gd name="connsiteY12" fmla="*/ 1376855 h 1986455"/>
              <a:gd name="connsiteX13" fmla="*/ 346842 w 5593172"/>
              <a:gd name="connsiteY13" fmla="*/ 1408386 h 1986455"/>
              <a:gd name="connsiteX14" fmla="*/ 367862 w 5593172"/>
              <a:gd name="connsiteY14" fmla="*/ 1439918 h 1986455"/>
              <a:gd name="connsiteX15" fmla="*/ 388883 w 5593172"/>
              <a:gd name="connsiteY15" fmla="*/ 1481959 h 1986455"/>
              <a:gd name="connsiteX16" fmla="*/ 420414 w 5593172"/>
              <a:gd name="connsiteY16" fmla="*/ 1513490 h 1986455"/>
              <a:gd name="connsiteX17" fmla="*/ 441435 w 5593172"/>
              <a:gd name="connsiteY17" fmla="*/ 1545021 h 1986455"/>
              <a:gd name="connsiteX18" fmla="*/ 472966 w 5593172"/>
              <a:gd name="connsiteY18" fmla="*/ 1566042 h 1986455"/>
              <a:gd name="connsiteX19" fmla="*/ 515007 w 5593172"/>
              <a:gd name="connsiteY19" fmla="*/ 1597573 h 1986455"/>
              <a:gd name="connsiteX20" fmla="*/ 620111 w 5593172"/>
              <a:gd name="connsiteY20" fmla="*/ 1639614 h 1986455"/>
              <a:gd name="connsiteX21" fmla="*/ 662152 w 5593172"/>
              <a:gd name="connsiteY21" fmla="*/ 1650124 h 1986455"/>
              <a:gd name="connsiteX22" fmla="*/ 767256 w 5593172"/>
              <a:gd name="connsiteY22" fmla="*/ 1660635 h 1986455"/>
              <a:gd name="connsiteX23" fmla="*/ 819807 w 5593172"/>
              <a:gd name="connsiteY23" fmla="*/ 1671145 h 1986455"/>
              <a:gd name="connsiteX24" fmla="*/ 2060028 w 5593172"/>
              <a:gd name="connsiteY24" fmla="*/ 1681655 h 1986455"/>
              <a:gd name="connsiteX25" fmla="*/ 2280745 w 5593172"/>
              <a:gd name="connsiteY25" fmla="*/ 1692166 h 1986455"/>
              <a:gd name="connsiteX26" fmla="*/ 2554014 w 5593172"/>
              <a:gd name="connsiteY26" fmla="*/ 1723697 h 1986455"/>
              <a:gd name="connsiteX27" fmla="*/ 2722180 w 5593172"/>
              <a:gd name="connsiteY27" fmla="*/ 1734207 h 1986455"/>
              <a:gd name="connsiteX28" fmla="*/ 2963918 w 5593172"/>
              <a:gd name="connsiteY28" fmla="*/ 1755228 h 1986455"/>
              <a:gd name="connsiteX29" fmla="*/ 3100552 w 5593172"/>
              <a:gd name="connsiteY29" fmla="*/ 1765738 h 1986455"/>
              <a:gd name="connsiteX30" fmla="*/ 3132083 w 5593172"/>
              <a:gd name="connsiteY30" fmla="*/ 1776249 h 1986455"/>
              <a:gd name="connsiteX31" fmla="*/ 3279228 w 5593172"/>
              <a:gd name="connsiteY31" fmla="*/ 1797269 h 1986455"/>
              <a:gd name="connsiteX32" fmla="*/ 3342290 w 5593172"/>
              <a:gd name="connsiteY32" fmla="*/ 1818290 h 1986455"/>
              <a:gd name="connsiteX33" fmla="*/ 3373821 w 5593172"/>
              <a:gd name="connsiteY33" fmla="*/ 1839311 h 1986455"/>
              <a:gd name="connsiteX34" fmla="*/ 3489435 w 5593172"/>
              <a:gd name="connsiteY34" fmla="*/ 1849821 h 1986455"/>
              <a:gd name="connsiteX35" fmla="*/ 3563007 w 5593172"/>
              <a:gd name="connsiteY35" fmla="*/ 1860331 h 1986455"/>
              <a:gd name="connsiteX36" fmla="*/ 3615559 w 5593172"/>
              <a:gd name="connsiteY36" fmla="*/ 1881352 h 1986455"/>
              <a:gd name="connsiteX37" fmla="*/ 3815256 w 5593172"/>
              <a:gd name="connsiteY37" fmla="*/ 1912883 h 1986455"/>
              <a:gd name="connsiteX38" fmla="*/ 3951890 w 5593172"/>
              <a:gd name="connsiteY38" fmla="*/ 1954924 h 1986455"/>
              <a:gd name="connsiteX39" fmla="*/ 4372304 w 5593172"/>
              <a:gd name="connsiteY39" fmla="*/ 1975945 h 1986455"/>
              <a:gd name="connsiteX40" fmla="*/ 4424856 w 5593172"/>
              <a:gd name="connsiteY40" fmla="*/ 1986455 h 1986455"/>
              <a:gd name="connsiteX41" fmla="*/ 4687614 w 5593172"/>
              <a:gd name="connsiteY41" fmla="*/ 1965435 h 1986455"/>
              <a:gd name="connsiteX42" fmla="*/ 4729656 w 5593172"/>
              <a:gd name="connsiteY42" fmla="*/ 1954924 h 1986455"/>
              <a:gd name="connsiteX43" fmla="*/ 4824249 w 5593172"/>
              <a:gd name="connsiteY43" fmla="*/ 1933904 h 1986455"/>
              <a:gd name="connsiteX44" fmla="*/ 4939862 w 5593172"/>
              <a:gd name="connsiteY44" fmla="*/ 1902373 h 1986455"/>
              <a:gd name="connsiteX45" fmla="*/ 4981904 w 5593172"/>
              <a:gd name="connsiteY45" fmla="*/ 1870842 h 1986455"/>
              <a:gd name="connsiteX46" fmla="*/ 5013435 w 5593172"/>
              <a:gd name="connsiteY46" fmla="*/ 1860331 h 1986455"/>
              <a:gd name="connsiteX47" fmla="*/ 5076497 w 5593172"/>
              <a:gd name="connsiteY47" fmla="*/ 1818290 h 1986455"/>
              <a:gd name="connsiteX48" fmla="*/ 5129049 w 5593172"/>
              <a:gd name="connsiteY48" fmla="*/ 1734207 h 1986455"/>
              <a:gd name="connsiteX49" fmla="*/ 5171090 w 5593172"/>
              <a:gd name="connsiteY49" fmla="*/ 1723697 h 1986455"/>
              <a:gd name="connsiteX50" fmla="*/ 5223642 w 5593172"/>
              <a:gd name="connsiteY50" fmla="*/ 1660635 h 1986455"/>
              <a:gd name="connsiteX51" fmla="*/ 5265683 w 5593172"/>
              <a:gd name="connsiteY51" fmla="*/ 1597573 h 1986455"/>
              <a:gd name="connsiteX52" fmla="*/ 5276193 w 5593172"/>
              <a:gd name="connsiteY52" fmla="*/ 1566042 h 1986455"/>
              <a:gd name="connsiteX53" fmla="*/ 5286704 w 5593172"/>
              <a:gd name="connsiteY53" fmla="*/ 1292773 h 1986455"/>
              <a:gd name="connsiteX54" fmla="*/ 5328745 w 5593172"/>
              <a:gd name="connsiteY54" fmla="*/ 1240221 h 1986455"/>
              <a:gd name="connsiteX55" fmla="*/ 5391807 w 5593172"/>
              <a:gd name="connsiteY55" fmla="*/ 1187669 h 1986455"/>
              <a:gd name="connsiteX56" fmla="*/ 5412828 w 5593172"/>
              <a:gd name="connsiteY56" fmla="*/ 1124607 h 1986455"/>
              <a:gd name="connsiteX57" fmla="*/ 5444359 w 5593172"/>
              <a:gd name="connsiteY57" fmla="*/ 893380 h 1986455"/>
              <a:gd name="connsiteX58" fmla="*/ 5465380 w 5593172"/>
              <a:gd name="connsiteY58" fmla="*/ 798786 h 1986455"/>
              <a:gd name="connsiteX59" fmla="*/ 5496911 w 5593172"/>
              <a:gd name="connsiteY59" fmla="*/ 725214 h 1986455"/>
              <a:gd name="connsiteX60" fmla="*/ 5517931 w 5593172"/>
              <a:gd name="connsiteY60" fmla="*/ 693683 h 1986455"/>
              <a:gd name="connsiteX61" fmla="*/ 5538952 w 5593172"/>
              <a:gd name="connsiteY61" fmla="*/ 630621 h 1986455"/>
              <a:gd name="connsiteX62" fmla="*/ 5549462 w 5593172"/>
              <a:gd name="connsiteY62" fmla="*/ 557049 h 1986455"/>
              <a:gd name="connsiteX63" fmla="*/ 5559973 w 5593172"/>
              <a:gd name="connsiteY63" fmla="*/ 525518 h 1986455"/>
              <a:gd name="connsiteX64" fmla="*/ 5570483 w 5593172"/>
              <a:gd name="connsiteY64" fmla="*/ 483476 h 1986455"/>
              <a:gd name="connsiteX65" fmla="*/ 5591504 w 5593172"/>
              <a:gd name="connsiteY65" fmla="*/ 388883 h 1986455"/>
              <a:gd name="connsiteX66" fmla="*/ 5580993 w 5593172"/>
              <a:gd name="connsiteY66" fmla="*/ 147145 h 1986455"/>
              <a:gd name="connsiteX67" fmla="*/ 5486400 w 5593172"/>
              <a:gd name="connsiteY67" fmla="*/ 115614 h 1986455"/>
              <a:gd name="connsiteX68" fmla="*/ 5454869 w 5593172"/>
              <a:gd name="connsiteY68" fmla="*/ 105104 h 1986455"/>
              <a:gd name="connsiteX69" fmla="*/ 5276193 w 5593172"/>
              <a:gd name="connsiteY69" fmla="*/ 136635 h 1986455"/>
              <a:gd name="connsiteX70" fmla="*/ 5244662 w 5593172"/>
              <a:gd name="connsiteY70" fmla="*/ 147145 h 1986455"/>
              <a:gd name="connsiteX71" fmla="*/ 4929352 w 5593172"/>
              <a:gd name="connsiteY71" fmla="*/ 136635 h 1986455"/>
              <a:gd name="connsiteX72" fmla="*/ 4897821 w 5593172"/>
              <a:gd name="connsiteY72" fmla="*/ 126124 h 1986455"/>
              <a:gd name="connsiteX73" fmla="*/ 4834759 w 5593172"/>
              <a:gd name="connsiteY73" fmla="*/ 115614 h 1986455"/>
              <a:gd name="connsiteX74" fmla="*/ 4719145 w 5593172"/>
              <a:gd name="connsiteY74" fmla="*/ 94593 h 1986455"/>
              <a:gd name="connsiteX75" fmla="*/ 4519449 w 5593172"/>
              <a:gd name="connsiteY75" fmla="*/ 115614 h 1986455"/>
              <a:gd name="connsiteX76" fmla="*/ 4487918 w 5593172"/>
              <a:gd name="connsiteY76" fmla="*/ 126124 h 1986455"/>
              <a:gd name="connsiteX77" fmla="*/ 4361793 w 5593172"/>
              <a:gd name="connsiteY77" fmla="*/ 147145 h 1986455"/>
              <a:gd name="connsiteX78" fmla="*/ 4319752 w 5593172"/>
              <a:gd name="connsiteY78" fmla="*/ 157655 h 1986455"/>
              <a:gd name="connsiteX79" fmla="*/ 4172607 w 5593172"/>
              <a:gd name="connsiteY79" fmla="*/ 168166 h 1986455"/>
              <a:gd name="connsiteX80" fmla="*/ 3626069 w 5593172"/>
              <a:gd name="connsiteY80" fmla="*/ 157655 h 1986455"/>
              <a:gd name="connsiteX81" fmla="*/ 3584028 w 5593172"/>
              <a:gd name="connsiteY81" fmla="*/ 136635 h 1986455"/>
              <a:gd name="connsiteX82" fmla="*/ 3552497 w 5593172"/>
              <a:gd name="connsiteY82" fmla="*/ 115614 h 1986455"/>
              <a:gd name="connsiteX83" fmla="*/ 3478924 w 5593172"/>
              <a:gd name="connsiteY83" fmla="*/ 42042 h 1986455"/>
              <a:gd name="connsiteX84" fmla="*/ 3436883 w 5593172"/>
              <a:gd name="connsiteY84" fmla="*/ 21021 h 1986455"/>
              <a:gd name="connsiteX85" fmla="*/ 3394842 w 5593172"/>
              <a:gd name="connsiteY85" fmla="*/ 10511 h 1986455"/>
              <a:gd name="connsiteX86" fmla="*/ 3363311 w 5593172"/>
              <a:gd name="connsiteY86" fmla="*/ 0 h 1986455"/>
              <a:gd name="connsiteX87" fmla="*/ 3237187 w 5593172"/>
              <a:gd name="connsiteY87" fmla="*/ 10511 h 1986455"/>
              <a:gd name="connsiteX88" fmla="*/ 3163614 w 5593172"/>
              <a:gd name="connsiteY88" fmla="*/ 42042 h 1986455"/>
              <a:gd name="connsiteX89" fmla="*/ 2995449 w 5593172"/>
              <a:gd name="connsiteY89" fmla="*/ 52552 h 1986455"/>
              <a:gd name="connsiteX90" fmla="*/ 2932387 w 5593172"/>
              <a:gd name="connsiteY90" fmla="*/ 63062 h 1986455"/>
              <a:gd name="connsiteX91" fmla="*/ 2890345 w 5593172"/>
              <a:gd name="connsiteY91" fmla="*/ 73573 h 1986455"/>
              <a:gd name="connsiteX92" fmla="*/ 2648607 w 5593172"/>
              <a:gd name="connsiteY92" fmla="*/ 94593 h 1986455"/>
              <a:gd name="connsiteX93" fmla="*/ 2385849 w 5593172"/>
              <a:gd name="connsiteY93" fmla="*/ 115614 h 1986455"/>
              <a:gd name="connsiteX94" fmla="*/ 2301766 w 5593172"/>
              <a:gd name="connsiteY94" fmla="*/ 136635 h 1986455"/>
              <a:gd name="connsiteX95" fmla="*/ 1702676 w 5593172"/>
              <a:gd name="connsiteY95" fmla="*/ 136635 h 1986455"/>
              <a:gd name="connsiteX96" fmla="*/ 1639614 w 5593172"/>
              <a:gd name="connsiteY96" fmla="*/ 115614 h 1986455"/>
              <a:gd name="connsiteX97" fmla="*/ 1587062 w 5593172"/>
              <a:gd name="connsiteY97" fmla="*/ 94593 h 1986455"/>
              <a:gd name="connsiteX98" fmla="*/ 1545021 w 5593172"/>
              <a:gd name="connsiteY98" fmla="*/ 84083 h 1986455"/>
              <a:gd name="connsiteX99" fmla="*/ 1513490 w 5593172"/>
              <a:gd name="connsiteY99" fmla="*/ 63062 h 1986455"/>
              <a:gd name="connsiteX100" fmla="*/ 1250731 w 5593172"/>
              <a:gd name="connsiteY100" fmla="*/ 31531 h 1986455"/>
              <a:gd name="connsiteX101" fmla="*/ 641131 w 5593172"/>
              <a:gd name="connsiteY101" fmla="*/ 31531 h 1986455"/>
              <a:gd name="connsiteX102" fmla="*/ 578069 w 5593172"/>
              <a:gd name="connsiteY102" fmla="*/ 52552 h 1986455"/>
              <a:gd name="connsiteX103" fmla="*/ 546538 w 5593172"/>
              <a:gd name="connsiteY103" fmla="*/ 63062 h 1986455"/>
              <a:gd name="connsiteX104" fmla="*/ 483476 w 5593172"/>
              <a:gd name="connsiteY104" fmla="*/ 94593 h 1986455"/>
              <a:gd name="connsiteX105" fmla="*/ 451945 w 5593172"/>
              <a:gd name="connsiteY105" fmla="*/ 115614 h 1986455"/>
              <a:gd name="connsiteX106" fmla="*/ 315311 w 5593172"/>
              <a:gd name="connsiteY106" fmla="*/ 136635 h 1986455"/>
              <a:gd name="connsiteX107" fmla="*/ 220718 w 5593172"/>
              <a:gd name="connsiteY107" fmla="*/ 157655 h 1986455"/>
              <a:gd name="connsiteX108" fmla="*/ 157656 w 5593172"/>
              <a:gd name="connsiteY108" fmla="*/ 168166 h 1986455"/>
              <a:gd name="connsiteX109" fmla="*/ 126124 w 5593172"/>
              <a:gd name="connsiteY109" fmla="*/ 189186 h 1986455"/>
              <a:gd name="connsiteX110" fmla="*/ 0 w 5593172"/>
              <a:gd name="connsiteY110" fmla="*/ 210207 h 1986455"/>
              <a:gd name="connsiteX111" fmla="*/ 42042 w 5593172"/>
              <a:gd name="connsiteY111" fmla="*/ 273269 h 1986455"/>
              <a:gd name="connsiteX112" fmla="*/ 52552 w 5593172"/>
              <a:gd name="connsiteY112" fmla="*/ 241738 h 1986455"/>
              <a:gd name="connsiteX113" fmla="*/ 84083 w 5593172"/>
              <a:gd name="connsiteY113" fmla="*/ 168166 h 198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5593172" h="1986455">
                <a:moveTo>
                  <a:pt x="84083" y="168166"/>
                </a:moveTo>
                <a:cubicBezTo>
                  <a:pt x="94593" y="192690"/>
                  <a:pt x="95893" y="181802"/>
                  <a:pt x="115614" y="388883"/>
                </a:cubicBezTo>
                <a:cubicBezTo>
                  <a:pt x="117308" y="406667"/>
                  <a:pt x="122928" y="423859"/>
                  <a:pt x="126124" y="441435"/>
                </a:cubicBezTo>
                <a:cubicBezTo>
                  <a:pt x="129936" y="462402"/>
                  <a:pt x="133131" y="483476"/>
                  <a:pt x="136635" y="504497"/>
                </a:cubicBezTo>
                <a:cubicBezTo>
                  <a:pt x="133131" y="637628"/>
                  <a:pt x="126124" y="770713"/>
                  <a:pt x="126124" y="903890"/>
                </a:cubicBezTo>
                <a:cubicBezTo>
                  <a:pt x="126124" y="939099"/>
                  <a:pt x="126280" y="975341"/>
                  <a:pt x="136635" y="1008993"/>
                </a:cubicBezTo>
                <a:cubicBezTo>
                  <a:pt x="145633" y="1038235"/>
                  <a:pt x="176700" y="1043369"/>
                  <a:pt x="199697" y="1051035"/>
                </a:cubicBezTo>
                <a:cubicBezTo>
                  <a:pt x="206704" y="1061545"/>
                  <a:pt x="212631" y="1072862"/>
                  <a:pt x="220718" y="1082566"/>
                </a:cubicBezTo>
                <a:cubicBezTo>
                  <a:pt x="230234" y="1093985"/>
                  <a:pt x="245031" y="1101104"/>
                  <a:pt x="252249" y="1114097"/>
                </a:cubicBezTo>
                <a:cubicBezTo>
                  <a:pt x="263010" y="1133466"/>
                  <a:pt x="263360" y="1157341"/>
                  <a:pt x="273269" y="1177159"/>
                </a:cubicBezTo>
                <a:lnTo>
                  <a:pt x="294290" y="1219200"/>
                </a:lnTo>
                <a:cubicBezTo>
                  <a:pt x="297793" y="1261241"/>
                  <a:pt x="293930" y="1304561"/>
                  <a:pt x="304800" y="1345324"/>
                </a:cubicBezTo>
                <a:cubicBezTo>
                  <a:pt x="308630" y="1359686"/>
                  <a:pt x="328086" y="1364488"/>
                  <a:pt x="336331" y="1376855"/>
                </a:cubicBezTo>
                <a:cubicBezTo>
                  <a:pt x="342477" y="1386073"/>
                  <a:pt x="341887" y="1398477"/>
                  <a:pt x="346842" y="1408386"/>
                </a:cubicBezTo>
                <a:cubicBezTo>
                  <a:pt x="352491" y="1419684"/>
                  <a:pt x="361595" y="1428950"/>
                  <a:pt x="367862" y="1439918"/>
                </a:cubicBezTo>
                <a:cubicBezTo>
                  <a:pt x="375635" y="1453522"/>
                  <a:pt x="379776" y="1469210"/>
                  <a:pt x="388883" y="1481959"/>
                </a:cubicBezTo>
                <a:cubicBezTo>
                  <a:pt x="397523" y="1494054"/>
                  <a:pt x="410898" y="1502071"/>
                  <a:pt x="420414" y="1513490"/>
                </a:cubicBezTo>
                <a:cubicBezTo>
                  <a:pt x="428501" y="1523194"/>
                  <a:pt x="432503" y="1536089"/>
                  <a:pt x="441435" y="1545021"/>
                </a:cubicBezTo>
                <a:cubicBezTo>
                  <a:pt x="450367" y="1553953"/>
                  <a:pt x="462687" y="1558700"/>
                  <a:pt x="472966" y="1566042"/>
                </a:cubicBezTo>
                <a:cubicBezTo>
                  <a:pt x="487220" y="1576224"/>
                  <a:pt x="500152" y="1588289"/>
                  <a:pt x="515007" y="1597573"/>
                </a:cubicBezTo>
                <a:cubicBezTo>
                  <a:pt x="543998" y="1615692"/>
                  <a:pt x="588669" y="1631754"/>
                  <a:pt x="620111" y="1639614"/>
                </a:cubicBezTo>
                <a:cubicBezTo>
                  <a:pt x="634125" y="1643117"/>
                  <a:pt x="647852" y="1648081"/>
                  <a:pt x="662152" y="1650124"/>
                </a:cubicBezTo>
                <a:cubicBezTo>
                  <a:pt x="697008" y="1655103"/>
                  <a:pt x="732355" y="1655982"/>
                  <a:pt x="767256" y="1660635"/>
                </a:cubicBezTo>
                <a:cubicBezTo>
                  <a:pt x="784963" y="1662996"/>
                  <a:pt x="801945" y="1670855"/>
                  <a:pt x="819807" y="1671145"/>
                </a:cubicBezTo>
                <a:lnTo>
                  <a:pt x="2060028" y="1681655"/>
                </a:lnTo>
                <a:lnTo>
                  <a:pt x="2280745" y="1692166"/>
                </a:lnTo>
                <a:cubicBezTo>
                  <a:pt x="2462202" y="1703507"/>
                  <a:pt x="2340131" y="1702999"/>
                  <a:pt x="2554014" y="1723697"/>
                </a:cubicBezTo>
                <a:cubicBezTo>
                  <a:pt x="2609918" y="1729107"/>
                  <a:pt x="2666181" y="1729899"/>
                  <a:pt x="2722180" y="1734207"/>
                </a:cubicBezTo>
                <a:cubicBezTo>
                  <a:pt x="2802825" y="1740410"/>
                  <a:pt x="2883314" y="1748511"/>
                  <a:pt x="2963918" y="1755228"/>
                </a:cubicBezTo>
                <a:lnTo>
                  <a:pt x="3100552" y="1765738"/>
                </a:lnTo>
                <a:cubicBezTo>
                  <a:pt x="3111062" y="1769242"/>
                  <a:pt x="3121173" y="1774324"/>
                  <a:pt x="3132083" y="1776249"/>
                </a:cubicBezTo>
                <a:cubicBezTo>
                  <a:pt x="3180875" y="1784859"/>
                  <a:pt x="3279228" y="1797269"/>
                  <a:pt x="3279228" y="1797269"/>
                </a:cubicBezTo>
                <a:cubicBezTo>
                  <a:pt x="3300249" y="1804276"/>
                  <a:pt x="3323854" y="1805999"/>
                  <a:pt x="3342290" y="1818290"/>
                </a:cubicBezTo>
                <a:cubicBezTo>
                  <a:pt x="3352800" y="1825297"/>
                  <a:pt x="3361469" y="1836664"/>
                  <a:pt x="3373821" y="1839311"/>
                </a:cubicBezTo>
                <a:cubicBezTo>
                  <a:pt x="3411659" y="1847419"/>
                  <a:pt x="3450975" y="1845548"/>
                  <a:pt x="3489435" y="1849821"/>
                </a:cubicBezTo>
                <a:cubicBezTo>
                  <a:pt x="3514056" y="1852557"/>
                  <a:pt x="3538483" y="1856828"/>
                  <a:pt x="3563007" y="1860331"/>
                </a:cubicBezTo>
                <a:cubicBezTo>
                  <a:pt x="3580524" y="1867338"/>
                  <a:pt x="3597660" y="1875386"/>
                  <a:pt x="3615559" y="1881352"/>
                </a:cubicBezTo>
                <a:cubicBezTo>
                  <a:pt x="3670083" y="1899527"/>
                  <a:pt x="3786243" y="1909015"/>
                  <a:pt x="3815256" y="1912883"/>
                </a:cubicBezTo>
                <a:cubicBezTo>
                  <a:pt x="3835906" y="1919766"/>
                  <a:pt x="3933685" y="1953375"/>
                  <a:pt x="3951890" y="1954924"/>
                </a:cubicBezTo>
                <a:cubicBezTo>
                  <a:pt x="4091698" y="1966822"/>
                  <a:pt x="4232166" y="1968938"/>
                  <a:pt x="4372304" y="1975945"/>
                </a:cubicBezTo>
                <a:cubicBezTo>
                  <a:pt x="4389821" y="1979448"/>
                  <a:pt x="4406992" y="1986455"/>
                  <a:pt x="4424856" y="1986455"/>
                </a:cubicBezTo>
                <a:cubicBezTo>
                  <a:pt x="4512281" y="1986455"/>
                  <a:pt x="4600692" y="1975093"/>
                  <a:pt x="4687614" y="1965435"/>
                </a:cubicBezTo>
                <a:cubicBezTo>
                  <a:pt x="4701628" y="1961931"/>
                  <a:pt x="4715555" y="1958058"/>
                  <a:pt x="4729656" y="1954924"/>
                </a:cubicBezTo>
                <a:cubicBezTo>
                  <a:pt x="4768227" y="1946352"/>
                  <a:pt x="4787635" y="1944888"/>
                  <a:pt x="4824249" y="1933904"/>
                </a:cubicBezTo>
                <a:cubicBezTo>
                  <a:pt x="4930933" y="1901899"/>
                  <a:pt x="4844078" y="1921529"/>
                  <a:pt x="4939862" y="1902373"/>
                </a:cubicBezTo>
                <a:cubicBezTo>
                  <a:pt x="4953876" y="1891863"/>
                  <a:pt x="4966695" y="1879533"/>
                  <a:pt x="4981904" y="1870842"/>
                </a:cubicBezTo>
                <a:cubicBezTo>
                  <a:pt x="4991523" y="1865345"/>
                  <a:pt x="5004217" y="1866477"/>
                  <a:pt x="5013435" y="1860331"/>
                </a:cubicBezTo>
                <a:cubicBezTo>
                  <a:pt x="5092161" y="1807846"/>
                  <a:pt x="5001527" y="1843279"/>
                  <a:pt x="5076497" y="1818290"/>
                </a:cubicBezTo>
                <a:cubicBezTo>
                  <a:pt x="5093397" y="1767592"/>
                  <a:pt x="5083709" y="1753639"/>
                  <a:pt x="5129049" y="1734207"/>
                </a:cubicBezTo>
                <a:cubicBezTo>
                  <a:pt x="5142326" y="1728517"/>
                  <a:pt x="5157076" y="1727200"/>
                  <a:pt x="5171090" y="1723697"/>
                </a:cubicBezTo>
                <a:cubicBezTo>
                  <a:pt x="5246213" y="1611014"/>
                  <a:pt x="5129220" y="1782036"/>
                  <a:pt x="5223642" y="1660635"/>
                </a:cubicBezTo>
                <a:cubicBezTo>
                  <a:pt x="5239152" y="1640693"/>
                  <a:pt x="5265683" y="1597573"/>
                  <a:pt x="5265683" y="1597573"/>
                </a:cubicBezTo>
                <a:cubicBezTo>
                  <a:pt x="5269186" y="1587063"/>
                  <a:pt x="5275431" y="1577095"/>
                  <a:pt x="5276193" y="1566042"/>
                </a:cubicBezTo>
                <a:cubicBezTo>
                  <a:pt x="5282465" y="1475101"/>
                  <a:pt x="5272189" y="1382767"/>
                  <a:pt x="5286704" y="1292773"/>
                </a:cubicBezTo>
                <a:cubicBezTo>
                  <a:pt x="5290276" y="1270626"/>
                  <a:pt x="5313973" y="1257104"/>
                  <a:pt x="5328745" y="1240221"/>
                </a:cubicBezTo>
                <a:cubicBezTo>
                  <a:pt x="5357068" y="1207851"/>
                  <a:pt x="5358225" y="1210057"/>
                  <a:pt x="5391807" y="1187669"/>
                </a:cubicBezTo>
                <a:cubicBezTo>
                  <a:pt x="5398814" y="1166648"/>
                  <a:pt x="5410080" y="1146594"/>
                  <a:pt x="5412828" y="1124607"/>
                </a:cubicBezTo>
                <a:cubicBezTo>
                  <a:pt x="5419978" y="1067408"/>
                  <a:pt x="5436017" y="935091"/>
                  <a:pt x="5444359" y="893380"/>
                </a:cubicBezTo>
                <a:cubicBezTo>
                  <a:pt x="5451586" y="857245"/>
                  <a:pt x="5455482" y="833430"/>
                  <a:pt x="5465380" y="798786"/>
                </a:cubicBezTo>
                <a:cubicBezTo>
                  <a:pt x="5473804" y="769304"/>
                  <a:pt x="5480893" y="753246"/>
                  <a:pt x="5496911" y="725214"/>
                </a:cubicBezTo>
                <a:cubicBezTo>
                  <a:pt x="5503178" y="714247"/>
                  <a:pt x="5512801" y="705226"/>
                  <a:pt x="5517931" y="693683"/>
                </a:cubicBezTo>
                <a:cubicBezTo>
                  <a:pt x="5526930" y="673435"/>
                  <a:pt x="5538952" y="630621"/>
                  <a:pt x="5538952" y="630621"/>
                </a:cubicBezTo>
                <a:cubicBezTo>
                  <a:pt x="5542455" y="606097"/>
                  <a:pt x="5544604" y="581341"/>
                  <a:pt x="5549462" y="557049"/>
                </a:cubicBezTo>
                <a:cubicBezTo>
                  <a:pt x="5551635" y="546185"/>
                  <a:pt x="5556929" y="536171"/>
                  <a:pt x="5559973" y="525518"/>
                </a:cubicBezTo>
                <a:cubicBezTo>
                  <a:pt x="5563941" y="511629"/>
                  <a:pt x="5567650" y="497641"/>
                  <a:pt x="5570483" y="483476"/>
                </a:cubicBezTo>
                <a:cubicBezTo>
                  <a:pt x="5588979" y="390994"/>
                  <a:pt x="5571049" y="450245"/>
                  <a:pt x="5591504" y="388883"/>
                </a:cubicBezTo>
                <a:cubicBezTo>
                  <a:pt x="5588000" y="308304"/>
                  <a:pt x="5602740" y="224813"/>
                  <a:pt x="5580993" y="147145"/>
                </a:cubicBezTo>
                <a:cubicBezTo>
                  <a:pt x="5580993" y="147144"/>
                  <a:pt x="5502166" y="120869"/>
                  <a:pt x="5486400" y="115614"/>
                </a:cubicBezTo>
                <a:lnTo>
                  <a:pt x="5454869" y="105104"/>
                </a:lnTo>
                <a:cubicBezTo>
                  <a:pt x="5408727" y="111696"/>
                  <a:pt x="5315017" y="123694"/>
                  <a:pt x="5276193" y="136635"/>
                </a:cubicBezTo>
                <a:lnTo>
                  <a:pt x="5244662" y="147145"/>
                </a:lnTo>
                <a:cubicBezTo>
                  <a:pt x="5139559" y="143642"/>
                  <a:pt x="5034321" y="142997"/>
                  <a:pt x="4929352" y="136635"/>
                </a:cubicBezTo>
                <a:cubicBezTo>
                  <a:pt x="4918293" y="135965"/>
                  <a:pt x="4908636" y="128527"/>
                  <a:pt x="4897821" y="126124"/>
                </a:cubicBezTo>
                <a:cubicBezTo>
                  <a:pt x="4877018" y="121501"/>
                  <a:pt x="4855726" y="119426"/>
                  <a:pt x="4834759" y="115614"/>
                </a:cubicBezTo>
                <a:cubicBezTo>
                  <a:pt x="4673080" y="86219"/>
                  <a:pt x="4905080" y="125584"/>
                  <a:pt x="4719145" y="94593"/>
                </a:cubicBezTo>
                <a:cubicBezTo>
                  <a:pt x="4649880" y="99921"/>
                  <a:pt x="4586227" y="100775"/>
                  <a:pt x="4519449" y="115614"/>
                </a:cubicBezTo>
                <a:cubicBezTo>
                  <a:pt x="4508634" y="118017"/>
                  <a:pt x="4498782" y="123951"/>
                  <a:pt x="4487918" y="126124"/>
                </a:cubicBezTo>
                <a:cubicBezTo>
                  <a:pt x="4268537" y="170001"/>
                  <a:pt x="4531028" y="109539"/>
                  <a:pt x="4361793" y="147145"/>
                </a:cubicBezTo>
                <a:cubicBezTo>
                  <a:pt x="4347692" y="150278"/>
                  <a:pt x="4334109" y="156060"/>
                  <a:pt x="4319752" y="157655"/>
                </a:cubicBezTo>
                <a:cubicBezTo>
                  <a:pt x="4270879" y="163085"/>
                  <a:pt x="4221655" y="164662"/>
                  <a:pt x="4172607" y="168166"/>
                </a:cubicBezTo>
                <a:cubicBezTo>
                  <a:pt x="3990428" y="164662"/>
                  <a:pt x="3808021" y="167402"/>
                  <a:pt x="3626069" y="157655"/>
                </a:cubicBezTo>
                <a:cubicBezTo>
                  <a:pt x="3610424" y="156817"/>
                  <a:pt x="3597631" y="144408"/>
                  <a:pt x="3584028" y="136635"/>
                </a:cubicBezTo>
                <a:cubicBezTo>
                  <a:pt x="3573060" y="130368"/>
                  <a:pt x="3561886" y="124064"/>
                  <a:pt x="3552497" y="115614"/>
                </a:cubicBezTo>
                <a:cubicBezTo>
                  <a:pt x="3526718" y="92413"/>
                  <a:pt x="3509945" y="57553"/>
                  <a:pt x="3478924" y="42042"/>
                </a:cubicBezTo>
                <a:cubicBezTo>
                  <a:pt x="3464910" y="35035"/>
                  <a:pt x="3451553" y="26522"/>
                  <a:pt x="3436883" y="21021"/>
                </a:cubicBezTo>
                <a:cubicBezTo>
                  <a:pt x="3423358" y="15949"/>
                  <a:pt x="3408731" y="14479"/>
                  <a:pt x="3394842" y="10511"/>
                </a:cubicBezTo>
                <a:cubicBezTo>
                  <a:pt x="3384189" y="7467"/>
                  <a:pt x="3373821" y="3504"/>
                  <a:pt x="3363311" y="0"/>
                </a:cubicBezTo>
                <a:cubicBezTo>
                  <a:pt x="3321270" y="3504"/>
                  <a:pt x="3278652" y="2736"/>
                  <a:pt x="3237187" y="10511"/>
                </a:cubicBezTo>
                <a:cubicBezTo>
                  <a:pt x="3169814" y="23143"/>
                  <a:pt x="3220913" y="36010"/>
                  <a:pt x="3163614" y="42042"/>
                </a:cubicBezTo>
                <a:cubicBezTo>
                  <a:pt x="3107758" y="47922"/>
                  <a:pt x="3051504" y="49049"/>
                  <a:pt x="2995449" y="52552"/>
                </a:cubicBezTo>
                <a:cubicBezTo>
                  <a:pt x="2974428" y="56055"/>
                  <a:pt x="2953284" y="58883"/>
                  <a:pt x="2932387" y="63062"/>
                </a:cubicBezTo>
                <a:cubicBezTo>
                  <a:pt x="2918222" y="65895"/>
                  <a:pt x="2904702" y="71978"/>
                  <a:pt x="2890345" y="73573"/>
                </a:cubicBezTo>
                <a:cubicBezTo>
                  <a:pt x="2809956" y="82505"/>
                  <a:pt x="2728866" y="84560"/>
                  <a:pt x="2648607" y="94593"/>
                </a:cubicBezTo>
                <a:cubicBezTo>
                  <a:pt x="2505323" y="112505"/>
                  <a:pt x="2592721" y="103445"/>
                  <a:pt x="2385849" y="115614"/>
                </a:cubicBezTo>
                <a:cubicBezTo>
                  <a:pt x="2357821" y="122621"/>
                  <a:pt x="2330556" y="134236"/>
                  <a:pt x="2301766" y="136635"/>
                </a:cubicBezTo>
                <a:cubicBezTo>
                  <a:pt x="2065895" y="156291"/>
                  <a:pt x="1939855" y="144813"/>
                  <a:pt x="1702676" y="136635"/>
                </a:cubicBezTo>
                <a:cubicBezTo>
                  <a:pt x="1681655" y="129628"/>
                  <a:pt x="1660187" y="123843"/>
                  <a:pt x="1639614" y="115614"/>
                </a:cubicBezTo>
                <a:cubicBezTo>
                  <a:pt x="1622097" y="108607"/>
                  <a:pt x="1604961" y="100559"/>
                  <a:pt x="1587062" y="94593"/>
                </a:cubicBezTo>
                <a:cubicBezTo>
                  <a:pt x="1573358" y="90025"/>
                  <a:pt x="1559035" y="87586"/>
                  <a:pt x="1545021" y="84083"/>
                </a:cubicBezTo>
                <a:cubicBezTo>
                  <a:pt x="1534511" y="77076"/>
                  <a:pt x="1525033" y="68192"/>
                  <a:pt x="1513490" y="63062"/>
                </a:cubicBezTo>
                <a:cubicBezTo>
                  <a:pt x="1423010" y="22849"/>
                  <a:pt x="1364799" y="37535"/>
                  <a:pt x="1250731" y="31531"/>
                </a:cubicBezTo>
                <a:cubicBezTo>
                  <a:pt x="1023121" y="-13990"/>
                  <a:pt x="1142745" y="6025"/>
                  <a:pt x="641131" y="31531"/>
                </a:cubicBezTo>
                <a:cubicBezTo>
                  <a:pt x="619002" y="32656"/>
                  <a:pt x="599090" y="45545"/>
                  <a:pt x="578069" y="52552"/>
                </a:cubicBezTo>
                <a:lnTo>
                  <a:pt x="546538" y="63062"/>
                </a:lnTo>
                <a:cubicBezTo>
                  <a:pt x="456174" y="123306"/>
                  <a:pt x="570505" y="51078"/>
                  <a:pt x="483476" y="94593"/>
                </a:cubicBezTo>
                <a:cubicBezTo>
                  <a:pt x="472178" y="100242"/>
                  <a:pt x="463929" y="111619"/>
                  <a:pt x="451945" y="115614"/>
                </a:cubicBezTo>
                <a:cubicBezTo>
                  <a:pt x="440319" y="119489"/>
                  <a:pt x="321781" y="135557"/>
                  <a:pt x="315311" y="136635"/>
                </a:cubicBezTo>
                <a:cubicBezTo>
                  <a:pt x="205175" y="154991"/>
                  <a:pt x="315199" y="138758"/>
                  <a:pt x="220718" y="157655"/>
                </a:cubicBezTo>
                <a:cubicBezTo>
                  <a:pt x="199821" y="161834"/>
                  <a:pt x="178677" y="164662"/>
                  <a:pt x="157656" y="168166"/>
                </a:cubicBezTo>
                <a:cubicBezTo>
                  <a:pt x="147145" y="175173"/>
                  <a:pt x="137422" y="183537"/>
                  <a:pt x="126124" y="189186"/>
                </a:cubicBezTo>
                <a:cubicBezTo>
                  <a:pt x="90904" y="206796"/>
                  <a:pt x="29985" y="206875"/>
                  <a:pt x="0" y="210207"/>
                </a:cubicBezTo>
                <a:cubicBezTo>
                  <a:pt x="2833" y="221537"/>
                  <a:pt x="7885" y="281809"/>
                  <a:pt x="42042" y="273269"/>
                </a:cubicBezTo>
                <a:cubicBezTo>
                  <a:pt x="52790" y="270582"/>
                  <a:pt x="47597" y="251647"/>
                  <a:pt x="52552" y="241738"/>
                </a:cubicBezTo>
                <a:cubicBezTo>
                  <a:pt x="58201" y="230440"/>
                  <a:pt x="73573" y="143642"/>
                  <a:pt x="84083" y="168166"/>
                </a:cubicBezTo>
                <a:close/>
              </a:path>
            </a:pathLst>
          </a:cu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+mn-cs"/>
            </a:endParaRPr>
          </a:p>
        </p:txBody>
      </p:sp>
      <p:sp>
        <p:nvSpPr>
          <p:cNvPr id="7" name="Freeform: Shape 6"/>
          <p:cNvSpPr/>
          <p:nvPr/>
        </p:nvSpPr>
        <p:spPr>
          <a:xfrm>
            <a:off x="1710160" y="2709699"/>
            <a:ext cx="6727784" cy="1608083"/>
          </a:xfrm>
          <a:custGeom>
            <a:avLst/>
            <a:gdLst>
              <a:gd name="connsiteX0" fmla="*/ 84083 w 5593172"/>
              <a:gd name="connsiteY0" fmla="*/ 168166 h 1986455"/>
              <a:gd name="connsiteX1" fmla="*/ 115614 w 5593172"/>
              <a:gd name="connsiteY1" fmla="*/ 388883 h 1986455"/>
              <a:gd name="connsiteX2" fmla="*/ 126124 w 5593172"/>
              <a:gd name="connsiteY2" fmla="*/ 441435 h 1986455"/>
              <a:gd name="connsiteX3" fmla="*/ 136635 w 5593172"/>
              <a:gd name="connsiteY3" fmla="*/ 504497 h 1986455"/>
              <a:gd name="connsiteX4" fmla="*/ 126124 w 5593172"/>
              <a:gd name="connsiteY4" fmla="*/ 903890 h 1986455"/>
              <a:gd name="connsiteX5" fmla="*/ 136635 w 5593172"/>
              <a:gd name="connsiteY5" fmla="*/ 1008993 h 1986455"/>
              <a:gd name="connsiteX6" fmla="*/ 199697 w 5593172"/>
              <a:gd name="connsiteY6" fmla="*/ 1051035 h 1986455"/>
              <a:gd name="connsiteX7" fmla="*/ 220718 w 5593172"/>
              <a:gd name="connsiteY7" fmla="*/ 1082566 h 1986455"/>
              <a:gd name="connsiteX8" fmla="*/ 252249 w 5593172"/>
              <a:gd name="connsiteY8" fmla="*/ 1114097 h 1986455"/>
              <a:gd name="connsiteX9" fmla="*/ 273269 w 5593172"/>
              <a:gd name="connsiteY9" fmla="*/ 1177159 h 1986455"/>
              <a:gd name="connsiteX10" fmla="*/ 294290 w 5593172"/>
              <a:gd name="connsiteY10" fmla="*/ 1219200 h 1986455"/>
              <a:gd name="connsiteX11" fmla="*/ 304800 w 5593172"/>
              <a:gd name="connsiteY11" fmla="*/ 1345324 h 1986455"/>
              <a:gd name="connsiteX12" fmla="*/ 336331 w 5593172"/>
              <a:gd name="connsiteY12" fmla="*/ 1376855 h 1986455"/>
              <a:gd name="connsiteX13" fmla="*/ 346842 w 5593172"/>
              <a:gd name="connsiteY13" fmla="*/ 1408386 h 1986455"/>
              <a:gd name="connsiteX14" fmla="*/ 367862 w 5593172"/>
              <a:gd name="connsiteY14" fmla="*/ 1439918 h 1986455"/>
              <a:gd name="connsiteX15" fmla="*/ 388883 w 5593172"/>
              <a:gd name="connsiteY15" fmla="*/ 1481959 h 1986455"/>
              <a:gd name="connsiteX16" fmla="*/ 420414 w 5593172"/>
              <a:gd name="connsiteY16" fmla="*/ 1513490 h 1986455"/>
              <a:gd name="connsiteX17" fmla="*/ 441435 w 5593172"/>
              <a:gd name="connsiteY17" fmla="*/ 1545021 h 1986455"/>
              <a:gd name="connsiteX18" fmla="*/ 472966 w 5593172"/>
              <a:gd name="connsiteY18" fmla="*/ 1566042 h 1986455"/>
              <a:gd name="connsiteX19" fmla="*/ 515007 w 5593172"/>
              <a:gd name="connsiteY19" fmla="*/ 1597573 h 1986455"/>
              <a:gd name="connsiteX20" fmla="*/ 620111 w 5593172"/>
              <a:gd name="connsiteY20" fmla="*/ 1639614 h 1986455"/>
              <a:gd name="connsiteX21" fmla="*/ 662152 w 5593172"/>
              <a:gd name="connsiteY21" fmla="*/ 1650124 h 1986455"/>
              <a:gd name="connsiteX22" fmla="*/ 767256 w 5593172"/>
              <a:gd name="connsiteY22" fmla="*/ 1660635 h 1986455"/>
              <a:gd name="connsiteX23" fmla="*/ 819807 w 5593172"/>
              <a:gd name="connsiteY23" fmla="*/ 1671145 h 1986455"/>
              <a:gd name="connsiteX24" fmla="*/ 2060028 w 5593172"/>
              <a:gd name="connsiteY24" fmla="*/ 1681655 h 1986455"/>
              <a:gd name="connsiteX25" fmla="*/ 2280745 w 5593172"/>
              <a:gd name="connsiteY25" fmla="*/ 1692166 h 1986455"/>
              <a:gd name="connsiteX26" fmla="*/ 2554014 w 5593172"/>
              <a:gd name="connsiteY26" fmla="*/ 1723697 h 1986455"/>
              <a:gd name="connsiteX27" fmla="*/ 2722180 w 5593172"/>
              <a:gd name="connsiteY27" fmla="*/ 1734207 h 1986455"/>
              <a:gd name="connsiteX28" fmla="*/ 2963918 w 5593172"/>
              <a:gd name="connsiteY28" fmla="*/ 1755228 h 1986455"/>
              <a:gd name="connsiteX29" fmla="*/ 3100552 w 5593172"/>
              <a:gd name="connsiteY29" fmla="*/ 1765738 h 1986455"/>
              <a:gd name="connsiteX30" fmla="*/ 3132083 w 5593172"/>
              <a:gd name="connsiteY30" fmla="*/ 1776249 h 1986455"/>
              <a:gd name="connsiteX31" fmla="*/ 3279228 w 5593172"/>
              <a:gd name="connsiteY31" fmla="*/ 1797269 h 1986455"/>
              <a:gd name="connsiteX32" fmla="*/ 3342290 w 5593172"/>
              <a:gd name="connsiteY32" fmla="*/ 1818290 h 1986455"/>
              <a:gd name="connsiteX33" fmla="*/ 3373821 w 5593172"/>
              <a:gd name="connsiteY33" fmla="*/ 1839311 h 1986455"/>
              <a:gd name="connsiteX34" fmla="*/ 3489435 w 5593172"/>
              <a:gd name="connsiteY34" fmla="*/ 1849821 h 1986455"/>
              <a:gd name="connsiteX35" fmla="*/ 3563007 w 5593172"/>
              <a:gd name="connsiteY35" fmla="*/ 1860331 h 1986455"/>
              <a:gd name="connsiteX36" fmla="*/ 3615559 w 5593172"/>
              <a:gd name="connsiteY36" fmla="*/ 1881352 h 1986455"/>
              <a:gd name="connsiteX37" fmla="*/ 3815256 w 5593172"/>
              <a:gd name="connsiteY37" fmla="*/ 1912883 h 1986455"/>
              <a:gd name="connsiteX38" fmla="*/ 3951890 w 5593172"/>
              <a:gd name="connsiteY38" fmla="*/ 1954924 h 1986455"/>
              <a:gd name="connsiteX39" fmla="*/ 4372304 w 5593172"/>
              <a:gd name="connsiteY39" fmla="*/ 1975945 h 1986455"/>
              <a:gd name="connsiteX40" fmla="*/ 4424856 w 5593172"/>
              <a:gd name="connsiteY40" fmla="*/ 1986455 h 1986455"/>
              <a:gd name="connsiteX41" fmla="*/ 4687614 w 5593172"/>
              <a:gd name="connsiteY41" fmla="*/ 1965435 h 1986455"/>
              <a:gd name="connsiteX42" fmla="*/ 4729656 w 5593172"/>
              <a:gd name="connsiteY42" fmla="*/ 1954924 h 1986455"/>
              <a:gd name="connsiteX43" fmla="*/ 4824249 w 5593172"/>
              <a:gd name="connsiteY43" fmla="*/ 1933904 h 1986455"/>
              <a:gd name="connsiteX44" fmla="*/ 4939862 w 5593172"/>
              <a:gd name="connsiteY44" fmla="*/ 1902373 h 1986455"/>
              <a:gd name="connsiteX45" fmla="*/ 4981904 w 5593172"/>
              <a:gd name="connsiteY45" fmla="*/ 1870842 h 1986455"/>
              <a:gd name="connsiteX46" fmla="*/ 5013435 w 5593172"/>
              <a:gd name="connsiteY46" fmla="*/ 1860331 h 1986455"/>
              <a:gd name="connsiteX47" fmla="*/ 5076497 w 5593172"/>
              <a:gd name="connsiteY47" fmla="*/ 1818290 h 1986455"/>
              <a:gd name="connsiteX48" fmla="*/ 5129049 w 5593172"/>
              <a:gd name="connsiteY48" fmla="*/ 1734207 h 1986455"/>
              <a:gd name="connsiteX49" fmla="*/ 5171090 w 5593172"/>
              <a:gd name="connsiteY49" fmla="*/ 1723697 h 1986455"/>
              <a:gd name="connsiteX50" fmla="*/ 5223642 w 5593172"/>
              <a:gd name="connsiteY50" fmla="*/ 1660635 h 1986455"/>
              <a:gd name="connsiteX51" fmla="*/ 5265683 w 5593172"/>
              <a:gd name="connsiteY51" fmla="*/ 1597573 h 1986455"/>
              <a:gd name="connsiteX52" fmla="*/ 5276193 w 5593172"/>
              <a:gd name="connsiteY52" fmla="*/ 1566042 h 1986455"/>
              <a:gd name="connsiteX53" fmla="*/ 5286704 w 5593172"/>
              <a:gd name="connsiteY53" fmla="*/ 1292773 h 1986455"/>
              <a:gd name="connsiteX54" fmla="*/ 5328745 w 5593172"/>
              <a:gd name="connsiteY54" fmla="*/ 1240221 h 1986455"/>
              <a:gd name="connsiteX55" fmla="*/ 5391807 w 5593172"/>
              <a:gd name="connsiteY55" fmla="*/ 1187669 h 1986455"/>
              <a:gd name="connsiteX56" fmla="*/ 5412828 w 5593172"/>
              <a:gd name="connsiteY56" fmla="*/ 1124607 h 1986455"/>
              <a:gd name="connsiteX57" fmla="*/ 5444359 w 5593172"/>
              <a:gd name="connsiteY57" fmla="*/ 893380 h 1986455"/>
              <a:gd name="connsiteX58" fmla="*/ 5465380 w 5593172"/>
              <a:gd name="connsiteY58" fmla="*/ 798786 h 1986455"/>
              <a:gd name="connsiteX59" fmla="*/ 5496911 w 5593172"/>
              <a:gd name="connsiteY59" fmla="*/ 725214 h 1986455"/>
              <a:gd name="connsiteX60" fmla="*/ 5517931 w 5593172"/>
              <a:gd name="connsiteY60" fmla="*/ 693683 h 1986455"/>
              <a:gd name="connsiteX61" fmla="*/ 5538952 w 5593172"/>
              <a:gd name="connsiteY61" fmla="*/ 630621 h 1986455"/>
              <a:gd name="connsiteX62" fmla="*/ 5549462 w 5593172"/>
              <a:gd name="connsiteY62" fmla="*/ 557049 h 1986455"/>
              <a:gd name="connsiteX63" fmla="*/ 5559973 w 5593172"/>
              <a:gd name="connsiteY63" fmla="*/ 525518 h 1986455"/>
              <a:gd name="connsiteX64" fmla="*/ 5570483 w 5593172"/>
              <a:gd name="connsiteY64" fmla="*/ 483476 h 1986455"/>
              <a:gd name="connsiteX65" fmla="*/ 5591504 w 5593172"/>
              <a:gd name="connsiteY65" fmla="*/ 388883 h 1986455"/>
              <a:gd name="connsiteX66" fmla="*/ 5580993 w 5593172"/>
              <a:gd name="connsiteY66" fmla="*/ 147145 h 1986455"/>
              <a:gd name="connsiteX67" fmla="*/ 5486400 w 5593172"/>
              <a:gd name="connsiteY67" fmla="*/ 115614 h 1986455"/>
              <a:gd name="connsiteX68" fmla="*/ 5454869 w 5593172"/>
              <a:gd name="connsiteY68" fmla="*/ 105104 h 1986455"/>
              <a:gd name="connsiteX69" fmla="*/ 5276193 w 5593172"/>
              <a:gd name="connsiteY69" fmla="*/ 136635 h 1986455"/>
              <a:gd name="connsiteX70" fmla="*/ 5244662 w 5593172"/>
              <a:gd name="connsiteY70" fmla="*/ 147145 h 1986455"/>
              <a:gd name="connsiteX71" fmla="*/ 4929352 w 5593172"/>
              <a:gd name="connsiteY71" fmla="*/ 136635 h 1986455"/>
              <a:gd name="connsiteX72" fmla="*/ 4897821 w 5593172"/>
              <a:gd name="connsiteY72" fmla="*/ 126124 h 1986455"/>
              <a:gd name="connsiteX73" fmla="*/ 4834759 w 5593172"/>
              <a:gd name="connsiteY73" fmla="*/ 115614 h 1986455"/>
              <a:gd name="connsiteX74" fmla="*/ 4719145 w 5593172"/>
              <a:gd name="connsiteY74" fmla="*/ 94593 h 1986455"/>
              <a:gd name="connsiteX75" fmla="*/ 4519449 w 5593172"/>
              <a:gd name="connsiteY75" fmla="*/ 115614 h 1986455"/>
              <a:gd name="connsiteX76" fmla="*/ 4487918 w 5593172"/>
              <a:gd name="connsiteY76" fmla="*/ 126124 h 1986455"/>
              <a:gd name="connsiteX77" fmla="*/ 4361793 w 5593172"/>
              <a:gd name="connsiteY77" fmla="*/ 147145 h 1986455"/>
              <a:gd name="connsiteX78" fmla="*/ 4319752 w 5593172"/>
              <a:gd name="connsiteY78" fmla="*/ 157655 h 1986455"/>
              <a:gd name="connsiteX79" fmla="*/ 4172607 w 5593172"/>
              <a:gd name="connsiteY79" fmla="*/ 168166 h 1986455"/>
              <a:gd name="connsiteX80" fmla="*/ 3626069 w 5593172"/>
              <a:gd name="connsiteY80" fmla="*/ 157655 h 1986455"/>
              <a:gd name="connsiteX81" fmla="*/ 3584028 w 5593172"/>
              <a:gd name="connsiteY81" fmla="*/ 136635 h 1986455"/>
              <a:gd name="connsiteX82" fmla="*/ 3552497 w 5593172"/>
              <a:gd name="connsiteY82" fmla="*/ 115614 h 1986455"/>
              <a:gd name="connsiteX83" fmla="*/ 3478924 w 5593172"/>
              <a:gd name="connsiteY83" fmla="*/ 42042 h 1986455"/>
              <a:gd name="connsiteX84" fmla="*/ 3436883 w 5593172"/>
              <a:gd name="connsiteY84" fmla="*/ 21021 h 1986455"/>
              <a:gd name="connsiteX85" fmla="*/ 3394842 w 5593172"/>
              <a:gd name="connsiteY85" fmla="*/ 10511 h 1986455"/>
              <a:gd name="connsiteX86" fmla="*/ 3363311 w 5593172"/>
              <a:gd name="connsiteY86" fmla="*/ 0 h 1986455"/>
              <a:gd name="connsiteX87" fmla="*/ 3237187 w 5593172"/>
              <a:gd name="connsiteY87" fmla="*/ 10511 h 1986455"/>
              <a:gd name="connsiteX88" fmla="*/ 3163614 w 5593172"/>
              <a:gd name="connsiteY88" fmla="*/ 42042 h 1986455"/>
              <a:gd name="connsiteX89" fmla="*/ 2995449 w 5593172"/>
              <a:gd name="connsiteY89" fmla="*/ 52552 h 1986455"/>
              <a:gd name="connsiteX90" fmla="*/ 2932387 w 5593172"/>
              <a:gd name="connsiteY90" fmla="*/ 63062 h 1986455"/>
              <a:gd name="connsiteX91" fmla="*/ 2890345 w 5593172"/>
              <a:gd name="connsiteY91" fmla="*/ 73573 h 1986455"/>
              <a:gd name="connsiteX92" fmla="*/ 2648607 w 5593172"/>
              <a:gd name="connsiteY92" fmla="*/ 94593 h 1986455"/>
              <a:gd name="connsiteX93" fmla="*/ 2385849 w 5593172"/>
              <a:gd name="connsiteY93" fmla="*/ 115614 h 1986455"/>
              <a:gd name="connsiteX94" fmla="*/ 2301766 w 5593172"/>
              <a:gd name="connsiteY94" fmla="*/ 136635 h 1986455"/>
              <a:gd name="connsiteX95" fmla="*/ 1702676 w 5593172"/>
              <a:gd name="connsiteY95" fmla="*/ 136635 h 1986455"/>
              <a:gd name="connsiteX96" fmla="*/ 1639614 w 5593172"/>
              <a:gd name="connsiteY96" fmla="*/ 115614 h 1986455"/>
              <a:gd name="connsiteX97" fmla="*/ 1587062 w 5593172"/>
              <a:gd name="connsiteY97" fmla="*/ 94593 h 1986455"/>
              <a:gd name="connsiteX98" fmla="*/ 1545021 w 5593172"/>
              <a:gd name="connsiteY98" fmla="*/ 84083 h 1986455"/>
              <a:gd name="connsiteX99" fmla="*/ 1513490 w 5593172"/>
              <a:gd name="connsiteY99" fmla="*/ 63062 h 1986455"/>
              <a:gd name="connsiteX100" fmla="*/ 1250731 w 5593172"/>
              <a:gd name="connsiteY100" fmla="*/ 31531 h 1986455"/>
              <a:gd name="connsiteX101" fmla="*/ 641131 w 5593172"/>
              <a:gd name="connsiteY101" fmla="*/ 31531 h 1986455"/>
              <a:gd name="connsiteX102" fmla="*/ 578069 w 5593172"/>
              <a:gd name="connsiteY102" fmla="*/ 52552 h 1986455"/>
              <a:gd name="connsiteX103" fmla="*/ 546538 w 5593172"/>
              <a:gd name="connsiteY103" fmla="*/ 63062 h 1986455"/>
              <a:gd name="connsiteX104" fmla="*/ 483476 w 5593172"/>
              <a:gd name="connsiteY104" fmla="*/ 94593 h 1986455"/>
              <a:gd name="connsiteX105" fmla="*/ 451945 w 5593172"/>
              <a:gd name="connsiteY105" fmla="*/ 115614 h 1986455"/>
              <a:gd name="connsiteX106" fmla="*/ 315311 w 5593172"/>
              <a:gd name="connsiteY106" fmla="*/ 136635 h 1986455"/>
              <a:gd name="connsiteX107" fmla="*/ 220718 w 5593172"/>
              <a:gd name="connsiteY107" fmla="*/ 157655 h 1986455"/>
              <a:gd name="connsiteX108" fmla="*/ 157656 w 5593172"/>
              <a:gd name="connsiteY108" fmla="*/ 168166 h 1986455"/>
              <a:gd name="connsiteX109" fmla="*/ 126124 w 5593172"/>
              <a:gd name="connsiteY109" fmla="*/ 189186 h 1986455"/>
              <a:gd name="connsiteX110" fmla="*/ 0 w 5593172"/>
              <a:gd name="connsiteY110" fmla="*/ 210207 h 1986455"/>
              <a:gd name="connsiteX111" fmla="*/ 42042 w 5593172"/>
              <a:gd name="connsiteY111" fmla="*/ 273269 h 1986455"/>
              <a:gd name="connsiteX112" fmla="*/ 52552 w 5593172"/>
              <a:gd name="connsiteY112" fmla="*/ 241738 h 1986455"/>
              <a:gd name="connsiteX113" fmla="*/ 84083 w 5593172"/>
              <a:gd name="connsiteY113" fmla="*/ 168166 h 198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5593172" h="1986455">
                <a:moveTo>
                  <a:pt x="84083" y="168166"/>
                </a:moveTo>
                <a:cubicBezTo>
                  <a:pt x="94593" y="192690"/>
                  <a:pt x="95893" y="181802"/>
                  <a:pt x="115614" y="388883"/>
                </a:cubicBezTo>
                <a:cubicBezTo>
                  <a:pt x="117308" y="406667"/>
                  <a:pt x="122928" y="423859"/>
                  <a:pt x="126124" y="441435"/>
                </a:cubicBezTo>
                <a:cubicBezTo>
                  <a:pt x="129936" y="462402"/>
                  <a:pt x="133131" y="483476"/>
                  <a:pt x="136635" y="504497"/>
                </a:cubicBezTo>
                <a:cubicBezTo>
                  <a:pt x="133131" y="637628"/>
                  <a:pt x="126124" y="770713"/>
                  <a:pt x="126124" y="903890"/>
                </a:cubicBezTo>
                <a:cubicBezTo>
                  <a:pt x="126124" y="939099"/>
                  <a:pt x="126280" y="975341"/>
                  <a:pt x="136635" y="1008993"/>
                </a:cubicBezTo>
                <a:cubicBezTo>
                  <a:pt x="145633" y="1038235"/>
                  <a:pt x="176700" y="1043369"/>
                  <a:pt x="199697" y="1051035"/>
                </a:cubicBezTo>
                <a:cubicBezTo>
                  <a:pt x="206704" y="1061545"/>
                  <a:pt x="212631" y="1072862"/>
                  <a:pt x="220718" y="1082566"/>
                </a:cubicBezTo>
                <a:cubicBezTo>
                  <a:pt x="230234" y="1093985"/>
                  <a:pt x="245031" y="1101104"/>
                  <a:pt x="252249" y="1114097"/>
                </a:cubicBezTo>
                <a:cubicBezTo>
                  <a:pt x="263010" y="1133466"/>
                  <a:pt x="263360" y="1157341"/>
                  <a:pt x="273269" y="1177159"/>
                </a:cubicBezTo>
                <a:lnTo>
                  <a:pt x="294290" y="1219200"/>
                </a:lnTo>
                <a:cubicBezTo>
                  <a:pt x="297793" y="1261241"/>
                  <a:pt x="293930" y="1304561"/>
                  <a:pt x="304800" y="1345324"/>
                </a:cubicBezTo>
                <a:cubicBezTo>
                  <a:pt x="308630" y="1359686"/>
                  <a:pt x="328086" y="1364488"/>
                  <a:pt x="336331" y="1376855"/>
                </a:cubicBezTo>
                <a:cubicBezTo>
                  <a:pt x="342477" y="1386073"/>
                  <a:pt x="341887" y="1398477"/>
                  <a:pt x="346842" y="1408386"/>
                </a:cubicBezTo>
                <a:cubicBezTo>
                  <a:pt x="352491" y="1419684"/>
                  <a:pt x="361595" y="1428950"/>
                  <a:pt x="367862" y="1439918"/>
                </a:cubicBezTo>
                <a:cubicBezTo>
                  <a:pt x="375635" y="1453522"/>
                  <a:pt x="379776" y="1469210"/>
                  <a:pt x="388883" y="1481959"/>
                </a:cubicBezTo>
                <a:cubicBezTo>
                  <a:pt x="397523" y="1494054"/>
                  <a:pt x="410898" y="1502071"/>
                  <a:pt x="420414" y="1513490"/>
                </a:cubicBezTo>
                <a:cubicBezTo>
                  <a:pt x="428501" y="1523194"/>
                  <a:pt x="432503" y="1536089"/>
                  <a:pt x="441435" y="1545021"/>
                </a:cubicBezTo>
                <a:cubicBezTo>
                  <a:pt x="450367" y="1553953"/>
                  <a:pt x="462687" y="1558700"/>
                  <a:pt x="472966" y="1566042"/>
                </a:cubicBezTo>
                <a:cubicBezTo>
                  <a:pt x="487220" y="1576224"/>
                  <a:pt x="500152" y="1588289"/>
                  <a:pt x="515007" y="1597573"/>
                </a:cubicBezTo>
                <a:cubicBezTo>
                  <a:pt x="543998" y="1615692"/>
                  <a:pt x="588669" y="1631754"/>
                  <a:pt x="620111" y="1639614"/>
                </a:cubicBezTo>
                <a:cubicBezTo>
                  <a:pt x="634125" y="1643117"/>
                  <a:pt x="647852" y="1648081"/>
                  <a:pt x="662152" y="1650124"/>
                </a:cubicBezTo>
                <a:cubicBezTo>
                  <a:pt x="697008" y="1655103"/>
                  <a:pt x="732355" y="1655982"/>
                  <a:pt x="767256" y="1660635"/>
                </a:cubicBezTo>
                <a:cubicBezTo>
                  <a:pt x="784963" y="1662996"/>
                  <a:pt x="801945" y="1670855"/>
                  <a:pt x="819807" y="1671145"/>
                </a:cubicBezTo>
                <a:lnTo>
                  <a:pt x="2060028" y="1681655"/>
                </a:lnTo>
                <a:lnTo>
                  <a:pt x="2280745" y="1692166"/>
                </a:lnTo>
                <a:cubicBezTo>
                  <a:pt x="2462202" y="1703507"/>
                  <a:pt x="2340131" y="1702999"/>
                  <a:pt x="2554014" y="1723697"/>
                </a:cubicBezTo>
                <a:cubicBezTo>
                  <a:pt x="2609918" y="1729107"/>
                  <a:pt x="2666181" y="1729899"/>
                  <a:pt x="2722180" y="1734207"/>
                </a:cubicBezTo>
                <a:cubicBezTo>
                  <a:pt x="2802825" y="1740410"/>
                  <a:pt x="2883314" y="1748511"/>
                  <a:pt x="2963918" y="1755228"/>
                </a:cubicBezTo>
                <a:lnTo>
                  <a:pt x="3100552" y="1765738"/>
                </a:lnTo>
                <a:cubicBezTo>
                  <a:pt x="3111062" y="1769242"/>
                  <a:pt x="3121173" y="1774324"/>
                  <a:pt x="3132083" y="1776249"/>
                </a:cubicBezTo>
                <a:cubicBezTo>
                  <a:pt x="3180875" y="1784859"/>
                  <a:pt x="3279228" y="1797269"/>
                  <a:pt x="3279228" y="1797269"/>
                </a:cubicBezTo>
                <a:cubicBezTo>
                  <a:pt x="3300249" y="1804276"/>
                  <a:pt x="3323854" y="1805999"/>
                  <a:pt x="3342290" y="1818290"/>
                </a:cubicBezTo>
                <a:cubicBezTo>
                  <a:pt x="3352800" y="1825297"/>
                  <a:pt x="3361469" y="1836664"/>
                  <a:pt x="3373821" y="1839311"/>
                </a:cubicBezTo>
                <a:cubicBezTo>
                  <a:pt x="3411659" y="1847419"/>
                  <a:pt x="3450975" y="1845548"/>
                  <a:pt x="3489435" y="1849821"/>
                </a:cubicBezTo>
                <a:cubicBezTo>
                  <a:pt x="3514056" y="1852557"/>
                  <a:pt x="3538483" y="1856828"/>
                  <a:pt x="3563007" y="1860331"/>
                </a:cubicBezTo>
                <a:cubicBezTo>
                  <a:pt x="3580524" y="1867338"/>
                  <a:pt x="3597660" y="1875386"/>
                  <a:pt x="3615559" y="1881352"/>
                </a:cubicBezTo>
                <a:cubicBezTo>
                  <a:pt x="3670083" y="1899527"/>
                  <a:pt x="3786243" y="1909015"/>
                  <a:pt x="3815256" y="1912883"/>
                </a:cubicBezTo>
                <a:cubicBezTo>
                  <a:pt x="3835906" y="1919766"/>
                  <a:pt x="3933685" y="1953375"/>
                  <a:pt x="3951890" y="1954924"/>
                </a:cubicBezTo>
                <a:cubicBezTo>
                  <a:pt x="4091698" y="1966822"/>
                  <a:pt x="4232166" y="1968938"/>
                  <a:pt x="4372304" y="1975945"/>
                </a:cubicBezTo>
                <a:cubicBezTo>
                  <a:pt x="4389821" y="1979448"/>
                  <a:pt x="4406992" y="1986455"/>
                  <a:pt x="4424856" y="1986455"/>
                </a:cubicBezTo>
                <a:cubicBezTo>
                  <a:pt x="4512281" y="1986455"/>
                  <a:pt x="4600692" y="1975093"/>
                  <a:pt x="4687614" y="1965435"/>
                </a:cubicBezTo>
                <a:cubicBezTo>
                  <a:pt x="4701628" y="1961931"/>
                  <a:pt x="4715555" y="1958058"/>
                  <a:pt x="4729656" y="1954924"/>
                </a:cubicBezTo>
                <a:cubicBezTo>
                  <a:pt x="4768227" y="1946352"/>
                  <a:pt x="4787635" y="1944888"/>
                  <a:pt x="4824249" y="1933904"/>
                </a:cubicBezTo>
                <a:cubicBezTo>
                  <a:pt x="4930933" y="1901899"/>
                  <a:pt x="4844078" y="1921529"/>
                  <a:pt x="4939862" y="1902373"/>
                </a:cubicBezTo>
                <a:cubicBezTo>
                  <a:pt x="4953876" y="1891863"/>
                  <a:pt x="4966695" y="1879533"/>
                  <a:pt x="4981904" y="1870842"/>
                </a:cubicBezTo>
                <a:cubicBezTo>
                  <a:pt x="4991523" y="1865345"/>
                  <a:pt x="5004217" y="1866477"/>
                  <a:pt x="5013435" y="1860331"/>
                </a:cubicBezTo>
                <a:cubicBezTo>
                  <a:pt x="5092161" y="1807846"/>
                  <a:pt x="5001527" y="1843279"/>
                  <a:pt x="5076497" y="1818290"/>
                </a:cubicBezTo>
                <a:cubicBezTo>
                  <a:pt x="5093397" y="1767592"/>
                  <a:pt x="5083709" y="1753639"/>
                  <a:pt x="5129049" y="1734207"/>
                </a:cubicBezTo>
                <a:cubicBezTo>
                  <a:pt x="5142326" y="1728517"/>
                  <a:pt x="5157076" y="1727200"/>
                  <a:pt x="5171090" y="1723697"/>
                </a:cubicBezTo>
                <a:cubicBezTo>
                  <a:pt x="5246213" y="1611014"/>
                  <a:pt x="5129220" y="1782036"/>
                  <a:pt x="5223642" y="1660635"/>
                </a:cubicBezTo>
                <a:cubicBezTo>
                  <a:pt x="5239152" y="1640693"/>
                  <a:pt x="5265683" y="1597573"/>
                  <a:pt x="5265683" y="1597573"/>
                </a:cubicBezTo>
                <a:cubicBezTo>
                  <a:pt x="5269186" y="1587063"/>
                  <a:pt x="5275431" y="1577095"/>
                  <a:pt x="5276193" y="1566042"/>
                </a:cubicBezTo>
                <a:cubicBezTo>
                  <a:pt x="5282465" y="1475101"/>
                  <a:pt x="5272189" y="1382767"/>
                  <a:pt x="5286704" y="1292773"/>
                </a:cubicBezTo>
                <a:cubicBezTo>
                  <a:pt x="5290276" y="1270626"/>
                  <a:pt x="5313973" y="1257104"/>
                  <a:pt x="5328745" y="1240221"/>
                </a:cubicBezTo>
                <a:cubicBezTo>
                  <a:pt x="5357068" y="1207851"/>
                  <a:pt x="5358225" y="1210057"/>
                  <a:pt x="5391807" y="1187669"/>
                </a:cubicBezTo>
                <a:cubicBezTo>
                  <a:pt x="5398814" y="1166648"/>
                  <a:pt x="5410080" y="1146594"/>
                  <a:pt x="5412828" y="1124607"/>
                </a:cubicBezTo>
                <a:cubicBezTo>
                  <a:pt x="5419978" y="1067408"/>
                  <a:pt x="5436017" y="935091"/>
                  <a:pt x="5444359" y="893380"/>
                </a:cubicBezTo>
                <a:cubicBezTo>
                  <a:pt x="5451586" y="857245"/>
                  <a:pt x="5455482" y="833430"/>
                  <a:pt x="5465380" y="798786"/>
                </a:cubicBezTo>
                <a:cubicBezTo>
                  <a:pt x="5473804" y="769304"/>
                  <a:pt x="5480893" y="753246"/>
                  <a:pt x="5496911" y="725214"/>
                </a:cubicBezTo>
                <a:cubicBezTo>
                  <a:pt x="5503178" y="714247"/>
                  <a:pt x="5512801" y="705226"/>
                  <a:pt x="5517931" y="693683"/>
                </a:cubicBezTo>
                <a:cubicBezTo>
                  <a:pt x="5526930" y="673435"/>
                  <a:pt x="5538952" y="630621"/>
                  <a:pt x="5538952" y="630621"/>
                </a:cubicBezTo>
                <a:cubicBezTo>
                  <a:pt x="5542455" y="606097"/>
                  <a:pt x="5544604" y="581341"/>
                  <a:pt x="5549462" y="557049"/>
                </a:cubicBezTo>
                <a:cubicBezTo>
                  <a:pt x="5551635" y="546185"/>
                  <a:pt x="5556929" y="536171"/>
                  <a:pt x="5559973" y="525518"/>
                </a:cubicBezTo>
                <a:cubicBezTo>
                  <a:pt x="5563941" y="511629"/>
                  <a:pt x="5567650" y="497641"/>
                  <a:pt x="5570483" y="483476"/>
                </a:cubicBezTo>
                <a:cubicBezTo>
                  <a:pt x="5588979" y="390994"/>
                  <a:pt x="5571049" y="450245"/>
                  <a:pt x="5591504" y="388883"/>
                </a:cubicBezTo>
                <a:cubicBezTo>
                  <a:pt x="5588000" y="308304"/>
                  <a:pt x="5602740" y="224813"/>
                  <a:pt x="5580993" y="147145"/>
                </a:cubicBezTo>
                <a:cubicBezTo>
                  <a:pt x="5580993" y="147144"/>
                  <a:pt x="5502166" y="120869"/>
                  <a:pt x="5486400" y="115614"/>
                </a:cubicBezTo>
                <a:lnTo>
                  <a:pt x="5454869" y="105104"/>
                </a:lnTo>
                <a:cubicBezTo>
                  <a:pt x="5408727" y="111696"/>
                  <a:pt x="5315017" y="123694"/>
                  <a:pt x="5276193" y="136635"/>
                </a:cubicBezTo>
                <a:lnTo>
                  <a:pt x="5244662" y="147145"/>
                </a:lnTo>
                <a:cubicBezTo>
                  <a:pt x="5139559" y="143642"/>
                  <a:pt x="5034321" y="142997"/>
                  <a:pt x="4929352" y="136635"/>
                </a:cubicBezTo>
                <a:cubicBezTo>
                  <a:pt x="4918293" y="135965"/>
                  <a:pt x="4908636" y="128527"/>
                  <a:pt x="4897821" y="126124"/>
                </a:cubicBezTo>
                <a:cubicBezTo>
                  <a:pt x="4877018" y="121501"/>
                  <a:pt x="4855726" y="119426"/>
                  <a:pt x="4834759" y="115614"/>
                </a:cubicBezTo>
                <a:cubicBezTo>
                  <a:pt x="4673080" y="86219"/>
                  <a:pt x="4905080" y="125584"/>
                  <a:pt x="4719145" y="94593"/>
                </a:cubicBezTo>
                <a:cubicBezTo>
                  <a:pt x="4649880" y="99921"/>
                  <a:pt x="4586227" y="100775"/>
                  <a:pt x="4519449" y="115614"/>
                </a:cubicBezTo>
                <a:cubicBezTo>
                  <a:pt x="4508634" y="118017"/>
                  <a:pt x="4498782" y="123951"/>
                  <a:pt x="4487918" y="126124"/>
                </a:cubicBezTo>
                <a:cubicBezTo>
                  <a:pt x="4268537" y="170001"/>
                  <a:pt x="4531028" y="109539"/>
                  <a:pt x="4361793" y="147145"/>
                </a:cubicBezTo>
                <a:cubicBezTo>
                  <a:pt x="4347692" y="150278"/>
                  <a:pt x="4334109" y="156060"/>
                  <a:pt x="4319752" y="157655"/>
                </a:cubicBezTo>
                <a:cubicBezTo>
                  <a:pt x="4270879" y="163085"/>
                  <a:pt x="4221655" y="164662"/>
                  <a:pt x="4172607" y="168166"/>
                </a:cubicBezTo>
                <a:cubicBezTo>
                  <a:pt x="3990428" y="164662"/>
                  <a:pt x="3808021" y="167402"/>
                  <a:pt x="3626069" y="157655"/>
                </a:cubicBezTo>
                <a:cubicBezTo>
                  <a:pt x="3610424" y="156817"/>
                  <a:pt x="3597631" y="144408"/>
                  <a:pt x="3584028" y="136635"/>
                </a:cubicBezTo>
                <a:cubicBezTo>
                  <a:pt x="3573060" y="130368"/>
                  <a:pt x="3561886" y="124064"/>
                  <a:pt x="3552497" y="115614"/>
                </a:cubicBezTo>
                <a:cubicBezTo>
                  <a:pt x="3526718" y="92413"/>
                  <a:pt x="3509945" y="57553"/>
                  <a:pt x="3478924" y="42042"/>
                </a:cubicBezTo>
                <a:cubicBezTo>
                  <a:pt x="3464910" y="35035"/>
                  <a:pt x="3451553" y="26522"/>
                  <a:pt x="3436883" y="21021"/>
                </a:cubicBezTo>
                <a:cubicBezTo>
                  <a:pt x="3423358" y="15949"/>
                  <a:pt x="3408731" y="14479"/>
                  <a:pt x="3394842" y="10511"/>
                </a:cubicBezTo>
                <a:cubicBezTo>
                  <a:pt x="3384189" y="7467"/>
                  <a:pt x="3373821" y="3504"/>
                  <a:pt x="3363311" y="0"/>
                </a:cubicBezTo>
                <a:cubicBezTo>
                  <a:pt x="3321270" y="3504"/>
                  <a:pt x="3278652" y="2736"/>
                  <a:pt x="3237187" y="10511"/>
                </a:cubicBezTo>
                <a:cubicBezTo>
                  <a:pt x="3169814" y="23143"/>
                  <a:pt x="3220913" y="36010"/>
                  <a:pt x="3163614" y="42042"/>
                </a:cubicBezTo>
                <a:cubicBezTo>
                  <a:pt x="3107758" y="47922"/>
                  <a:pt x="3051504" y="49049"/>
                  <a:pt x="2995449" y="52552"/>
                </a:cubicBezTo>
                <a:cubicBezTo>
                  <a:pt x="2974428" y="56055"/>
                  <a:pt x="2953284" y="58883"/>
                  <a:pt x="2932387" y="63062"/>
                </a:cubicBezTo>
                <a:cubicBezTo>
                  <a:pt x="2918222" y="65895"/>
                  <a:pt x="2904702" y="71978"/>
                  <a:pt x="2890345" y="73573"/>
                </a:cubicBezTo>
                <a:cubicBezTo>
                  <a:pt x="2809956" y="82505"/>
                  <a:pt x="2728866" y="84560"/>
                  <a:pt x="2648607" y="94593"/>
                </a:cubicBezTo>
                <a:cubicBezTo>
                  <a:pt x="2505323" y="112505"/>
                  <a:pt x="2592721" y="103445"/>
                  <a:pt x="2385849" y="115614"/>
                </a:cubicBezTo>
                <a:cubicBezTo>
                  <a:pt x="2357821" y="122621"/>
                  <a:pt x="2330556" y="134236"/>
                  <a:pt x="2301766" y="136635"/>
                </a:cubicBezTo>
                <a:cubicBezTo>
                  <a:pt x="2065895" y="156291"/>
                  <a:pt x="1939855" y="144813"/>
                  <a:pt x="1702676" y="136635"/>
                </a:cubicBezTo>
                <a:cubicBezTo>
                  <a:pt x="1681655" y="129628"/>
                  <a:pt x="1660187" y="123843"/>
                  <a:pt x="1639614" y="115614"/>
                </a:cubicBezTo>
                <a:cubicBezTo>
                  <a:pt x="1622097" y="108607"/>
                  <a:pt x="1604961" y="100559"/>
                  <a:pt x="1587062" y="94593"/>
                </a:cubicBezTo>
                <a:cubicBezTo>
                  <a:pt x="1573358" y="90025"/>
                  <a:pt x="1559035" y="87586"/>
                  <a:pt x="1545021" y="84083"/>
                </a:cubicBezTo>
                <a:cubicBezTo>
                  <a:pt x="1534511" y="77076"/>
                  <a:pt x="1525033" y="68192"/>
                  <a:pt x="1513490" y="63062"/>
                </a:cubicBezTo>
                <a:cubicBezTo>
                  <a:pt x="1423010" y="22849"/>
                  <a:pt x="1364799" y="37535"/>
                  <a:pt x="1250731" y="31531"/>
                </a:cubicBezTo>
                <a:cubicBezTo>
                  <a:pt x="1023121" y="-13990"/>
                  <a:pt x="1142745" y="6025"/>
                  <a:pt x="641131" y="31531"/>
                </a:cubicBezTo>
                <a:cubicBezTo>
                  <a:pt x="619002" y="32656"/>
                  <a:pt x="599090" y="45545"/>
                  <a:pt x="578069" y="52552"/>
                </a:cubicBezTo>
                <a:lnTo>
                  <a:pt x="546538" y="63062"/>
                </a:lnTo>
                <a:cubicBezTo>
                  <a:pt x="456174" y="123306"/>
                  <a:pt x="570505" y="51078"/>
                  <a:pt x="483476" y="94593"/>
                </a:cubicBezTo>
                <a:cubicBezTo>
                  <a:pt x="472178" y="100242"/>
                  <a:pt x="463929" y="111619"/>
                  <a:pt x="451945" y="115614"/>
                </a:cubicBezTo>
                <a:cubicBezTo>
                  <a:pt x="440319" y="119489"/>
                  <a:pt x="321781" y="135557"/>
                  <a:pt x="315311" y="136635"/>
                </a:cubicBezTo>
                <a:cubicBezTo>
                  <a:pt x="205175" y="154991"/>
                  <a:pt x="315199" y="138758"/>
                  <a:pt x="220718" y="157655"/>
                </a:cubicBezTo>
                <a:cubicBezTo>
                  <a:pt x="199821" y="161834"/>
                  <a:pt x="178677" y="164662"/>
                  <a:pt x="157656" y="168166"/>
                </a:cubicBezTo>
                <a:cubicBezTo>
                  <a:pt x="147145" y="175173"/>
                  <a:pt x="137422" y="183537"/>
                  <a:pt x="126124" y="189186"/>
                </a:cubicBezTo>
                <a:cubicBezTo>
                  <a:pt x="90904" y="206796"/>
                  <a:pt x="29985" y="206875"/>
                  <a:pt x="0" y="210207"/>
                </a:cubicBezTo>
                <a:cubicBezTo>
                  <a:pt x="2833" y="221537"/>
                  <a:pt x="7885" y="281809"/>
                  <a:pt x="42042" y="273269"/>
                </a:cubicBezTo>
                <a:cubicBezTo>
                  <a:pt x="52790" y="270582"/>
                  <a:pt x="47597" y="251647"/>
                  <a:pt x="52552" y="241738"/>
                </a:cubicBezTo>
                <a:cubicBezTo>
                  <a:pt x="58201" y="230440"/>
                  <a:pt x="73573" y="143642"/>
                  <a:pt x="84083" y="168166"/>
                </a:cubicBezTo>
                <a:close/>
              </a:path>
            </a:pathLst>
          </a:cu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+mn-cs"/>
            </a:endParaRPr>
          </a:p>
        </p:txBody>
      </p:sp>
      <p:sp>
        <p:nvSpPr>
          <p:cNvPr id="8" name="Freeform: Shape 7"/>
          <p:cNvSpPr/>
          <p:nvPr/>
        </p:nvSpPr>
        <p:spPr>
          <a:xfrm>
            <a:off x="2508814" y="3978822"/>
            <a:ext cx="5519570" cy="1608083"/>
          </a:xfrm>
          <a:custGeom>
            <a:avLst/>
            <a:gdLst>
              <a:gd name="connsiteX0" fmla="*/ 84083 w 5593172"/>
              <a:gd name="connsiteY0" fmla="*/ 168166 h 1986455"/>
              <a:gd name="connsiteX1" fmla="*/ 115614 w 5593172"/>
              <a:gd name="connsiteY1" fmla="*/ 388883 h 1986455"/>
              <a:gd name="connsiteX2" fmla="*/ 126124 w 5593172"/>
              <a:gd name="connsiteY2" fmla="*/ 441435 h 1986455"/>
              <a:gd name="connsiteX3" fmla="*/ 136635 w 5593172"/>
              <a:gd name="connsiteY3" fmla="*/ 504497 h 1986455"/>
              <a:gd name="connsiteX4" fmla="*/ 126124 w 5593172"/>
              <a:gd name="connsiteY4" fmla="*/ 903890 h 1986455"/>
              <a:gd name="connsiteX5" fmla="*/ 136635 w 5593172"/>
              <a:gd name="connsiteY5" fmla="*/ 1008993 h 1986455"/>
              <a:gd name="connsiteX6" fmla="*/ 199697 w 5593172"/>
              <a:gd name="connsiteY6" fmla="*/ 1051035 h 1986455"/>
              <a:gd name="connsiteX7" fmla="*/ 220718 w 5593172"/>
              <a:gd name="connsiteY7" fmla="*/ 1082566 h 1986455"/>
              <a:gd name="connsiteX8" fmla="*/ 252249 w 5593172"/>
              <a:gd name="connsiteY8" fmla="*/ 1114097 h 1986455"/>
              <a:gd name="connsiteX9" fmla="*/ 273269 w 5593172"/>
              <a:gd name="connsiteY9" fmla="*/ 1177159 h 1986455"/>
              <a:gd name="connsiteX10" fmla="*/ 294290 w 5593172"/>
              <a:gd name="connsiteY10" fmla="*/ 1219200 h 1986455"/>
              <a:gd name="connsiteX11" fmla="*/ 304800 w 5593172"/>
              <a:gd name="connsiteY11" fmla="*/ 1345324 h 1986455"/>
              <a:gd name="connsiteX12" fmla="*/ 336331 w 5593172"/>
              <a:gd name="connsiteY12" fmla="*/ 1376855 h 1986455"/>
              <a:gd name="connsiteX13" fmla="*/ 346842 w 5593172"/>
              <a:gd name="connsiteY13" fmla="*/ 1408386 h 1986455"/>
              <a:gd name="connsiteX14" fmla="*/ 367862 w 5593172"/>
              <a:gd name="connsiteY14" fmla="*/ 1439918 h 1986455"/>
              <a:gd name="connsiteX15" fmla="*/ 388883 w 5593172"/>
              <a:gd name="connsiteY15" fmla="*/ 1481959 h 1986455"/>
              <a:gd name="connsiteX16" fmla="*/ 420414 w 5593172"/>
              <a:gd name="connsiteY16" fmla="*/ 1513490 h 1986455"/>
              <a:gd name="connsiteX17" fmla="*/ 441435 w 5593172"/>
              <a:gd name="connsiteY17" fmla="*/ 1545021 h 1986455"/>
              <a:gd name="connsiteX18" fmla="*/ 472966 w 5593172"/>
              <a:gd name="connsiteY18" fmla="*/ 1566042 h 1986455"/>
              <a:gd name="connsiteX19" fmla="*/ 515007 w 5593172"/>
              <a:gd name="connsiteY19" fmla="*/ 1597573 h 1986455"/>
              <a:gd name="connsiteX20" fmla="*/ 620111 w 5593172"/>
              <a:gd name="connsiteY20" fmla="*/ 1639614 h 1986455"/>
              <a:gd name="connsiteX21" fmla="*/ 662152 w 5593172"/>
              <a:gd name="connsiteY21" fmla="*/ 1650124 h 1986455"/>
              <a:gd name="connsiteX22" fmla="*/ 767256 w 5593172"/>
              <a:gd name="connsiteY22" fmla="*/ 1660635 h 1986455"/>
              <a:gd name="connsiteX23" fmla="*/ 819807 w 5593172"/>
              <a:gd name="connsiteY23" fmla="*/ 1671145 h 1986455"/>
              <a:gd name="connsiteX24" fmla="*/ 2060028 w 5593172"/>
              <a:gd name="connsiteY24" fmla="*/ 1681655 h 1986455"/>
              <a:gd name="connsiteX25" fmla="*/ 2280745 w 5593172"/>
              <a:gd name="connsiteY25" fmla="*/ 1692166 h 1986455"/>
              <a:gd name="connsiteX26" fmla="*/ 2554014 w 5593172"/>
              <a:gd name="connsiteY26" fmla="*/ 1723697 h 1986455"/>
              <a:gd name="connsiteX27" fmla="*/ 2722180 w 5593172"/>
              <a:gd name="connsiteY27" fmla="*/ 1734207 h 1986455"/>
              <a:gd name="connsiteX28" fmla="*/ 2963918 w 5593172"/>
              <a:gd name="connsiteY28" fmla="*/ 1755228 h 1986455"/>
              <a:gd name="connsiteX29" fmla="*/ 3100552 w 5593172"/>
              <a:gd name="connsiteY29" fmla="*/ 1765738 h 1986455"/>
              <a:gd name="connsiteX30" fmla="*/ 3132083 w 5593172"/>
              <a:gd name="connsiteY30" fmla="*/ 1776249 h 1986455"/>
              <a:gd name="connsiteX31" fmla="*/ 3279228 w 5593172"/>
              <a:gd name="connsiteY31" fmla="*/ 1797269 h 1986455"/>
              <a:gd name="connsiteX32" fmla="*/ 3342290 w 5593172"/>
              <a:gd name="connsiteY32" fmla="*/ 1818290 h 1986455"/>
              <a:gd name="connsiteX33" fmla="*/ 3373821 w 5593172"/>
              <a:gd name="connsiteY33" fmla="*/ 1839311 h 1986455"/>
              <a:gd name="connsiteX34" fmla="*/ 3489435 w 5593172"/>
              <a:gd name="connsiteY34" fmla="*/ 1849821 h 1986455"/>
              <a:gd name="connsiteX35" fmla="*/ 3563007 w 5593172"/>
              <a:gd name="connsiteY35" fmla="*/ 1860331 h 1986455"/>
              <a:gd name="connsiteX36" fmla="*/ 3615559 w 5593172"/>
              <a:gd name="connsiteY36" fmla="*/ 1881352 h 1986455"/>
              <a:gd name="connsiteX37" fmla="*/ 3815256 w 5593172"/>
              <a:gd name="connsiteY37" fmla="*/ 1912883 h 1986455"/>
              <a:gd name="connsiteX38" fmla="*/ 3951890 w 5593172"/>
              <a:gd name="connsiteY38" fmla="*/ 1954924 h 1986455"/>
              <a:gd name="connsiteX39" fmla="*/ 4372304 w 5593172"/>
              <a:gd name="connsiteY39" fmla="*/ 1975945 h 1986455"/>
              <a:gd name="connsiteX40" fmla="*/ 4424856 w 5593172"/>
              <a:gd name="connsiteY40" fmla="*/ 1986455 h 1986455"/>
              <a:gd name="connsiteX41" fmla="*/ 4687614 w 5593172"/>
              <a:gd name="connsiteY41" fmla="*/ 1965435 h 1986455"/>
              <a:gd name="connsiteX42" fmla="*/ 4729656 w 5593172"/>
              <a:gd name="connsiteY42" fmla="*/ 1954924 h 1986455"/>
              <a:gd name="connsiteX43" fmla="*/ 4824249 w 5593172"/>
              <a:gd name="connsiteY43" fmla="*/ 1933904 h 1986455"/>
              <a:gd name="connsiteX44" fmla="*/ 4939862 w 5593172"/>
              <a:gd name="connsiteY44" fmla="*/ 1902373 h 1986455"/>
              <a:gd name="connsiteX45" fmla="*/ 4981904 w 5593172"/>
              <a:gd name="connsiteY45" fmla="*/ 1870842 h 1986455"/>
              <a:gd name="connsiteX46" fmla="*/ 5013435 w 5593172"/>
              <a:gd name="connsiteY46" fmla="*/ 1860331 h 1986455"/>
              <a:gd name="connsiteX47" fmla="*/ 5076497 w 5593172"/>
              <a:gd name="connsiteY47" fmla="*/ 1818290 h 1986455"/>
              <a:gd name="connsiteX48" fmla="*/ 5129049 w 5593172"/>
              <a:gd name="connsiteY48" fmla="*/ 1734207 h 1986455"/>
              <a:gd name="connsiteX49" fmla="*/ 5171090 w 5593172"/>
              <a:gd name="connsiteY49" fmla="*/ 1723697 h 1986455"/>
              <a:gd name="connsiteX50" fmla="*/ 5223642 w 5593172"/>
              <a:gd name="connsiteY50" fmla="*/ 1660635 h 1986455"/>
              <a:gd name="connsiteX51" fmla="*/ 5265683 w 5593172"/>
              <a:gd name="connsiteY51" fmla="*/ 1597573 h 1986455"/>
              <a:gd name="connsiteX52" fmla="*/ 5276193 w 5593172"/>
              <a:gd name="connsiteY52" fmla="*/ 1566042 h 1986455"/>
              <a:gd name="connsiteX53" fmla="*/ 5286704 w 5593172"/>
              <a:gd name="connsiteY53" fmla="*/ 1292773 h 1986455"/>
              <a:gd name="connsiteX54" fmla="*/ 5328745 w 5593172"/>
              <a:gd name="connsiteY54" fmla="*/ 1240221 h 1986455"/>
              <a:gd name="connsiteX55" fmla="*/ 5391807 w 5593172"/>
              <a:gd name="connsiteY55" fmla="*/ 1187669 h 1986455"/>
              <a:gd name="connsiteX56" fmla="*/ 5412828 w 5593172"/>
              <a:gd name="connsiteY56" fmla="*/ 1124607 h 1986455"/>
              <a:gd name="connsiteX57" fmla="*/ 5444359 w 5593172"/>
              <a:gd name="connsiteY57" fmla="*/ 893380 h 1986455"/>
              <a:gd name="connsiteX58" fmla="*/ 5465380 w 5593172"/>
              <a:gd name="connsiteY58" fmla="*/ 798786 h 1986455"/>
              <a:gd name="connsiteX59" fmla="*/ 5496911 w 5593172"/>
              <a:gd name="connsiteY59" fmla="*/ 725214 h 1986455"/>
              <a:gd name="connsiteX60" fmla="*/ 5517931 w 5593172"/>
              <a:gd name="connsiteY60" fmla="*/ 693683 h 1986455"/>
              <a:gd name="connsiteX61" fmla="*/ 5538952 w 5593172"/>
              <a:gd name="connsiteY61" fmla="*/ 630621 h 1986455"/>
              <a:gd name="connsiteX62" fmla="*/ 5549462 w 5593172"/>
              <a:gd name="connsiteY62" fmla="*/ 557049 h 1986455"/>
              <a:gd name="connsiteX63" fmla="*/ 5559973 w 5593172"/>
              <a:gd name="connsiteY63" fmla="*/ 525518 h 1986455"/>
              <a:gd name="connsiteX64" fmla="*/ 5570483 w 5593172"/>
              <a:gd name="connsiteY64" fmla="*/ 483476 h 1986455"/>
              <a:gd name="connsiteX65" fmla="*/ 5591504 w 5593172"/>
              <a:gd name="connsiteY65" fmla="*/ 388883 h 1986455"/>
              <a:gd name="connsiteX66" fmla="*/ 5580993 w 5593172"/>
              <a:gd name="connsiteY66" fmla="*/ 147145 h 1986455"/>
              <a:gd name="connsiteX67" fmla="*/ 5486400 w 5593172"/>
              <a:gd name="connsiteY67" fmla="*/ 115614 h 1986455"/>
              <a:gd name="connsiteX68" fmla="*/ 5454869 w 5593172"/>
              <a:gd name="connsiteY68" fmla="*/ 105104 h 1986455"/>
              <a:gd name="connsiteX69" fmla="*/ 5276193 w 5593172"/>
              <a:gd name="connsiteY69" fmla="*/ 136635 h 1986455"/>
              <a:gd name="connsiteX70" fmla="*/ 5244662 w 5593172"/>
              <a:gd name="connsiteY70" fmla="*/ 147145 h 1986455"/>
              <a:gd name="connsiteX71" fmla="*/ 4929352 w 5593172"/>
              <a:gd name="connsiteY71" fmla="*/ 136635 h 1986455"/>
              <a:gd name="connsiteX72" fmla="*/ 4897821 w 5593172"/>
              <a:gd name="connsiteY72" fmla="*/ 126124 h 1986455"/>
              <a:gd name="connsiteX73" fmla="*/ 4834759 w 5593172"/>
              <a:gd name="connsiteY73" fmla="*/ 115614 h 1986455"/>
              <a:gd name="connsiteX74" fmla="*/ 4719145 w 5593172"/>
              <a:gd name="connsiteY74" fmla="*/ 94593 h 1986455"/>
              <a:gd name="connsiteX75" fmla="*/ 4519449 w 5593172"/>
              <a:gd name="connsiteY75" fmla="*/ 115614 h 1986455"/>
              <a:gd name="connsiteX76" fmla="*/ 4487918 w 5593172"/>
              <a:gd name="connsiteY76" fmla="*/ 126124 h 1986455"/>
              <a:gd name="connsiteX77" fmla="*/ 4361793 w 5593172"/>
              <a:gd name="connsiteY77" fmla="*/ 147145 h 1986455"/>
              <a:gd name="connsiteX78" fmla="*/ 4319752 w 5593172"/>
              <a:gd name="connsiteY78" fmla="*/ 157655 h 1986455"/>
              <a:gd name="connsiteX79" fmla="*/ 4172607 w 5593172"/>
              <a:gd name="connsiteY79" fmla="*/ 168166 h 1986455"/>
              <a:gd name="connsiteX80" fmla="*/ 3626069 w 5593172"/>
              <a:gd name="connsiteY80" fmla="*/ 157655 h 1986455"/>
              <a:gd name="connsiteX81" fmla="*/ 3584028 w 5593172"/>
              <a:gd name="connsiteY81" fmla="*/ 136635 h 1986455"/>
              <a:gd name="connsiteX82" fmla="*/ 3552497 w 5593172"/>
              <a:gd name="connsiteY82" fmla="*/ 115614 h 1986455"/>
              <a:gd name="connsiteX83" fmla="*/ 3478924 w 5593172"/>
              <a:gd name="connsiteY83" fmla="*/ 42042 h 1986455"/>
              <a:gd name="connsiteX84" fmla="*/ 3436883 w 5593172"/>
              <a:gd name="connsiteY84" fmla="*/ 21021 h 1986455"/>
              <a:gd name="connsiteX85" fmla="*/ 3394842 w 5593172"/>
              <a:gd name="connsiteY85" fmla="*/ 10511 h 1986455"/>
              <a:gd name="connsiteX86" fmla="*/ 3363311 w 5593172"/>
              <a:gd name="connsiteY86" fmla="*/ 0 h 1986455"/>
              <a:gd name="connsiteX87" fmla="*/ 3237187 w 5593172"/>
              <a:gd name="connsiteY87" fmla="*/ 10511 h 1986455"/>
              <a:gd name="connsiteX88" fmla="*/ 3163614 w 5593172"/>
              <a:gd name="connsiteY88" fmla="*/ 42042 h 1986455"/>
              <a:gd name="connsiteX89" fmla="*/ 2995449 w 5593172"/>
              <a:gd name="connsiteY89" fmla="*/ 52552 h 1986455"/>
              <a:gd name="connsiteX90" fmla="*/ 2932387 w 5593172"/>
              <a:gd name="connsiteY90" fmla="*/ 63062 h 1986455"/>
              <a:gd name="connsiteX91" fmla="*/ 2890345 w 5593172"/>
              <a:gd name="connsiteY91" fmla="*/ 73573 h 1986455"/>
              <a:gd name="connsiteX92" fmla="*/ 2648607 w 5593172"/>
              <a:gd name="connsiteY92" fmla="*/ 94593 h 1986455"/>
              <a:gd name="connsiteX93" fmla="*/ 2385849 w 5593172"/>
              <a:gd name="connsiteY93" fmla="*/ 115614 h 1986455"/>
              <a:gd name="connsiteX94" fmla="*/ 2301766 w 5593172"/>
              <a:gd name="connsiteY94" fmla="*/ 136635 h 1986455"/>
              <a:gd name="connsiteX95" fmla="*/ 1702676 w 5593172"/>
              <a:gd name="connsiteY95" fmla="*/ 136635 h 1986455"/>
              <a:gd name="connsiteX96" fmla="*/ 1639614 w 5593172"/>
              <a:gd name="connsiteY96" fmla="*/ 115614 h 1986455"/>
              <a:gd name="connsiteX97" fmla="*/ 1587062 w 5593172"/>
              <a:gd name="connsiteY97" fmla="*/ 94593 h 1986455"/>
              <a:gd name="connsiteX98" fmla="*/ 1545021 w 5593172"/>
              <a:gd name="connsiteY98" fmla="*/ 84083 h 1986455"/>
              <a:gd name="connsiteX99" fmla="*/ 1513490 w 5593172"/>
              <a:gd name="connsiteY99" fmla="*/ 63062 h 1986455"/>
              <a:gd name="connsiteX100" fmla="*/ 1250731 w 5593172"/>
              <a:gd name="connsiteY100" fmla="*/ 31531 h 1986455"/>
              <a:gd name="connsiteX101" fmla="*/ 641131 w 5593172"/>
              <a:gd name="connsiteY101" fmla="*/ 31531 h 1986455"/>
              <a:gd name="connsiteX102" fmla="*/ 578069 w 5593172"/>
              <a:gd name="connsiteY102" fmla="*/ 52552 h 1986455"/>
              <a:gd name="connsiteX103" fmla="*/ 546538 w 5593172"/>
              <a:gd name="connsiteY103" fmla="*/ 63062 h 1986455"/>
              <a:gd name="connsiteX104" fmla="*/ 483476 w 5593172"/>
              <a:gd name="connsiteY104" fmla="*/ 94593 h 1986455"/>
              <a:gd name="connsiteX105" fmla="*/ 451945 w 5593172"/>
              <a:gd name="connsiteY105" fmla="*/ 115614 h 1986455"/>
              <a:gd name="connsiteX106" fmla="*/ 315311 w 5593172"/>
              <a:gd name="connsiteY106" fmla="*/ 136635 h 1986455"/>
              <a:gd name="connsiteX107" fmla="*/ 220718 w 5593172"/>
              <a:gd name="connsiteY107" fmla="*/ 157655 h 1986455"/>
              <a:gd name="connsiteX108" fmla="*/ 157656 w 5593172"/>
              <a:gd name="connsiteY108" fmla="*/ 168166 h 1986455"/>
              <a:gd name="connsiteX109" fmla="*/ 126124 w 5593172"/>
              <a:gd name="connsiteY109" fmla="*/ 189186 h 1986455"/>
              <a:gd name="connsiteX110" fmla="*/ 0 w 5593172"/>
              <a:gd name="connsiteY110" fmla="*/ 210207 h 1986455"/>
              <a:gd name="connsiteX111" fmla="*/ 42042 w 5593172"/>
              <a:gd name="connsiteY111" fmla="*/ 273269 h 1986455"/>
              <a:gd name="connsiteX112" fmla="*/ 52552 w 5593172"/>
              <a:gd name="connsiteY112" fmla="*/ 241738 h 1986455"/>
              <a:gd name="connsiteX113" fmla="*/ 84083 w 5593172"/>
              <a:gd name="connsiteY113" fmla="*/ 168166 h 198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5593172" h="1986455">
                <a:moveTo>
                  <a:pt x="84083" y="168166"/>
                </a:moveTo>
                <a:cubicBezTo>
                  <a:pt x="94593" y="192690"/>
                  <a:pt x="95893" y="181802"/>
                  <a:pt x="115614" y="388883"/>
                </a:cubicBezTo>
                <a:cubicBezTo>
                  <a:pt x="117308" y="406667"/>
                  <a:pt x="122928" y="423859"/>
                  <a:pt x="126124" y="441435"/>
                </a:cubicBezTo>
                <a:cubicBezTo>
                  <a:pt x="129936" y="462402"/>
                  <a:pt x="133131" y="483476"/>
                  <a:pt x="136635" y="504497"/>
                </a:cubicBezTo>
                <a:cubicBezTo>
                  <a:pt x="133131" y="637628"/>
                  <a:pt x="126124" y="770713"/>
                  <a:pt x="126124" y="903890"/>
                </a:cubicBezTo>
                <a:cubicBezTo>
                  <a:pt x="126124" y="939099"/>
                  <a:pt x="126280" y="975341"/>
                  <a:pt x="136635" y="1008993"/>
                </a:cubicBezTo>
                <a:cubicBezTo>
                  <a:pt x="145633" y="1038235"/>
                  <a:pt x="176700" y="1043369"/>
                  <a:pt x="199697" y="1051035"/>
                </a:cubicBezTo>
                <a:cubicBezTo>
                  <a:pt x="206704" y="1061545"/>
                  <a:pt x="212631" y="1072862"/>
                  <a:pt x="220718" y="1082566"/>
                </a:cubicBezTo>
                <a:cubicBezTo>
                  <a:pt x="230234" y="1093985"/>
                  <a:pt x="245031" y="1101104"/>
                  <a:pt x="252249" y="1114097"/>
                </a:cubicBezTo>
                <a:cubicBezTo>
                  <a:pt x="263010" y="1133466"/>
                  <a:pt x="263360" y="1157341"/>
                  <a:pt x="273269" y="1177159"/>
                </a:cubicBezTo>
                <a:lnTo>
                  <a:pt x="294290" y="1219200"/>
                </a:lnTo>
                <a:cubicBezTo>
                  <a:pt x="297793" y="1261241"/>
                  <a:pt x="293930" y="1304561"/>
                  <a:pt x="304800" y="1345324"/>
                </a:cubicBezTo>
                <a:cubicBezTo>
                  <a:pt x="308630" y="1359686"/>
                  <a:pt x="328086" y="1364488"/>
                  <a:pt x="336331" y="1376855"/>
                </a:cubicBezTo>
                <a:cubicBezTo>
                  <a:pt x="342477" y="1386073"/>
                  <a:pt x="341887" y="1398477"/>
                  <a:pt x="346842" y="1408386"/>
                </a:cubicBezTo>
                <a:cubicBezTo>
                  <a:pt x="352491" y="1419684"/>
                  <a:pt x="361595" y="1428950"/>
                  <a:pt x="367862" y="1439918"/>
                </a:cubicBezTo>
                <a:cubicBezTo>
                  <a:pt x="375635" y="1453522"/>
                  <a:pt x="379776" y="1469210"/>
                  <a:pt x="388883" y="1481959"/>
                </a:cubicBezTo>
                <a:cubicBezTo>
                  <a:pt x="397523" y="1494054"/>
                  <a:pt x="410898" y="1502071"/>
                  <a:pt x="420414" y="1513490"/>
                </a:cubicBezTo>
                <a:cubicBezTo>
                  <a:pt x="428501" y="1523194"/>
                  <a:pt x="432503" y="1536089"/>
                  <a:pt x="441435" y="1545021"/>
                </a:cubicBezTo>
                <a:cubicBezTo>
                  <a:pt x="450367" y="1553953"/>
                  <a:pt x="462687" y="1558700"/>
                  <a:pt x="472966" y="1566042"/>
                </a:cubicBezTo>
                <a:cubicBezTo>
                  <a:pt x="487220" y="1576224"/>
                  <a:pt x="500152" y="1588289"/>
                  <a:pt x="515007" y="1597573"/>
                </a:cubicBezTo>
                <a:cubicBezTo>
                  <a:pt x="543998" y="1615692"/>
                  <a:pt x="588669" y="1631754"/>
                  <a:pt x="620111" y="1639614"/>
                </a:cubicBezTo>
                <a:cubicBezTo>
                  <a:pt x="634125" y="1643117"/>
                  <a:pt x="647852" y="1648081"/>
                  <a:pt x="662152" y="1650124"/>
                </a:cubicBezTo>
                <a:cubicBezTo>
                  <a:pt x="697008" y="1655103"/>
                  <a:pt x="732355" y="1655982"/>
                  <a:pt x="767256" y="1660635"/>
                </a:cubicBezTo>
                <a:cubicBezTo>
                  <a:pt x="784963" y="1662996"/>
                  <a:pt x="801945" y="1670855"/>
                  <a:pt x="819807" y="1671145"/>
                </a:cubicBezTo>
                <a:lnTo>
                  <a:pt x="2060028" y="1681655"/>
                </a:lnTo>
                <a:lnTo>
                  <a:pt x="2280745" y="1692166"/>
                </a:lnTo>
                <a:cubicBezTo>
                  <a:pt x="2462202" y="1703507"/>
                  <a:pt x="2340131" y="1702999"/>
                  <a:pt x="2554014" y="1723697"/>
                </a:cubicBezTo>
                <a:cubicBezTo>
                  <a:pt x="2609918" y="1729107"/>
                  <a:pt x="2666181" y="1729899"/>
                  <a:pt x="2722180" y="1734207"/>
                </a:cubicBezTo>
                <a:cubicBezTo>
                  <a:pt x="2802825" y="1740410"/>
                  <a:pt x="2883314" y="1748511"/>
                  <a:pt x="2963918" y="1755228"/>
                </a:cubicBezTo>
                <a:lnTo>
                  <a:pt x="3100552" y="1765738"/>
                </a:lnTo>
                <a:cubicBezTo>
                  <a:pt x="3111062" y="1769242"/>
                  <a:pt x="3121173" y="1774324"/>
                  <a:pt x="3132083" y="1776249"/>
                </a:cubicBezTo>
                <a:cubicBezTo>
                  <a:pt x="3180875" y="1784859"/>
                  <a:pt x="3279228" y="1797269"/>
                  <a:pt x="3279228" y="1797269"/>
                </a:cubicBezTo>
                <a:cubicBezTo>
                  <a:pt x="3300249" y="1804276"/>
                  <a:pt x="3323854" y="1805999"/>
                  <a:pt x="3342290" y="1818290"/>
                </a:cubicBezTo>
                <a:cubicBezTo>
                  <a:pt x="3352800" y="1825297"/>
                  <a:pt x="3361469" y="1836664"/>
                  <a:pt x="3373821" y="1839311"/>
                </a:cubicBezTo>
                <a:cubicBezTo>
                  <a:pt x="3411659" y="1847419"/>
                  <a:pt x="3450975" y="1845548"/>
                  <a:pt x="3489435" y="1849821"/>
                </a:cubicBezTo>
                <a:cubicBezTo>
                  <a:pt x="3514056" y="1852557"/>
                  <a:pt x="3538483" y="1856828"/>
                  <a:pt x="3563007" y="1860331"/>
                </a:cubicBezTo>
                <a:cubicBezTo>
                  <a:pt x="3580524" y="1867338"/>
                  <a:pt x="3597660" y="1875386"/>
                  <a:pt x="3615559" y="1881352"/>
                </a:cubicBezTo>
                <a:cubicBezTo>
                  <a:pt x="3670083" y="1899527"/>
                  <a:pt x="3786243" y="1909015"/>
                  <a:pt x="3815256" y="1912883"/>
                </a:cubicBezTo>
                <a:cubicBezTo>
                  <a:pt x="3835906" y="1919766"/>
                  <a:pt x="3933685" y="1953375"/>
                  <a:pt x="3951890" y="1954924"/>
                </a:cubicBezTo>
                <a:cubicBezTo>
                  <a:pt x="4091698" y="1966822"/>
                  <a:pt x="4232166" y="1968938"/>
                  <a:pt x="4372304" y="1975945"/>
                </a:cubicBezTo>
                <a:cubicBezTo>
                  <a:pt x="4389821" y="1979448"/>
                  <a:pt x="4406992" y="1986455"/>
                  <a:pt x="4424856" y="1986455"/>
                </a:cubicBezTo>
                <a:cubicBezTo>
                  <a:pt x="4512281" y="1986455"/>
                  <a:pt x="4600692" y="1975093"/>
                  <a:pt x="4687614" y="1965435"/>
                </a:cubicBezTo>
                <a:cubicBezTo>
                  <a:pt x="4701628" y="1961931"/>
                  <a:pt x="4715555" y="1958058"/>
                  <a:pt x="4729656" y="1954924"/>
                </a:cubicBezTo>
                <a:cubicBezTo>
                  <a:pt x="4768227" y="1946352"/>
                  <a:pt x="4787635" y="1944888"/>
                  <a:pt x="4824249" y="1933904"/>
                </a:cubicBezTo>
                <a:cubicBezTo>
                  <a:pt x="4930933" y="1901899"/>
                  <a:pt x="4844078" y="1921529"/>
                  <a:pt x="4939862" y="1902373"/>
                </a:cubicBezTo>
                <a:cubicBezTo>
                  <a:pt x="4953876" y="1891863"/>
                  <a:pt x="4966695" y="1879533"/>
                  <a:pt x="4981904" y="1870842"/>
                </a:cubicBezTo>
                <a:cubicBezTo>
                  <a:pt x="4991523" y="1865345"/>
                  <a:pt x="5004217" y="1866477"/>
                  <a:pt x="5013435" y="1860331"/>
                </a:cubicBezTo>
                <a:cubicBezTo>
                  <a:pt x="5092161" y="1807846"/>
                  <a:pt x="5001527" y="1843279"/>
                  <a:pt x="5076497" y="1818290"/>
                </a:cubicBezTo>
                <a:cubicBezTo>
                  <a:pt x="5093397" y="1767592"/>
                  <a:pt x="5083709" y="1753639"/>
                  <a:pt x="5129049" y="1734207"/>
                </a:cubicBezTo>
                <a:cubicBezTo>
                  <a:pt x="5142326" y="1728517"/>
                  <a:pt x="5157076" y="1727200"/>
                  <a:pt x="5171090" y="1723697"/>
                </a:cubicBezTo>
                <a:cubicBezTo>
                  <a:pt x="5246213" y="1611014"/>
                  <a:pt x="5129220" y="1782036"/>
                  <a:pt x="5223642" y="1660635"/>
                </a:cubicBezTo>
                <a:cubicBezTo>
                  <a:pt x="5239152" y="1640693"/>
                  <a:pt x="5265683" y="1597573"/>
                  <a:pt x="5265683" y="1597573"/>
                </a:cubicBezTo>
                <a:cubicBezTo>
                  <a:pt x="5269186" y="1587063"/>
                  <a:pt x="5275431" y="1577095"/>
                  <a:pt x="5276193" y="1566042"/>
                </a:cubicBezTo>
                <a:cubicBezTo>
                  <a:pt x="5282465" y="1475101"/>
                  <a:pt x="5272189" y="1382767"/>
                  <a:pt x="5286704" y="1292773"/>
                </a:cubicBezTo>
                <a:cubicBezTo>
                  <a:pt x="5290276" y="1270626"/>
                  <a:pt x="5313973" y="1257104"/>
                  <a:pt x="5328745" y="1240221"/>
                </a:cubicBezTo>
                <a:cubicBezTo>
                  <a:pt x="5357068" y="1207851"/>
                  <a:pt x="5358225" y="1210057"/>
                  <a:pt x="5391807" y="1187669"/>
                </a:cubicBezTo>
                <a:cubicBezTo>
                  <a:pt x="5398814" y="1166648"/>
                  <a:pt x="5410080" y="1146594"/>
                  <a:pt x="5412828" y="1124607"/>
                </a:cubicBezTo>
                <a:cubicBezTo>
                  <a:pt x="5419978" y="1067408"/>
                  <a:pt x="5436017" y="935091"/>
                  <a:pt x="5444359" y="893380"/>
                </a:cubicBezTo>
                <a:cubicBezTo>
                  <a:pt x="5451586" y="857245"/>
                  <a:pt x="5455482" y="833430"/>
                  <a:pt x="5465380" y="798786"/>
                </a:cubicBezTo>
                <a:cubicBezTo>
                  <a:pt x="5473804" y="769304"/>
                  <a:pt x="5480893" y="753246"/>
                  <a:pt x="5496911" y="725214"/>
                </a:cubicBezTo>
                <a:cubicBezTo>
                  <a:pt x="5503178" y="714247"/>
                  <a:pt x="5512801" y="705226"/>
                  <a:pt x="5517931" y="693683"/>
                </a:cubicBezTo>
                <a:cubicBezTo>
                  <a:pt x="5526930" y="673435"/>
                  <a:pt x="5538952" y="630621"/>
                  <a:pt x="5538952" y="630621"/>
                </a:cubicBezTo>
                <a:cubicBezTo>
                  <a:pt x="5542455" y="606097"/>
                  <a:pt x="5544604" y="581341"/>
                  <a:pt x="5549462" y="557049"/>
                </a:cubicBezTo>
                <a:cubicBezTo>
                  <a:pt x="5551635" y="546185"/>
                  <a:pt x="5556929" y="536171"/>
                  <a:pt x="5559973" y="525518"/>
                </a:cubicBezTo>
                <a:cubicBezTo>
                  <a:pt x="5563941" y="511629"/>
                  <a:pt x="5567650" y="497641"/>
                  <a:pt x="5570483" y="483476"/>
                </a:cubicBezTo>
                <a:cubicBezTo>
                  <a:pt x="5588979" y="390994"/>
                  <a:pt x="5571049" y="450245"/>
                  <a:pt x="5591504" y="388883"/>
                </a:cubicBezTo>
                <a:cubicBezTo>
                  <a:pt x="5588000" y="308304"/>
                  <a:pt x="5602740" y="224813"/>
                  <a:pt x="5580993" y="147145"/>
                </a:cubicBezTo>
                <a:cubicBezTo>
                  <a:pt x="5580993" y="147144"/>
                  <a:pt x="5502166" y="120869"/>
                  <a:pt x="5486400" y="115614"/>
                </a:cubicBezTo>
                <a:lnTo>
                  <a:pt x="5454869" y="105104"/>
                </a:lnTo>
                <a:cubicBezTo>
                  <a:pt x="5408727" y="111696"/>
                  <a:pt x="5315017" y="123694"/>
                  <a:pt x="5276193" y="136635"/>
                </a:cubicBezTo>
                <a:lnTo>
                  <a:pt x="5244662" y="147145"/>
                </a:lnTo>
                <a:cubicBezTo>
                  <a:pt x="5139559" y="143642"/>
                  <a:pt x="5034321" y="142997"/>
                  <a:pt x="4929352" y="136635"/>
                </a:cubicBezTo>
                <a:cubicBezTo>
                  <a:pt x="4918293" y="135965"/>
                  <a:pt x="4908636" y="128527"/>
                  <a:pt x="4897821" y="126124"/>
                </a:cubicBezTo>
                <a:cubicBezTo>
                  <a:pt x="4877018" y="121501"/>
                  <a:pt x="4855726" y="119426"/>
                  <a:pt x="4834759" y="115614"/>
                </a:cubicBezTo>
                <a:cubicBezTo>
                  <a:pt x="4673080" y="86219"/>
                  <a:pt x="4905080" y="125584"/>
                  <a:pt x="4719145" y="94593"/>
                </a:cubicBezTo>
                <a:cubicBezTo>
                  <a:pt x="4649880" y="99921"/>
                  <a:pt x="4586227" y="100775"/>
                  <a:pt x="4519449" y="115614"/>
                </a:cubicBezTo>
                <a:cubicBezTo>
                  <a:pt x="4508634" y="118017"/>
                  <a:pt x="4498782" y="123951"/>
                  <a:pt x="4487918" y="126124"/>
                </a:cubicBezTo>
                <a:cubicBezTo>
                  <a:pt x="4268537" y="170001"/>
                  <a:pt x="4531028" y="109539"/>
                  <a:pt x="4361793" y="147145"/>
                </a:cubicBezTo>
                <a:cubicBezTo>
                  <a:pt x="4347692" y="150278"/>
                  <a:pt x="4334109" y="156060"/>
                  <a:pt x="4319752" y="157655"/>
                </a:cubicBezTo>
                <a:cubicBezTo>
                  <a:pt x="4270879" y="163085"/>
                  <a:pt x="4221655" y="164662"/>
                  <a:pt x="4172607" y="168166"/>
                </a:cubicBezTo>
                <a:cubicBezTo>
                  <a:pt x="3990428" y="164662"/>
                  <a:pt x="3808021" y="167402"/>
                  <a:pt x="3626069" y="157655"/>
                </a:cubicBezTo>
                <a:cubicBezTo>
                  <a:pt x="3610424" y="156817"/>
                  <a:pt x="3597631" y="144408"/>
                  <a:pt x="3584028" y="136635"/>
                </a:cubicBezTo>
                <a:cubicBezTo>
                  <a:pt x="3573060" y="130368"/>
                  <a:pt x="3561886" y="124064"/>
                  <a:pt x="3552497" y="115614"/>
                </a:cubicBezTo>
                <a:cubicBezTo>
                  <a:pt x="3526718" y="92413"/>
                  <a:pt x="3509945" y="57553"/>
                  <a:pt x="3478924" y="42042"/>
                </a:cubicBezTo>
                <a:cubicBezTo>
                  <a:pt x="3464910" y="35035"/>
                  <a:pt x="3451553" y="26522"/>
                  <a:pt x="3436883" y="21021"/>
                </a:cubicBezTo>
                <a:cubicBezTo>
                  <a:pt x="3423358" y="15949"/>
                  <a:pt x="3408731" y="14479"/>
                  <a:pt x="3394842" y="10511"/>
                </a:cubicBezTo>
                <a:cubicBezTo>
                  <a:pt x="3384189" y="7467"/>
                  <a:pt x="3373821" y="3504"/>
                  <a:pt x="3363311" y="0"/>
                </a:cubicBezTo>
                <a:cubicBezTo>
                  <a:pt x="3321270" y="3504"/>
                  <a:pt x="3278652" y="2736"/>
                  <a:pt x="3237187" y="10511"/>
                </a:cubicBezTo>
                <a:cubicBezTo>
                  <a:pt x="3169814" y="23143"/>
                  <a:pt x="3220913" y="36010"/>
                  <a:pt x="3163614" y="42042"/>
                </a:cubicBezTo>
                <a:cubicBezTo>
                  <a:pt x="3107758" y="47922"/>
                  <a:pt x="3051504" y="49049"/>
                  <a:pt x="2995449" y="52552"/>
                </a:cubicBezTo>
                <a:cubicBezTo>
                  <a:pt x="2974428" y="56055"/>
                  <a:pt x="2953284" y="58883"/>
                  <a:pt x="2932387" y="63062"/>
                </a:cubicBezTo>
                <a:cubicBezTo>
                  <a:pt x="2918222" y="65895"/>
                  <a:pt x="2904702" y="71978"/>
                  <a:pt x="2890345" y="73573"/>
                </a:cubicBezTo>
                <a:cubicBezTo>
                  <a:pt x="2809956" y="82505"/>
                  <a:pt x="2728866" y="84560"/>
                  <a:pt x="2648607" y="94593"/>
                </a:cubicBezTo>
                <a:cubicBezTo>
                  <a:pt x="2505323" y="112505"/>
                  <a:pt x="2592721" y="103445"/>
                  <a:pt x="2385849" y="115614"/>
                </a:cubicBezTo>
                <a:cubicBezTo>
                  <a:pt x="2357821" y="122621"/>
                  <a:pt x="2330556" y="134236"/>
                  <a:pt x="2301766" y="136635"/>
                </a:cubicBezTo>
                <a:cubicBezTo>
                  <a:pt x="2065895" y="156291"/>
                  <a:pt x="1939855" y="144813"/>
                  <a:pt x="1702676" y="136635"/>
                </a:cubicBezTo>
                <a:cubicBezTo>
                  <a:pt x="1681655" y="129628"/>
                  <a:pt x="1660187" y="123843"/>
                  <a:pt x="1639614" y="115614"/>
                </a:cubicBezTo>
                <a:cubicBezTo>
                  <a:pt x="1622097" y="108607"/>
                  <a:pt x="1604961" y="100559"/>
                  <a:pt x="1587062" y="94593"/>
                </a:cubicBezTo>
                <a:cubicBezTo>
                  <a:pt x="1573358" y="90025"/>
                  <a:pt x="1559035" y="87586"/>
                  <a:pt x="1545021" y="84083"/>
                </a:cubicBezTo>
                <a:cubicBezTo>
                  <a:pt x="1534511" y="77076"/>
                  <a:pt x="1525033" y="68192"/>
                  <a:pt x="1513490" y="63062"/>
                </a:cubicBezTo>
                <a:cubicBezTo>
                  <a:pt x="1423010" y="22849"/>
                  <a:pt x="1364799" y="37535"/>
                  <a:pt x="1250731" y="31531"/>
                </a:cubicBezTo>
                <a:cubicBezTo>
                  <a:pt x="1023121" y="-13990"/>
                  <a:pt x="1142745" y="6025"/>
                  <a:pt x="641131" y="31531"/>
                </a:cubicBezTo>
                <a:cubicBezTo>
                  <a:pt x="619002" y="32656"/>
                  <a:pt x="599090" y="45545"/>
                  <a:pt x="578069" y="52552"/>
                </a:cubicBezTo>
                <a:lnTo>
                  <a:pt x="546538" y="63062"/>
                </a:lnTo>
                <a:cubicBezTo>
                  <a:pt x="456174" y="123306"/>
                  <a:pt x="570505" y="51078"/>
                  <a:pt x="483476" y="94593"/>
                </a:cubicBezTo>
                <a:cubicBezTo>
                  <a:pt x="472178" y="100242"/>
                  <a:pt x="463929" y="111619"/>
                  <a:pt x="451945" y="115614"/>
                </a:cubicBezTo>
                <a:cubicBezTo>
                  <a:pt x="440319" y="119489"/>
                  <a:pt x="321781" y="135557"/>
                  <a:pt x="315311" y="136635"/>
                </a:cubicBezTo>
                <a:cubicBezTo>
                  <a:pt x="205175" y="154991"/>
                  <a:pt x="315199" y="138758"/>
                  <a:pt x="220718" y="157655"/>
                </a:cubicBezTo>
                <a:cubicBezTo>
                  <a:pt x="199821" y="161834"/>
                  <a:pt x="178677" y="164662"/>
                  <a:pt x="157656" y="168166"/>
                </a:cubicBezTo>
                <a:cubicBezTo>
                  <a:pt x="147145" y="175173"/>
                  <a:pt x="137422" y="183537"/>
                  <a:pt x="126124" y="189186"/>
                </a:cubicBezTo>
                <a:cubicBezTo>
                  <a:pt x="90904" y="206796"/>
                  <a:pt x="29985" y="206875"/>
                  <a:pt x="0" y="210207"/>
                </a:cubicBezTo>
                <a:cubicBezTo>
                  <a:pt x="2833" y="221537"/>
                  <a:pt x="7885" y="281809"/>
                  <a:pt x="42042" y="273269"/>
                </a:cubicBezTo>
                <a:cubicBezTo>
                  <a:pt x="52790" y="270582"/>
                  <a:pt x="47597" y="251647"/>
                  <a:pt x="52552" y="241738"/>
                </a:cubicBezTo>
                <a:cubicBezTo>
                  <a:pt x="58201" y="230440"/>
                  <a:pt x="73573" y="143642"/>
                  <a:pt x="84083" y="168166"/>
                </a:cubicBezTo>
                <a:close/>
              </a:path>
            </a:pathLst>
          </a:custGeom>
          <a:blipFill>
            <a:blip r:embed="rId2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+mn-cs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3649092" y="4317781"/>
            <a:ext cx="308054" cy="234515"/>
          </a:xfrm>
          <a:custGeom>
            <a:avLst/>
            <a:gdLst>
              <a:gd name="connsiteX0" fmla="*/ 157655 w 578069"/>
              <a:gd name="connsiteY0" fmla="*/ 168166 h 525517"/>
              <a:gd name="connsiteX1" fmla="*/ 63062 w 578069"/>
              <a:gd name="connsiteY1" fmla="*/ 220717 h 525517"/>
              <a:gd name="connsiteX2" fmla="*/ 52552 w 578069"/>
              <a:gd name="connsiteY2" fmla="*/ 252248 h 525517"/>
              <a:gd name="connsiteX3" fmla="*/ 21021 w 578069"/>
              <a:gd name="connsiteY3" fmla="*/ 283779 h 525517"/>
              <a:gd name="connsiteX4" fmla="*/ 10510 w 578069"/>
              <a:gd name="connsiteY4" fmla="*/ 325821 h 525517"/>
              <a:gd name="connsiteX5" fmla="*/ 0 w 578069"/>
              <a:gd name="connsiteY5" fmla="*/ 357352 h 525517"/>
              <a:gd name="connsiteX6" fmla="*/ 73573 w 578069"/>
              <a:gd name="connsiteY6" fmla="*/ 430924 h 525517"/>
              <a:gd name="connsiteX7" fmla="*/ 105104 w 578069"/>
              <a:gd name="connsiteY7" fmla="*/ 441435 h 525517"/>
              <a:gd name="connsiteX8" fmla="*/ 168166 w 578069"/>
              <a:gd name="connsiteY8" fmla="*/ 472966 h 525517"/>
              <a:gd name="connsiteX9" fmla="*/ 325821 w 578069"/>
              <a:gd name="connsiteY9" fmla="*/ 483476 h 525517"/>
              <a:gd name="connsiteX10" fmla="*/ 367862 w 578069"/>
              <a:gd name="connsiteY10" fmla="*/ 493986 h 525517"/>
              <a:gd name="connsiteX11" fmla="*/ 399393 w 578069"/>
              <a:gd name="connsiteY11" fmla="*/ 515007 h 525517"/>
              <a:gd name="connsiteX12" fmla="*/ 462455 w 578069"/>
              <a:gd name="connsiteY12" fmla="*/ 525517 h 525517"/>
              <a:gd name="connsiteX13" fmla="*/ 536028 w 578069"/>
              <a:gd name="connsiteY13" fmla="*/ 515007 h 525517"/>
              <a:gd name="connsiteX14" fmla="*/ 557048 w 578069"/>
              <a:gd name="connsiteY14" fmla="*/ 483476 h 525517"/>
              <a:gd name="connsiteX15" fmla="*/ 578069 w 578069"/>
              <a:gd name="connsiteY15" fmla="*/ 420414 h 525517"/>
              <a:gd name="connsiteX16" fmla="*/ 546538 w 578069"/>
              <a:gd name="connsiteY16" fmla="*/ 262759 h 525517"/>
              <a:gd name="connsiteX17" fmla="*/ 515007 w 578069"/>
              <a:gd name="connsiteY17" fmla="*/ 231228 h 525517"/>
              <a:gd name="connsiteX18" fmla="*/ 462455 w 578069"/>
              <a:gd name="connsiteY18" fmla="*/ 189186 h 525517"/>
              <a:gd name="connsiteX19" fmla="*/ 441435 w 578069"/>
              <a:gd name="connsiteY19" fmla="*/ 157655 h 525517"/>
              <a:gd name="connsiteX20" fmla="*/ 367862 w 578069"/>
              <a:gd name="connsiteY20" fmla="*/ 94593 h 525517"/>
              <a:gd name="connsiteX21" fmla="*/ 304800 w 578069"/>
              <a:gd name="connsiteY21" fmla="*/ 42042 h 525517"/>
              <a:gd name="connsiteX22" fmla="*/ 231228 w 578069"/>
              <a:gd name="connsiteY22" fmla="*/ 31531 h 525517"/>
              <a:gd name="connsiteX23" fmla="*/ 94593 w 578069"/>
              <a:gd name="connsiteY23" fmla="*/ 0 h 525517"/>
              <a:gd name="connsiteX24" fmla="*/ 73573 w 578069"/>
              <a:gd name="connsiteY24" fmla="*/ 42042 h 525517"/>
              <a:gd name="connsiteX25" fmla="*/ 63062 w 578069"/>
              <a:gd name="connsiteY25" fmla="*/ 63062 h 52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78069" h="525517">
                <a:moveTo>
                  <a:pt x="157655" y="168166"/>
                </a:moveTo>
                <a:cubicBezTo>
                  <a:pt x="123453" y="181846"/>
                  <a:pt x="88058" y="190722"/>
                  <a:pt x="63062" y="220717"/>
                </a:cubicBezTo>
                <a:cubicBezTo>
                  <a:pt x="55969" y="229228"/>
                  <a:pt x="58697" y="243030"/>
                  <a:pt x="52552" y="252248"/>
                </a:cubicBezTo>
                <a:cubicBezTo>
                  <a:pt x="44307" y="264616"/>
                  <a:pt x="31531" y="273269"/>
                  <a:pt x="21021" y="283779"/>
                </a:cubicBezTo>
                <a:cubicBezTo>
                  <a:pt x="17517" y="297793"/>
                  <a:pt x="14478" y="311931"/>
                  <a:pt x="10510" y="325821"/>
                </a:cubicBezTo>
                <a:cubicBezTo>
                  <a:pt x="7466" y="336474"/>
                  <a:pt x="0" y="346273"/>
                  <a:pt x="0" y="357352"/>
                </a:cubicBezTo>
                <a:cubicBezTo>
                  <a:pt x="0" y="396119"/>
                  <a:pt x="43476" y="420891"/>
                  <a:pt x="73573" y="430924"/>
                </a:cubicBezTo>
                <a:cubicBezTo>
                  <a:pt x="84083" y="434428"/>
                  <a:pt x="95195" y="436480"/>
                  <a:pt x="105104" y="441435"/>
                </a:cubicBezTo>
                <a:cubicBezTo>
                  <a:pt x="134962" y="456364"/>
                  <a:pt x="134204" y="469192"/>
                  <a:pt x="168166" y="472966"/>
                </a:cubicBezTo>
                <a:cubicBezTo>
                  <a:pt x="220512" y="478782"/>
                  <a:pt x="273269" y="479973"/>
                  <a:pt x="325821" y="483476"/>
                </a:cubicBezTo>
                <a:cubicBezTo>
                  <a:pt x="339835" y="486979"/>
                  <a:pt x="354585" y="488296"/>
                  <a:pt x="367862" y="493986"/>
                </a:cubicBezTo>
                <a:cubicBezTo>
                  <a:pt x="379473" y="498962"/>
                  <a:pt x="387409" y="511012"/>
                  <a:pt x="399393" y="515007"/>
                </a:cubicBezTo>
                <a:cubicBezTo>
                  <a:pt x="419610" y="521746"/>
                  <a:pt x="441434" y="522014"/>
                  <a:pt x="462455" y="525517"/>
                </a:cubicBezTo>
                <a:cubicBezTo>
                  <a:pt x="486979" y="522014"/>
                  <a:pt x="513390" y="525068"/>
                  <a:pt x="536028" y="515007"/>
                </a:cubicBezTo>
                <a:cubicBezTo>
                  <a:pt x="547571" y="509877"/>
                  <a:pt x="551918" y="495019"/>
                  <a:pt x="557048" y="483476"/>
                </a:cubicBezTo>
                <a:cubicBezTo>
                  <a:pt x="566047" y="463228"/>
                  <a:pt x="578069" y="420414"/>
                  <a:pt x="578069" y="420414"/>
                </a:cubicBezTo>
                <a:cubicBezTo>
                  <a:pt x="567559" y="367862"/>
                  <a:pt x="563485" y="313601"/>
                  <a:pt x="546538" y="262759"/>
                </a:cubicBezTo>
                <a:cubicBezTo>
                  <a:pt x="541838" y="248658"/>
                  <a:pt x="526193" y="241016"/>
                  <a:pt x="515007" y="231228"/>
                </a:cubicBezTo>
                <a:cubicBezTo>
                  <a:pt x="498124" y="216456"/>
                  <a:pt x="478318" y="205049"/>
                  <a:pt x="462455" y="189186"/>
                </a:cubicBezTo>
                <a:cubicBezTo>
                  <a:pt x="453523" y="180254"/>
                  <a:pt x="449656" y="167246"/>
                  <a:pt x="441435" y="157655"/>
                </a:cubicBezTo>
                <a:cubicBezTo>
                  <a:pt x="378281" y="83975"/>
                  <a:pt x="423646" y="141080"/>
                  <a:pt x="367862" y="94593"/>
                </a:cubicBezTo>
                <a:cubicBezTo>
                  <a:pt x="350266" y="79929"/>
                  <a:pt x="329266" y="49382"/>
                  <a:pt x="304800" y="42042"/>
                </a:cubicBezTo>
                <a:cubicBezTo>
                  <a:pt x="281072" y="34924"/>
                  <a:pt x="255520" y="36389"/>
                  <a:pt x="231228" y="31531"/>
                </a:cubicBezTo>
                <a:cubicBezTo>
                  <a:pt x="185394" y="22364"/>
                  <a:pt x="140138" y="10510"/>
                  <a:pt x="94593" y="0"/>
                </a:cubicBezTo>
                <a:cubicBezTo>
                  <a:pt x="18163" y="19109"/>
                  <a:pt x="63895" y="-6347"/>
                  <a:pt x="73573" y="42042"/>
                </a:cubicBezTo>
                <a:cubicBezTo>
                  <a:pt x="75109" y="49724"/>
                  <a:pt x="66566" y="56055"/>
                  <a:pt x="63062" y="63062"/>
                </a:cubicBezTo>
              </a:path>
            </a:pathLst>
          </a:cu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+mn-cs"/>
            </a:endParaRPr>
          </a:p>
        </p:txBody>
      </p:sp>
      <p:sp>
        <p:nvSpPr>
          <p:cNvPr id="10" name="Freeform: Shape 9"/>
          <p:cNvSpPr/>
          <p:nvPr/>
        </p:nvSpPr>
        <p:spPr>
          <a:xfrm>
            <a:off x="3294994" y="4522734"/>
            <a:ext cx="370490" cy="390197"/>
          </a:xfrm>
          <a:custGeom>
            <a:avLst/>
            <a:gdLst>
              <a:gd name="connsiteX0" fmla="*/ 157655 w 578069"/>
              <a:gd name="connsiteY0" fmla="*/ 168166 h 525517"/>
              <a:gd name="connsiteX1" fmla="*/ 63062 w 578069"/>
              <a:gd name="connsiteY1" fmla="*/ 220717 h 525517"/>
              <a:gd name="connsiteX2" fmla="*/ 52552 w 578069"/>
              <a:gd name="connsiteY2" fmla="*/ 252248 h 525517"/>
              <a:gd name="connsiteX3" fmla="*/ 21021 w 578069"/>
              <a:gd name="connsiteY3" fmla="*/ 283779 h 525517"/>
              <a:gd name="connsiteX4" fmla="*/ 10510 w 578069"/>
              <a:gd name="connsiteY4" fmla="*/ 325821 h 525517"/>
              <a:gd name="connsiteX5" fmla="*/ 0 w 578069"/>
              <a:gd name="connsiteY5" fmla="*/ 357352 h 525517"/>
              <a:gd name="connsiteX6" fmla="*/ 73573 w 578069"/>
              <a:gd name="connsiteY6" fmla="*/ 430924 h 525517"/>
              <a:gd name="connsiteX7" fmla="*/ 105104 w 578069"/>
              <a:gd name="connsiteY7" fmla="*/ 441435 h 525517"/>
              <a:gd name="connsiteX8" fmla="*/ 168166 w 578069"/>
              <a:gd name="connsiteY8" fmla="*/ 472966 h 525517"/>
              <a:gd name="connsiteX9" fmla="*/ 325821 w 578069"/>
              <a:gd name="connsiteY9" fmla="*/ 483476 h 525517"/>
              <a:gd name="connsiteX10" fmla="*/ 367862 w 578069"/>
              <a:gd name="connsiteY10" fmla="*/ 493986 h 525517"/>
              <a:gd name="connsiteX11" fmla="*/ 399393 w 578069"/>
              <a:gd name="connsiteY11" fmla="*/ 515007 h 525517"/>
              <a:gd name="connsiteX12" fmla="*/ 462455 w 578069"/>
              <a:gd name="connsiteY12" fmla="*/ 525517 h 525517"/>
              <a:gd name="connsiteX13" fmla="*/ 536028 w 578069"/>
              <a:gd name="connsiteY13" fmla="*/ 515007 h 525517"/>
              <a:gd name="connsiteX14" fmla="*/ 557048 w 578069"/>
              <a:gd name="connsiteY14" fmla="*/ 483476 h 525517"/>
              <a:gd name="connsiteX15" fmla="*/ 578069 w 578069"/>
              <a:gd name="connsiteY15" fmla="*/ 420414 h 525517"/>
              <a:gd name="connsiteX16" fmla="*/ 546538 w 578069"/>
              <a:gd name="connsiteY16" fmla="*/ 262759 h 525517"/>
              <a:gd name="connsiteX17" fmla="*/ 515007 w 578069"/>
              <a:gd name="connsiteY17" fmla="*/ 231228 h 525517"/>
              <a:gd name="connsiteX18" fmla="*/ 462455 w 578069"/>
              <a:gd name="connsiteY18" fmla="*/ 189186 h 525517"/>
              <a:gd name="connsiteX19" fmla="*/ 441435 w 578069"/>
              <a:gd name="connsiteY19" fmla="*/ 157655 h 525517"/>
              <a:gd name="connsiteX20" fmla="*/ 367862 w 578069"/>
              <a:gd name="connsiteY20" fmla="*/ 94593 h 525517"/>
              <a:gd name="connsiteX21" fmla="*/ 304800 w 578069"/>
              <a:gd name="connsiteY21" fmla="*/ 42042 h 525517"/>
              <a:gd name="connsiteX22" fmla="*/ 231228 w 578069"/>
              <a:gd name="connsiteY22" fmla="*/ 31531 h 525517"/>
              <a:gd name="connsiteX23" fmla="*/ 94593 w 578069"/>
              <a:gd name="connsiteY23" fmla="*/ 0 h 525517"/>
              <a:gd name="connsiteX24" fmla="*/ 73573 w 578069"/>
              <a:gd name="connsiteY24" fmla="*/ 42042 h 525517"/>
              <a:gd name="connsiteX25" fmla="*/ 63062 w 578069"/>
              <a:gd name="connsiteY25" fmla="*/ 63062 h 52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78069" h="525517">
                <a:moveTo>
                  <a:pt x="157655" y="168166"/>
                </a:moveTo>
                <a:cubicBezTo>
                  <a:pt x="123453" y="181846"/>
                  <a:pt x="88058" y="190722"/>
                  <a:pt x="63062" y="220717"/>
                </a:cubicBezTo>
                <a:cubicBezTo>
                  <a:pt x="55969" y="229228"/>
                  <a:pt x="58697" y="243030"/>
                  <a:pt x="52552" y="252248"/>
                </a:cubicBezTo>
                <a:cubicBezTo>
                  <a:pt x="44307" y="264616"/>
                  <a:pt x="31531" y="273269"/>
                  <a:pt x="21021" y="283779"/>
                </a:cubicBezTo>
                <a:cubicBezTo>
                  <a:pt x="17517" y="297793"/>
                  <a:pt x="14478" y="311931"/>
                  <a:pt x="10510" y="325821"/>
                </a:cubicBezTo>
                <a:cubicBezTo>
                  <a:pt x="7466" y="336474"/>
                  <a:pt x="0" y="346273"/>
                  <a:pt x="0" y="357352"/>
                </a:cubicBezTo>
                <a:cubicBezTo>
                  <a:pt x="0" y="396119"/>
                  <a:pt x="43476" y="420891"/>
                  <a:pt x="73573" y="430924"/>
                </a:cubicBezTo>
                <a:cubicBezTo>
                  <a:pt x="84083" y="434428"/>
                  <a:pt x="95195" y="436480"/>
                  <a:pt x="105104" y="441435"/>
                </a:cubicBezTo>
                <a:cubicBezTo>
                  <a:pt x="134962" y="456364"/>
                  <a:pt x="134204" y="469192"/>
                  <a:pt x="168166" y="472966"/>
                </a:cubicBezTo>
                <a:cubicBezTo>
                  <a:pt x="220512" y="478782"/>
                  <a:pt x="273269" y="479973"/>
                  <a:pt x="325821" y="483476"/>
                </a:cubicBezTo>
                <a:cubicBezTo>
                  <a:pt x="339835" y="486979"/>
                  <a:pt x="354585" y="488296"/>
                  <a:pt x="367862" y="493986"/>
                </a:cubicBezTo>
                <a:cubicBezTo>
                  <a:pt x="379473" y="498962"/>
                  <a:pt x="387409" y="511012"/>
                  <a:pt x="399393" y="515007"/>
                </a:cubicBezTo>
                <a:cubicBezTo>
                  <a:pt x="419610" y="521746"/>
                  <a:pt x="441434" y="522014"/>
                  <a:pt x="462455" y="525517"/>
                </a:cubicBezTo>
                <a:cubicBezTo>
                  <a:pt x="486979" y="522014"/>
                  <a:pt x="513390" y="525068"/>
                  <a:pt x="536028" y="515007"/>
                </a:cubicBezTo>
                <a:cubicBezTo>
                  <a:pt x="547571" y="509877"/>
                  <a:pt x="551918" y="495019"/>
                  <a:pt x="557048" y="483476"/>
                </a:cubicBezTo>
                <a:cubicBezTo>
                  <a:pt x="566047" y="463228"/>
                  <a:pt x="578069" y="420414"/>
                  <a:pt x="578069" y="420414"/>
                </a:cubicBezTo>
                <a:cubicBezTo>
                  <a:pt x="567559" y="367862"/>
                  <a:pt x="563485" y="313601"/>
                  <a:pt x="546538" y="262759"/>
                </a:cubicBezTo>
                <a:cubicBezTo>
                  <a:pt x="541838" y="248658"/>
                  <a:pt x="526193" y="241016"/>
                  <a:pt x="515007" y="231228"/>
                </a:cubicBezTo>
                <a:cubicBezTo>
                  <a:pt x="498124" y="216456"/>
                  <a:pt x="478318" y="205049"/>
                  <a:pt x="462455" y="189186"/>
                </a:cubicBezTo>
                <a:cubicBezTo>
                  <a:pt x="453523" y="180254"/>
                  <a:pt x="449656" y="167246"/>
                  <a:pt x="441435" y="157655"/>
                </a:cubicBezTo>
                <a:cubicBezTo>
                  <a:pt x="378281" y="83975"/>
                  <a:pt x="423646" y="141080"/>
                  <a:pt x="367862" y="94593"/>
                </a:cubicBezTo>
                <a:cubicBezTo>
                  <a:pt x="350266" y="79929"/>
                  <a:pt x="329266" y="49382"/>
                  <a:pt x="304800" y="42042"/>
                </a:cubicBezTo>
                <a:cubicBezTo>
                  <a:pt x="281072" y="34924"/>
                  <a:pt x="255520" y="36389"/>
                  <a:pt x="231228" y="31531"/>
                </a:cubicBezTo>
                <a:cubicBezTo>
                  <a:pt x="185394" y="22364"/>
                  <a:pt x="140138" y="10510"/>
                  <a:pt x="94593" y="0"/>
                </a:cubicBezTo>
                <a:cubicBezTo>
                  <a:pt x="18163" y="19109"/>
                  <a:pt x="63895" y="-6347"/>
                  <a:pt x="73573" y="42042"/>
                </a:cubicBezTo>
                <a:cubicBezTo>
                  <a:pt x="75109" y="49724"/>
                  <a:pt x="66566" y="56055"/>
                  <a:pt x="63062" y="63062"/>
                </a:cubicBezTo>
              </a:path>
            </a:pathLst>
          </a:cu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+mn-cs"/>
            </a:endParaRPr>
          </a:p>
        </p:txBody>
      </p:sp>
      <p:sp>
        <p:nvSpPr>
          <p:cNvPr id="11" name="Cloud 10"/>
          <p:cNvSpPr/>
          <p:nvPr/>
        </p:nvSpPr>
        <p:spPr>
          <a:xfrm>
            <a:off x="3832273" y="4788777"/>
            <a:ext cx="323193" cy="390196"/>
          </a:xfrm>
          <a:prstGeom prst="cloud">
            <a:avLst/>
          </a:prstGeom>
          <a:solidFill>
            <a:srgbClr val="FF0000"/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+mn-cs"/>
            </a:endParaRPr>
          </a:p>
        </p:txBody>
      </p:sp>
      <p:sp>
        <p:nvSpPr>
          <p:cNvPr id="12" name="Cloud 11"/>
          <p:cNvSpPr/>
          <p:nvPr/>
        </p:nvSpPr>
        <p:spPr>
          <a:xfrm>
            <a:off x="4485290" y="5005552"/>
            <a:ext cx="323193" cy="390196"/>
          </a:xfrm>
          <a:prstGeom prst="cloud">
            <a:avLst/>
          </a:prstGeom>
          <a:solidFill>
            <a:srgbClr val="FF0000"/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+mn-cs"/>
            </a:endParaRPr>
          </a:p>
        </p:txBody>
      </p:sp>
      <p:sp>
        <p:nvSpPr>
          <p:cNvPr id="13" name="Sun 12"/>
          <p:cNvSpPr/>
          <p:nvPr/>
        </p:nvSpPr>
        <p:spPr>
          <a:xfrm>
            <a:off x="4091152" y="4372960"/>
            <a:ext cx="543911" cy="378371"/>
          </a:xfrm>
          <a:prstGeom prst="sun">
            <a:avLst/>
          </a:prstGeom>
          <a:scene3d>
            <a:camera prst="isometricOffAxis2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+mn-cs"/>
            </a:endParaRPr>
          </a:p>
        </p:txBody>
      </p:sp>
      <p:sp>
        <p:nvSpPr>
          <p:cNvPr id="16" name="Cloud 15"/>
          <p:cNvSpPr/>
          <p:nvPr/>
        </p:nvSpPr>
        <p:spPr>
          <a:xfrm>
            <a:off x="4804541" y="4424199"/>
            <a:ext cx="323193" cy="390196"/>
          </a:xfrm>
          <a:prstGeom prst="cloud">
            <a:avLst/>
          </a:prstGeom>
          <a:solidFill>
            <a:srgbClr val="FFC000"/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+mn-cs"/>
            </a:endParaRPr>
          </a:p>
        </p:txBody>
      </p:sp>
      <p:sp>
        <p:nvSpPr>
          <p:cNvPr id="17" name="Freeform: Shape 16"/>
          <p:cNvSpPr/>
          <p:nvPr/>
        </p:nvSpPr>
        <p:spPr>
          <a:xfrm>
            <a:off x="3294993" y="3261490"/>
            <a:ext cx="433552" cy="394138"/>
          </a:xfrm>
          <a:custGeom>
            <a:avLst/>
            <a:gdLst>
              <a:gd name="connsiteX0" fmla="*/ 157655 w 578069"/>
              <a:gd name="connsiteY0" fmla="*/ 168166 h 525517"/>
              <a:gd name="connsiteX1" fmla="*/ 63062 w 578069"/>
              <a:gd name="connsiteY1" fmla="*/ 220717 h 525517"/>
              <a:gd name="connsiteX2" fmla="*/ 52552 w 578069"/>
              <a:gd name="connsiteY2" fmla="*/ 252248 h 525517"/>
              <a:gd name="connsiteX3" fmla="*/ 21021 w 578069"/>
              <a:gd name="connsiteY3" fmla="*/ 283779 h 525517"/>
              <a:gd name="connsiteX4" fmla="*/ 10510 w 578069"/>
              <a:gd name="connsiteY4" fmla="*/ 325821 h 525517"/>
              <a:gd name="connsiteX5" fmla="*/ 0 w 578069"/>
              <a:gd name="connsiteY5" fmla="*/ 357352 h 525517"/>
              <a:gd name="connsiteX6" fmla="*/ 73573 w 578069"/>
              <a:gd name="connsiteY6" fmla="*/ 430924 h 525517"/>
              <a:gd name="connsiteX7" fmla="*/ 105104 w 578069"/>
              <a:gd name="connsiteY7" fmla="*/ 441435 h 525517"/>
              <a:gd name="connsiteX8" fmla="*/ 168166 w 578069"/>
              <a:gd name="connsiteY8" fmla="*/ 472966 h 525517"/>
              <a:gd name="connsiteX9" fmla="*/ 325821 w 578069"/>
              <a:gd name="connsiteY9" fmla="*/ 483476 h 525517"/>
              <a:gd name="connsiteX10" fmla="*/ 367862 w 578069"/>
              <a:gd name="connsiteY10" fmla="*/ 493986 h 525517"/>
              <a:gd name="connsiteX11" fmla="*/ 399393 w 578069"/>
              <a:gd name="connsiteY11" fmla="*/ 515007 h 525517"/>
              <a:gd name="connsiteX12" fmla="*/ 462455 w 578069"/>
              <a:gd name="connsiteY12" fmla="*/ 525517 h 525517"/>
              <a:gd name="connsiteX13" fmla="*/ 536028 w 578069"/>
              <a:gd name="connsiteY13" fmla="*/ 515007 h 525517"/>
              <a:gd name="connsiteX14" fmla="*/ 557048 w 578069"/>
              <a:gd name="connsiteY14" fmla="*/ 483476 h 525517"/>
              <a:gd name="connsiteX15" fmla="*/ 578069 w 578069"/>
              <a:gd name="connsiteY15" fmla="*/ 420414 h 525517"/>
              <a:gd name="connsiteX16" fmla="*/ 546538 w 578069"/>
              <a:gd name="connsiteY16" fmla="*/ 262759 h 525517"/>
              <a:gd name="connsiteX17" fmla="*/ 515007 w 578069"/>
              <a:gd name="connsiteY17" fmla="*/ 231228 h 525517"/>
              <a:gd name="connsiteX18" fmla="*/ 462455 w 578069"/>
              <a:gd name="connsiteY18" fmla="*/ 189186 h 525517"/>
              <a:gd name="connsiteX19" fmla="*/ 441435 w 578069"/>
              <a:gd name="connsiteY19" fmla="*/ 157655 h 525517"/>
              <a:gd name="connsiteX20" fmla="*/ 367862 w 578069"/>
              <a:gd name="connsiteY20" fmla="*/ 94593 h 525517"/>
              <a:gd name="connsiteX21" fmla="*/ 304800 w 578069"/>
              <a:gd name="connsiteY21" fmla="*/ 42042 h 525517"/>
              <a:gd name="connsiteX22" fmla="*/ 231228 w 578069"/>
              <a:gd name="connsiteY22" fmla="*/ 31531 h 525517"/>
              <a:gd name="connsiteX23" fmla="*/ 94593 w 578069"/>
              <a:gd name="connsiteY23" fmla="*/ 0 h 525517"/>
              <a:gd name="connsiteX24" fmla="*/ 73573 w 578069"/>
              <a:gd name="connsiteY24" fmla="*/ 42042 h 525517"/>
              <a:gd name="connsiteX25" fmla="*/ 63062 w 578069"/>
              <a:gd name="connsiteY25" fmla="*/ 63062 h 52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78069" h="525517">
                <a:moveTo>
                  <a:pt x="157655" y="168166"/>
                </a:moveTo>
                <a:cubicBezTo>
                  <a:pt x="123453" y="181846"/>
                  <a:pt x="88058" y="190722"/>
                  <a:pt x="63062" y="220717"/>
                </a:cubicBezTo>
                <a:cubicBezTo>
                  <a:pt x="55969" y="229228"/>
                  <a:pt x="58697" y="243030"/>
                  <a:pt x="52552" y="252248"/>
                </a:cubicBezTo>
                <a:cubicBezTo>
                  <a:pt x="44307" y="264616"/>
                  <a:pt x="31531" y="273269"/>
                  <a:pt x="21021" y="283779"/>
                </a:cubicBezTo>
                <a:cubicBezTo>
                  <a:pt x="17517" y="297793"/>
                  <a:pt x="14478" y="311931"/>
                  <a:pt x="10510" y="325821"/>
                </a:cubicBezTo>
                <a:cubicBezTo>
                  <a:pt x="7466" y="336474"/>
                  <a:pt x="0" y="346273"/>
                  <a:pt x="0" y="357352"/>
                </a:cubicBezTo>
                <a:cubicBezTo>
                  <a:pt x="0" y="396119"/>
                  <a:pt x="43476" y="420891"/>
                  <a:pt x="73573" y="430924"/>
                </a:cubicBezTo>
                <a:cubicBezTo>
                  <a:pt x="84083" y="434428"/>
                  <a:pt x="95195" y="436480"/>
                  <a:pt x="105104" y="441435"/>
                </a:cubicBezTo>
                <a:cubicBezTo>
                  <a:pt x="134962" y="456364"/>
                  <a:pt x="134204" y="469192"/>
                  <a:pt x="168166" y="472966"/>
                </a:cubicBezTo>
                <a:cubicBezTo>
                  <a:pt x="220512" y="478782"/>
                  <a:pt x="273269" y="479973"/>
                  <a:pt x="325821" y="483476"/>
                </a:cubicBezTo>
                <a:cubicBezTo>
                  <a:pt x="339835" y="486979"/>
                  <a:pt x="354585" y="488296"/>
                  <a:pt x="367862" y="493986"/>
                </a:cubicBezTo>
                <a:cubicBezTo>
                  <a:pt x="379473" y="498962"/>
                  <a:pt x="387409" y="511012"/>
                  <a:pt x="399393" y="515007"/>
                </a:cubicBezTo>
                <a:cubicBezTo>
                  <a:pt x="419610" y="521746"/>
                  <a:pt x="441434" y="522014"/>
                  <a:pt x="462455" y="525517"/>
                </a:cubicBezTo>
                <a:cubicBezTo>
                  <a:pt x="486979" y="522014"/>
                  <a:pt x="513390" y="525068"/>
                  <a:pt x="536028" y="515007"/>
                </a:cubicBezTo>
                <a:cubicBezTo>
                  <a:pt x="547571" y="509877"/>
                  <a:pt x="551918" y="495019"/>
                  <a:pt x="557048" y="483476"/>
                </a:cubicBezTo>
                <a:cubicBezTo>
                  <a:pt x="566047" y="463228"/>
                  <a:pt x="578069" y="420414"/>
                  <a:pt x="578069" y="420414"/>
                </a:cubicBezTo>
                <a:cubicBezTo>
                  <a:pt x="567559" y="367862"/>
                  <a:pt x="563485" y="313601"/>
                  <a:pt x="546538" y="262759"/>
                </a:cubicBezTo>
                <a:cubicBezTo>
                  <a:pt x="541838" y="248658"/>
                  <a:pt x="526193" y="241016"/>
                  <a:pt x="515007" y="231228"/>
                </a:cubicBezTo>
                <a:cubicBezTo>
                  <a:pt x="498124" y="216456"/>
                  <a:pt x="478318" y="205049"/>
                  <a:pt x="462455" y="189186"/>
                </a:cubicBezTo>
                <a:cubicBezTo>
                  <a:pt x="453523" y="180254"/>
                  <a:pt x="449656" y="167246"/>
                  <a:pt x="441435" y="157655"/>
                </a:cubicBezTo>
                <a:cubicBezTo>
                  <a:pt x="378281" y="83975"/>
                  <a:pt x="423646" y="141080"/>
                  <a:pt x="367862" y="94593"/>
                </a:cubicBezTo>
                <a:cubicBezTo>
                  <a:pt x="350266" y="79929"/>
                  <a:pt x="329266" y="49382"/>
                  <a:pt x="304800" y="42042"/>
                </a:cubicBezTo>
                <a:cubicBezTo>
                  <a:pt x="281072" y="34924"/>
                  <a:pt x="255520" y="36389"/>
                  <a:pt x="231228" y="31531"/>
                </a:cubicBezTo>
                <a:cubicBezTo>
                  <a:pt x="185394" y="22364"/>
                  <a:pt x="140138" y="10510"/>
                  <a:pt x="94593" y="0"/>
                </a:cubicBezTo>
                <a:cubicBezTo>
                  <a:pt x="18163" y="19109"/>
                  <a:pt x="63895" y="-6347"/>
                  <a:pt x="73573" y="42042"/>
                </a:cubicBezTo>
                <a:cubicBezTo>
                  <a:pt x="75109" y="49724"/>
                  <a:pt x="66566" y="56055"/>
                  <a:pt x="63062" y="63062"/>
                </a:cubicBezTo>
              </a:path>
            </a:pathLst>
          </a:cu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+mn-cs"/>
            </a:endParaRPr>
          </a:p>
        </p:txBody>
      </p:sp>
      <p:sp>
        <p:nvSpPr>
          <p:cNvPr id="18" name="Freeform: Shape 17"/>
          <p:cNvSpPr/>
          <p:nvPr/>
        </p:nvSpPr>
        <p:spPr>
          <a:xfrm>
            <a:off x="4981905" y="3367908"/>
            <a:ext cx="433552" cy="394138"/>
          </a:xfrm>
          <a:custGeom>
            <a:avLst/>
            <a:gdLst>
              <a:gd name="connsiteX0" fmla="*/ 157655 w 578069"/>
              <a:gd name="connsiteY0" fmla="*/ 168166 h 525517"/>
              <a:gd name="connsiteX1" fmla="*/ 63062 w 578069"/>
              <a:gd name="connsiteY1" fmla="*/ 220717 h 525517"/>
              <a:gd name="connsiteX2" fmla="*/ 52552 w 578069"/>
              <a:gd name="connsiteY2" fmla="*/ 252248 h 525517"/>
              <a:gd name="connsiteX3" fmla="*/ 21021 w 578069"/>
              <a:gd name="connsiteY3" fmla="*/ 283779 h 525517"/>
              <a:gd name="connsiteX4" fmla="*/ 10510 w 578069"/>
              <a:gd name="connsiteY4" fmla="*/ 325821 h 525517"/>
              <a:gd name="connsiteX5" fmla="*/ 0 w 578069"/>
              <a:gd name="connsiteY5" fmla="*/ 357352 h 525517"/>
              <a:gd name="connsiteX6" fmla="*/ 73573 w 578069"/>
              <a:gd name="connsiteY6" fmla="*/ 430924 h 525517"/>
              <a:gd name="connsiteX7" fmla="*/ 105104 w 578069"/>
              <a:gd name="connsiteY7" fmla="*/ 441435 h 525517"/>
              <a:gd name="connsiteX8" fmla="*/ 168166 w 578069"/>
              <a:gd name="connsiteY8" fmla="*/ 472966 h 525517"/>
              <a:gd name="connsiteX9" fmla="*/ 325821 w 578069"/>
              <a:gd name="connsiteY9" fmla="*/ 483476 h 525517"/>
              <a:gd name="connsiteX10" fmla="*/ 367862 w 578069"/>
              <a:gd name="connsiteY10" fmla="*/ 493986 h 525517"/>
              <a:gd name="connsiteX11" fmla="*/ 399393 w 578069"/>
              <a:gd name="connsiteY11" fmla="*/ 515007 h 525517"/>
              <a:gd name="connsiteX12" fmla="*/ 462455 w 578069"/>
              <a:gd name="connsiteY12" fmla="*/ 525517 h 525517"/>
              <a:gd name="connsiteX13" fmla="*/ 536028 w 578069"/>
              <a:gd name="connsiteY13" fmla="*/ 515007 h 525517"/>
              <a:gd name="connsiteX14" fmla="*/ 557048 w 578069"/>
              <a:gd name="connsiteY14" fmla="*/ 483476 h 525517"/>
              <a:gd name="connsiteX15" fmla="*/ 578069 w 578069"/>
              <a:gd name="connsiteY15" fmla="*/ 420414 h 525517"/>
              <a:gd name="connsiteX16" fmla="*/ 546538 w 578069"/>
              <a:gd name="connsiteY16" fmla="*/ 262759 h 525517"/>
              <a:gd name="connsiteX17" fmla="*/ 515007 w 578069"/>
              <a:gd name="connsiteY17" fmla="*/ 231228 h 525517"/>
              <a:gd name="connsiteX18" fmla="*/ 462455 w 578069"/>
              <a:gd name="connsiteY18" fmla="*/ 189186 h 525517"/>
              <a:gd name="connsiteX19" fmla="*/ 441435 w 578069"/>
              <a:gd name="connsiteY19" fmla="*/ 157655 h 525517"/>
              <a:gd name="connsiteX20" fmla="*/ 367862 w 578069"/>
              <a:gd name="connsiteY20" fmla="*/ 94593 h 525517"/>
              <a:gd name="connsiteX21" fmla="*/ 304800 w 578069"/>
              <a:gd name="connsiteY21" fmla="*/ 42042 h 525517"/>
              <a:gd name="connsiteX22" fmla="*/ 231228 w 578069"/>
              <a:gd name="connsiteY22" fmla="*/ 31531 h 525517"/>
              <a:gd name="connsiteX23" fmla="*/ 94593 w 578069"/>
              <a:gd name="connsiteY23" fmla="*/ 0 h 525517"/>
              <a:gd name="connsiteX24" fmla="*/ 73573 w 578069"/>
              <a:gd name="connsiteY24" fmla="*/ 42042 h 525517"/>
              <a:gd name="connsiteX25" fmla="*/ 63062 w 578069"/>
              <a:gd name="connsiteY25" fmla="*/ 63062 h 52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78069" h="525517">
                <a:moveTo>
                  <a:pt x="157655" y="168166"/>
                </a:moveTo>
                <a:cubicBezTo>
                  <a:pt x="123453" y="181846"/>
                  <a:pt x="88058" y="190722"/>
                  <a:pt x="63062" y="220717"/>
                </a:cubicBezTo>
                <a:cubicBezTo>
                  <a:pt x="55969" y="229228"/>
                  <a:pt x="58697" y="243030"/>
                  <a:pt x="52552" y="252248"/>
                </a:cubicBezTo>
                <a:cubicBezTo>
                  <a:pt x="44307" y="264616"/>
                  <a:pt x="31531" y="273269"/>
                  <a:pt x="21021" y="283779"/>
                </a:cubicBezTo>
                <a:cubicBezTo>
                  <a:pt x="17517" y="297793"/>
                  <a:pt x="14478" y="311931"/>
                  <a:pt x="10510" y="325821"/>
                </a:cubicBezTo>
                <a:cubicBezTo>
                  <a:pt x="7466" y="336474"/>
                  <a:pt x="0" y="346273"/>
                  <a:pt x="0" y="357352"/>
                </a:cubicBezTo>
                <a:cubicBezTo>
                  <a:pt x="0" y="396119"/>
                  <a:pt x="43476" y="420891"/>
                  <a:pt x="73573" y="430924"/>
                </a:cubicBezTo>
                <a:cubicBezTo>
                  <a:pt x="84083" y="434428"/>
                  <a:pt x="95195" y="436480"/>
                  <a:pt x="105104" y="441435"/>
                </a:cubicBezTo>
                <a:cubicBezTo>
                  <a:pt x="134962" y="456364"/>
                  <a:pt x="134204" y="469192"/>
                  <a:pt x="168166" y="472966"/>
                </a:cubicBezTo>
                <a:cubicBezTo>
                  <a:pt x="220512" y="478782"/>
                  <a:pt x="273269" y="479973"/>
                  <a:pt x="325821" y="483476"/>
                </a:cubicBezTo>
                <a:cubicBezTo>
                  <a:pt x="339835" y="486979"/>
                  <a:pt x="354585" y="488296"/>
                  <a:pt x="367862" y="493986"/>
                </a:cubicBezTo>
                <a:cubicBezTo>
                  <a:pt x="379473" y="498962"/>
                  <a:pt x="387409" y="511012"/>
                  <a:pt x="399393" y="515007"/>
                </a:cubicBezTo>
                <a:cubicBezTo>
                  <a:pt x="419610" y="521746"/>
                  <a:pt x="441434" y="522014"/>
                  <a:pt x="462455" y="525517"/>
                </a:cubicBezTo>
                <a:cubicBezTo>
                  <a:pt x="486979" y="522014"/>
                  <a:pt x="513390" y="525068"/>
                  <a:pt x="536028" y="515007"/>
                </a:cubicBezTo>
                <a:cubicBezTo>
                  <a:pt x="547571" y="509877"/>
                  <a:pt x="551918" y="495019"/>
                  <a:pt x="557048" y="483476"/>
                </a:cubicBezTo>
                <a:cubicBezTo>
                  <a:pt x="566047" y="463228"/>
                  <a:pt x="578069" y="420414"/>
                  <a:pt x="578069" y="420414"/>
                </a:cubicBezTo>
                <a:cubicBezTo>
                  <a:pt x="567559" y="367862"/>
                  <a:pt x="563485" y="313601"/>
                  <a:pt x="546538" y="262759"/>
                </a:cubicBezTo>
                <a:cubicBezTo>
                  <a:pt x="541838" y="248658"/>
                  <a:pt x="526193" y="241016"/>
                  <a:pt x="515007" y="231228"/>
                </a:cubicBezTo>
                <a:cubicBezTo>
                  <a:pt x="498124" y="216456"/>
                  <a:pt x="478318" y="205049"/>
                  <a:pt x="462455" y="189186"/>
                </a:cubicBezTo>
                <a:cubicBezTo>
                  <a:pt x="453523" y="180254"/>
                  <a:pt x="449656" y="167246"/>
                  <a:pt x="441435" y="157655"/>
                </a:cubicBezTo>
                <a:cubicBezTo>
                  <a:pt x="378281" y="83975"/>
                  <a:pt x="423646" y="141080"/>
                  <a:pt x="367862" y="94593"/>
                </a:cubicBezTo>
                <a:cubicBezTo>
                  <a:pt x="350266" y="79929"/>
                  <a:pt x="329266" y="49382"/>
                  <a:pt x="304800" y="42042"/>
                </a:cubicBezTo>
                <a:cubicBezTo>
                  <a:pt x="281072" y="34924"/>
                  <a:pt x="255520" y="36389"/>
                  <a:pt x="231228" y="31531"/>
                </a:cubicBezTo>
                <a:cubicBezTo>
                  <a:pt x="185394" y="22364"/>
                  <a:pt x="140138" y="10510"/>
                  <a:pt x="94593" y="0"/>
                </a:cubicBezTo>
                <a:cubicBezTo>
                  <a:pt x="18163" y="19109"/>
                  <a:pt x="63895" y="-6347"/>
                  <a:pt x="73573" y="42042"/>
                </a:cubicBezTo>
                <a:cubicBezTo>
                  <a:pt x="75109" y="49724"/>
                  <a:pt x="66566" y="56055"/>
                  <a:pt x="63062" y="63062"/>
                </a:cubicBezTo>
              </a:path>
            </a:pathLst>
          </a:cu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+mn-cs"/>
            </a:endParaRPr>
          </a:p>
        </p:txBody>
      </p:sp>
      <p:sp>
        <p:nvSpPr>
          <p:cNvPr id="19" name="Freeform: Shape 18"/>
          <p:cNvSpPr/>
          <p:nvPr/>
        </p:nvSpPr>
        <p:spPr>
          <a:xfrm>
            <a:off x="5127735" y="2238703"/>
            <a:ext cx="201011" cy="177363"/>
          </a:xfrm>
          <a:custGeom>
            <a:avLst/>
            <a:gdLst>
              <a:gd name="connsiteX0" fmla="*/ 157655 w 578069"/>
              <a:gd name="connsiteY0" fmla="*/ 168166 h 525517"/>
              <a:gd name="connsiteX1" fmla="*/ 63062 w 578069"/>
              <a:gd name="connsiteY1" fmla="*/ 220717 h 525517"/>
              <a:gd name="connsiteX2" fmla="*/ 52552 w 578069"/>
              <a:gd name="connsiteY2" fmla="*/ 252248 h 525517"/>
              <a:gd name="connsiteX3" fmla="*/ 21021 w 578069"/>
              <a:gd name="connsiteY3" fmla="*/ 283779 h 525517"/>
              <a:gd name="connsiteX4" fmla="*/ 10510 w 578069"/>
              <a:gd name="connsiteY4" fmla="*/ 325821 h 525517"/>
              <a:gd name="connsiteX5" fmla="*/ 0 w 578069"/>
              <a:gd name="connsiteY5" fmla="*/ 357352 h 525517"/>
              <a:gd name="connsiteX6" fmla="*/ 73573 w 578069"/>
              <a:gd name="connsiteY6" fmla="*/ 430924 h 525517"/>
              <a:gd name="connsiteX7" fmla="*/ 105104 w 578069"/>
              <a:gd name="connsiteY7" fmla="*/ 441435 h 525517"/>
              <a:gd name="connsiteX8" fmla="*/ 168166 w 578069"/>
              <a:gd name="connsiteY8" fmla="*/ 472966 h 525517"/>
              <a:gd name="connsiteX9" fmla="*/ 325821 w 578069"/>
              <a:gd name="connsiteY9" fmla="*/ 483476 h 525517"/>
              <a:gd name="connsiteX10" fmla="*/ 367862 w 578069"/>
              <a:gd name="connsiteY10" fmla="*/ 493986 h 525517"/>
              <a:gd name="connsiteX11" fmla="*/ 399393 w 578069"/>
              <a:gd name="connsiteY11" fmla="*/ 515007 h 525517"/>
              <a:gd name="connsiteX12" fmla="*/ 462455 w 578069"/>
              <a:gd name="connsiteY12" fmla="*/ 525517 h 525517"/>
              <a:gd name="connsiteX13" fmla="*/ 536028 w 578069"/>
              <a:gd name="connsiteY13" fmla="*/ 515007 h 525517"/>
              <a:gd name="connsiteX14" fmla="*/ 557048 w 578069"/>
              <a:gd name="connsiteY14" fmla="*/ 483476 h 525517"/>
              <a:gd name="connsiteX15" fmla="*/ 578069 w 578069"/>
              <a:gd name="connsiteY15" fmla="*/ 420414 h 525517"/>
              <a:gd name="connsiteX16" fmla="*/ 546538 w 578069"/>
              <a:gd name="connsiteY16" fmla="*/ 262759 h 525517"/>
              <a:gd name="connsiteX17" fmla="*/ 515007 w 578069"/>
              <a:gd name="connsiteY17" fmla="*/ 231228 h 525517"/>
              <a:gd name="connsiteX18" fmla="*/ 462455 w 578069"/>
              <a:gd name="connsiteY18" fmla="*/ 189186 h 525517"/>
              <a:gd name="connsiteX19" fmla="*/ 441435 w 578069"/>
              <a:gd name="connsiteY19" fmla="*/ 157655 h 525517"/>
              <a:gd name="connsiteX20" fmla="*/ 367862 w 578069"/>
              <a:gd name="connsiteY20" fmla="*/ 94593 h 525517"/>
              <a:gd name="connsiteX21" fmla="*/ 304800 w 578069"/>
              <a:gd name="connsiteY21" fmla="*/ 42042 h 525517"/>
              <a:gd name="connsiteX22" fmla="*/ 231228 w 578069"/>
              <a:gd name="connsiteY22" fmla="*/ 31531 h 525517"/>
              <a:gd name="connsiteX23" fmla="*/ 94593 w 578069"/>
              <a:gd name="connsiteY23" fmla="*/ 0 h 525517"/>
              <a:gd name="connsiteX24" fmla="*/ 73573 w 578069"/>
              <a:gd name="connsiteY24" fmla="*/ 42042 h 525517"/>
              <a:gd name="connsiteX25" fmla="*/ 63062 w 578069"/>
              <a:gd name="connsiteY25" fmla="*/ 63062 h 52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78069" h="525517">
                <a:moveTo>
                  <a:pt x="157655" y="168166"/>
                </a:moveTo>
                <a:cubicBezTo>
                  <a:pt x="123453" y="181846"/>
                  <a:pt x="88058" y="190722"/>
                  <a:pt x="63062" y="220717"/>
                </a:cubicBezTo>
                <a:cubicBezTo>
                  <a:pt x="55969" y="229228"/>
                  <a:pt x="58697" y="243030"/>
                  <a:pt x="52552" y="252248"/>
                </a:cubicBezTo>
                <a:cubicBezTo>
                  <a:pt x="44307" y="264616"/>
                  <a:pt x="31531" y="273269"/>
                  <a:pt x="21021" y="283779"/>
                </a:cubicBezTo>
                <a:cubicBezTo>
                  <a:pt x="17517" y="297793"/>
                  <a:pt x="14478" y="311931"/>
                  <a:pt x="10510" y="325821"/>
                </a:cubicBezTo>
                <a:cubicBezTo>
                  <a:pt x="7466" y="336474"/>
                  <a:pt x="0" y="346273"/>
                  <a:pt x="0" y="357352"/>
                </a:cubicBezTo>
                <a:cubicBezTo>
                  <a:pt x="0" y="396119"/>
                  <a:pt x="43476" y="420891"/>
                  <a:pt x="73573" y="430924"/>
                </a:cubicBezTo>
                <a:cubicBezTo>
                  <a:pt x="84083" y="434428"/>
                  <a:pt x="95195" y="436480"/>
                  <a:pt x="105104" y="441435"/>
                </a:cubicBezTo>
                <a:cubicBezTo>
                  <a:pt x="134962" y="456364"/>
                  <a:pt x="134204" y="469192"/>
                  <a:pt x="168166" y="472966"/>
                </a:cubicBezTo>
                <a:cubicBezTo>
                  <a:pt x="220512" y="478782"/>
                  <a:pt x="273269" y="479973"/>
                  <a:pt x="325821" y="483476"/>
                </a:cubicBezTo>
                <a:cubicBezTo>
                  <a:pt x="339835" y="486979"/>
                  <a:pt x="354585" y="488296"/>
                  <a:pt x="367862" y="493986"/>
                </a:cubicBezTo>
                <a:cubicBezTo>
                  <a:pt x="379473" y="498962"/>
                  <a:pt x="387409" y="511012"/>
                  <a:pt x="399393" y="515007"/>
                </a:cubicBezTo>
                <a:cubicBezTo>
                  <a:pt x="419610" y="521746"/>
                  <a:pt x="441434" y="522014"/>
                  <a:pt x="462455" y="525517"/>
                </a:cubicBezTo>
                <a:cubicBezTo>
                  <a:pt x="486979" y="522014"/>
                  <a:pt x="513390" y="525068"/>
                  <a:pt x="536028" y="515007"/>
                </a:cubicBezTo>
                <a:cubicBezTo>
                  <a:pt x="547571" y="509877"/>
                  <a:pt x="551918" y="495019"/>
                  <a:pt x="557048" y="483476"/>
                </a:cubicBezTo>
                <a:cubicBezTo>
                  <a:pt x="566047" y="463228"/>
                  <a:pt x="578069" y="420414"/>
                  <a:pt x="578069" y="420414"/>
                </a:cubicBezTo>
                <a:cubicBezTo>
                  <a:pt x="567559" y="367862"/>
                  <a:pt x="563485" y="313601"/>
                  <a:pt x="546538" y="262759"/>
                </a:cubicBezTo>
                <a:cubicBezTo>
                  <a:pt x="541838" y="248658"/>
                  <a:pt x="526193" y="241016"/>
                  <a:pt x="515007" y="231228"/>
                </a:cubicBezTo>
                <a:cubicBezTo>
                  <a:pt x="498124" y="216456"/>
                  <a:pt x="478318" y="205049"/>
                  <a:pt x="462455" y="189186"/>
                </a:cubicBezTo>
                <a:cubicBezTo>
                  <a:pt x="453523" y="180254"/>
                  <a:pt x="449656" y="167246"/>
                  <a:pt x="441435" y="157655"/>
                </a:cubicBezTo>
                <a:cubicBezTo>
                  <a:pt x="378281" y="83975"/>
                  <a:pt x="423646" y="141080"/>
                  <a:pt x="367862" y="94593"/>
                </a:cubicBezTo>
                <a:cubicBezTo>
                  <a:pt x="350266" y="79929"/>
                  <a:pt x="329266" y="49382"/>
                  <a:pt x="304800" y="42042"/>
                </a:cubicBezTo>
                <a:cubicBezTo>
                  <a:pt x="281072" y="34924"/>
                  <a:pt x="255520" y="36389"/>
                  <a:pt x="231228" y="31531"/>
                </a:cubicBezTo>
                <a:cubicBezTo>
                  <a:pt x="185394" y="22364"/>
                  <a:pt x="140138" y="10510"/>
                  <a:pt x="94593" y="0"/>
                </a:cubicBezTo>
                <a:cubicBezTo>
                  <a:pt x="18163" y="19109"/>
                  <a:pt x="63895" y="-6347"/>
                  <a:pt x="73573" y="42042"/>
                </a:cubicBezTo>
                <a:cubicBezTo>
                  <a:pt x="75109" y="49724"/>
                  <a:pt x="66566" y="56055"/>
                  <a:pt x="63062" y="63062"/>
                </a:cubicBezTo>
              </a:path>
            </a:pathLst>
          </a:cu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+mn-cs"/>
            </a:endParaRPr>
          </a:p>
        </p:txBody>
      </p:sp>
      <p:sp>
        <p:nvSpPr>
          <p:cNvPr id="20" name="Freeform: Shape 19"/>
          <p:cNvSpPr/>
          <p:nvPr/>
        </p:nvSpPr>
        <p:spPr>
          <a:xfrm>
            <a:off x="4546381" y="2238703"/>
            <a:ext cx="201011" cy="177363"/>
          </a:xfrm>
          <a:custGeom>
            <a:avLst/>
            <a:gdLst>
              <a:gd name="connsiteX0" fmla="*/ 157655 w 578069"/>
              <a:gd name="connsiteY0" fmla="*/ 168166 h 525517"/>
              <a:gd name="connsiteX1" fmla="*/ 63062 w 578069"/>
              <a:gd name="connsiteY1" fmla="*/ 220717 h 525517"/>
              <a:gd name="connsiteX2" fmla="*/ 52552 w 578069"/>
              <a:gd name="connsiteY2" fmla="*/ 252248 h 525517"/>
              <a:gd name="connsiteX3" fmla="*/ 21021 w 578069"/>
              <a:gd name="connsiteY3" fmla="*/ 283779 h 525517"/>
              <a:gd name="connsiteX4" fmla="*/ 10510 w 578069"/>
              <a:gd name="connsiteY4" fmla="*/ 325821 h 525517"/>
              <a:gd name="connsiteX5" fmla="*/ 0 w 578069"/>
              <a:gd name="connsiteY5" fmla="*/ 357352 h 525517"/>
              <a:gd name="connsiteX6" fmla="*/ 73573 w 578069"/>
              <a:gd name="connsiteY6" fmla="*/ 430924 h 525517"/>
              <a:gd name="connsiteX7" fmla="*/ 105104 w 578069"/>
              <a:gd name="connsiteY7" fmla="*/ 441435 h 525517"/>
              <a:gd name="connsiteX8" fmla="*/ 168166 w 578069"/>
              <a:gd name="connsiteY8" fmla="*/ 472966 h 525517"/>
              <a:gd name="connsiteX9" fmla="*/ 325821 w 578069"/>
              <a:gd name="connsiteY9" fmla="*/ 483476 h 525517"/>
              <a:gd name="connsiteX10" fmla="*/ 367862 w 578069"/>
              <a:gd name="connsiteY10" fmla="*/ 493986 h 525517"/>
              <a:gd name="connsiteX11" fmla="*/ 399393 w 578069"/>
              <a:gd name="connsiteY11" fmla="*/ 515007 h 525517"/>
              <a:gd name="connsiteX12" fmla="*/ 462455 w 578069"/>
              <a:gd name="connsiteY12" fmla="*/ 525517 h 525517"/>
              <a:gd name="connsiteX13" fmla="*/ 536028 w 578069"/>
              <a:gd name="connsiteY13" fmla="*/ 515007 h 525517"/>
              <a:gd name="connsiteX14" fmla="*/ 557048 w 578069"/>
              <a:gd name="connsiteY14" fmla="*/ 483476 h 525517"/>
              <a:gd name="connsiteX15" fmla="*/ 578069 w 578069"/>
              <a:gd name="connsiteY15" fmla="*/ 420414 h 525517"/>
              <a:gd name="connsiteX16" fmla="*/ 546538 w 578069"/>
              <a:gd name="connsiteY16" fmla="*/ 262759 h 525517"/>
              <a:gd name="connsiteX17" fmla="*/ 515007 w 578069"/>
              <a:gd name="connsiteY17" fmla="*/ 231228 h 525517"/>
              <a:gd name="connsiteX18" fmla="*/ 462455 w 578069"/>
              <a:gd name="connsiteY18" fmla="*/ 189186 h 525517"/>
              <a:gd name="connsiteX19" fmla="*/ 441435 w 578069"/>
              <a:gd name="connsiteY19" fmla="*/ 157655 h 525517"/>
              <a:gd name="connsiteX20" fmla="*/ 367862 w 578069"/>
              <a:gd name="connsiteY20" fmla="*/ 94593 h 525517"/>
              <a:gd name="connsiteX21" fmla="*/ 304800 w 578069"/>
              <a:gd name="connsiteY21" fmla="*/ 42042 h 525517"/>
              <a:gd name="connsiteX22" fmla="*/ 231228 w 578069"/>
              <a:gd name="connsiteY22" fmla="*/ 31531 h 525517"/>
              <a:gd name="connsiteX23" fmla="*/ 94593 w 578069"/>
              <a:gd name="connsiteY23" fmla="*/ 0 h 525517"/>
              <a:gd name="connsiteX24" fmla="*/ 73573 w 578069"/>
              <a:gd name="connsiteY24" fmla="*/ 42042 h 525517"/>
              <a:gd name="connsiteX25" fmla="*/ 63062 w 578069"/>
              <a:gd name="connsiteY25" fmla="*/ 63062 h 52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78069" h="525517">
                <a:moveTo>
                  <a:pt x="157655" y="168166"/>
                </a:moveTo>
                <a:cubicBezTo>
                  <a:pt x="123453" y="181846"/>
                  <a:pt x="88058" y="190722"/>
                  <a:pt x="63062" y="220717"/>
                </a:cubicBezTo>
                <a:cubicBezTo>
                  <a:pt x="55969" y="229228"/>
                  <a:pt x="58697" y="243030"/>
                  <a:pt x="52552" y="252248"/>
                </a:cubicBezTo>
                <a:cubicBezTo>
                  <a:pt x="44307" y="264616"/>
                  <a:pt x="31531" y="273269"/>
                  <a:pt x="21021" y="283779"/>
                </a:cubicBezTo>
                <a:cubicBezTo>
                  <a:pt x="17517" y="297793"/>
                  <a:pt x="14478" y="311931"/>
                  <a:pt x="10510" y="325821"/>
                </a:cubicBezTo>
                <a:cubicBezTo>
                  <a:pt x="7466" y="336474"/>
                  <a:pt x="0" y="346273"/>
                  <a:pt x="0" y="357352"/>
                </a:cubicBezTo>
                <a:cubicBezTo>
                  <a:pt x="0" y="396119"/>
                  <a:pt x="43476" y="420891"/>
                  <a:pt x="73573" y="430924"/>
                </a:cubicBezTo>
                <a:cubicBezTo>
                  <a:pt x="84083" y="434428"/>
                  <a:pt x="95195" y="436480"/>
                  <a:pt x="105104" y="441435"/>
                </a:cubicBezTo>
                <a:cubicBezTo>
                  <a:pt x="134962" y="456364"/>
                  <a:pt x="134204" y="469192"/>
                  <a:pt x="168166" y="472966"/>
                </a:cubicBezTo>
                <a:cubicBezTo>
                  <a:pt x="220512" y="478782"/>
                  <a:pt x="273269" y="479973"/>
                  <a:pt x="325821" y="483476"/>
                </a:cubicBezTo>
                <a:cubicBezTo>
                  <a:pt x="339835" y="486979"/>
                  <a:pt x="354585" y="488296"/>
                  <a:pt x="367862" y="493986"/>
                </a:cubicBezTo>
                <a:cubicBezTo>
                  <a:pt x="379473" y="498962"/>
                  <a:pt x="387409" y="511012"/>
                  <a:pt x="399393" y="515007"/>
                </a:cubicBezTo>
                <a:cubicBezTo>
                  <a:pt x="419610" y="521746"/>
                  <a:pt x="441434" y="522014"/>
                  <a:pt x="462455" y="525517"/>
                </a:cubicBezTo>
                <a:cubicBezTo>
                  <a:pt x="486979" y="522014"/>
                  <a:pt x="513390" y="525068"/>
                  <a:pt x="536028" y="515007"/>
                </a:cubicBezTo>
                <a:cubicBezTo>
                  <a:pt x="547571" y="509877"/>
                  <a:pt x="551918" y="495019"/>
                  <a:pt x="557048" y="483476"/>
                </a:cubicBezTo>
                <a:cubicBezTo>
                  <a:pt x="566047" y="463228"/>
                  <a:pt x="578069" y="420414"/>
                  <a:pt x="578069" y="420414"/>
                </a:cubicBezTo>
                <a:cubicBezTo>
                  <a:pt x="567559" y="367862"/>
                  <a:pt x="563485" y="313601"/>
                  <a:pt x="546538" y="262759"/>
                </a:cubicBezTo>
                <a:cubicBezTo>
                  <a:pt x="541838" y="248658"/>
                  <a:pt x="526193" y="241016"/>
                  <a:pt x="515007" y="231228"/>
                </a:cubicBezTo>
                <a:cubicBezTo>
                  <a:pt x="498124" y="216456"/>
                  <a:pt x="478318" y="205049"/>
                  <a:pt x="462455" y="189186"/>
                </a:cubicBezTo>
                <a:cubicBezTo>
                  <a:pt x="453523" y="180254"/>
                  <a:pt x="449656" y="167246"/>
                  <a:pt x="441435" y="157655"/>
                </a:cubicBezTo>
                <a:cubicBezTo>
                  <a:pt x="378281" y="83975"/>
                  <a:pt x="423646" y="141080"/>
                  <a:pt x="367862" y="94593"/>
                </a:cubicBezTo>
                <a:cubicBezTo>
                  <a:pt x="350266" y="79929"/>
                  <a:pt x="329266" y="49382"/>
                  <a:pt x="304800" y="42042"/>
                </a:cubicBezTo>
                <a:cubicBezTo>
                  <a:pt x="281072" y="34924"/>
                  <a:pt x="255520" y="36389"/>
                  <a:pt x="231228" y="31531"/>
                </a:cubicBezTo>
                <a:cubicBezTo>
                  <a:pt x="185394" y="22364"/>
                  <a:pt x="140138" y="10510"/>
                  <a:pt x="94593" y="0"/>
                </a:cubicBezTo>
                <a:cubicBezTo>
                  <a:pt x="18163" y="19109"/>
                  <a:pt x="63895" y="-6347"/>
                  <a:pt x="73573" y="42042"/>
                </a:cubicBezTo>
                <a:cubicBezTo>
                  <a:pt x="75109" y="49724"/>
                  <a:pt x="66566" y="56055"/>
                  <a:pt x="63062" y="63062"/>
                </a:cubicBezTo>
              </a:path>
            </a:pathLst>
          </a:cu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+mn-cs"/>
            </a:endParaRPr>
          </a:p>
        </p:txBody>
      </p:sp>
      <p:sp>
        <p:nvSpPr>
          <p:cNvPr id="21" name="Freeform: Shape 20"/>
          <p:cNvSpPr/>
          <p:nvPr/>
        </p:nvSpPr>
        <p:spPr>
          <a:xfrm>
            <a:off x="3379732" y="1998277"/>
            <a:ext cx="201011" cy="177363"/>
          </a:xfrm>
          <a:custGeom>
            <a:avLst/>
            <a:gdLst>
              <a:gd name="connsiteX0" fmla="*/ 157655 w 578069"/>
              <a:gd name="connsiteY0" fmla="*/ 168166 h 525517"/>
              <a:gd name="connsiteX1" fmla="*/ 63062 w 578069"/>
              <a:gd name="connsiteY1" fmla="*/ 220717 h 525517"/>
              <a:gd name="connsiteX2" fmla="*/ 52552 w 578069"/>
              <a:gd name="connsiteY2" fmla="*/ 252248 h 525517"/>
              <a:gd name="connsiteX3" fmla="*/ 21021 w 578069"/>
              <a:gd name="connsiteY3" fmla="*/ 283779 h 525517"/>
              <a:gd name="connsiteX4" fmla="*/ 10510 w 578069"/>
              <a:gd name="connsiteY4" fmla="*/ 325821 h 525517"/>
              <a:gd name="connsiteX5" fmla="*/ 0 w 578069"/>
              <a:gd name="connsiteY5" fmla="*/ 357352 h 525517"/>
              <a:gd name="connsiteX6" fmla="*/ 73573 w 578069"/>
              <a:gd name="connsiteY6" fmla="*/ 430924 h 525517"/>
              <a:gd name="connsiteX7" fmla="*/ 105104 w 578069"/>
              <a:gd name="connsiteY7" fmla="*/ 441435 h 525517"/>
              <a:gd name="connsiteX8" fmla="*/ 168166 w 578069"/>
              <a:gd name="connsiteY8" fmla="*/ 472966 h 525517"/>
              <a:gd name="connsiteX9" fmla="*/ 325821 w 578069"/>
              <a:gd name="connsiteY9" fmla="*/ 483476 h 525517"/>
              <a:gd name="connsiteX10" fmla="*/ 367862 w 578069"/>
              <a:gd name="connsiteY10" fmla="*/ 493986 h 525517"/>
              <a:gd name="connsiteX11" fmla="*/ 399393 w 578069"/>
              <a:gd name="connsiteY11" fmla="*/ 515007 h 525517"/>
              <a:gd name="connsiteX12" fmla="*/ 462455 w 578069"/>
              <a:gd name="connsiteY12" fmla="*/ 525517 h 525517"/>
              <a:gd name="connsiteX13" fmla="*/ 536028 w 578069"/>
              <a:gd name="connsiteY13" fmla="*/ 515007 h 525517"/>
              <a:gd name="connsiteX14" fmla="*/ 557048 w 578069"/>
              <a:gd name="connsiteY14" fmla="*/ 483476 h 525517"/>
              <a:gd name="connsiteX15" fmla="*/ 578069 w 578069"/>
              <a:gd name="connsiteY15" fmla="*/ 420414 h 525517"/>
              <a:gd name="connsiteX16" fmla="*/ 546538 w 578069"/>
              <a:gd name="connsiteY16" fmla="*/ 262759 h 525517"/>
              <a:gd name="connsiteX17" fmla="*/ 515007 w 578069"/>
              <a:gd name="connsiteY17" fmla="*/ 231228 h 525517"/>
              <a:gd name="connsiteX18" fmla="*/ 462455 w 578069"/>
              <a:gd name="connsiteY18" fmla="*/ 189186 h 525517"/>
              <a:gd name="connsiteX19" fmla="*/ 441435 w 578069"/>
              <a:gd name="connsiteY19" fmla="*/ 157655 h 525517"/>
              <a:gd name="connsiteX20" fmla="*/ 367862 w 578069"/>
              <a:gd name="connsiteY20" fmla="*/ 94593 h 525517"/>
              <a:gd name="connsiteX21" fmla="*/ 304800 w 578069"/>
              <a:gd name="connsiteY21" fmla="*/ 42042 h 525517"/>
              <a:gd name="connsiteX22" fmla="*/ 231228 w 578069"/>
              <a:gd name="connsiteY22" fmla="*/ 31531 h 525517"/>
              <a:gd name="connsiteX23" fmla="*/ 94593 w 578069"/>
              <a:gd name="connsiteY23" fmla="*/ 0 h 525517"/>
              <a:gd name="connsiteX24" fmla="*/ 73573 w 578069"/>
              <a:gd name="connsiteY24" fmla="*/ 42042 h 525517"/>
              <a:gd name="connsiteX25" fmla="*/ 63062 w 578069"/>
              <a:gd name="connsiteY25" fmla="*/ 63062 h 52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78069" h="525517">
                <a:moveTo>
                  <a:pt x="157655" y="168166"/>
                </a:moveTo>
                <a:cubicBezTo>
                  <a:pt x="123453" y="181846"/>
                  <a:pt x="88058" y="190722"/>
                  <a:pt x="63062" y="220717"/>
                </a:cubicBezTo>
                <a:cubicBezTo>
                  <a:pt x="55969" y="229228"/>
                  <a:pt x="58697" y="243030"/>
                  <a:pt x="52552" y="252248"/>
                </a:cubicBezTo>
                <a:cubicBezTo>
                  <a:pt x="44307" y="264616"/>
                  <a:pt x="31531" y="273269"/>
                  <a:pt x="21021" y="283779"/>
                </a:cubicBezTo>
                <a:cubicBezTo>
                  <a:pt x="17517" y="297793"/>
                  <a:pt x="14478" y="311931"/>
                  <a:pt x="10510" y="325821"/>
                </a:cubicBezTo>
                <a:cubicBezTo>
                  <a:pt x="7466" y="336474"/>
                  <a:pt x="0" y="346273"/>
                  <a:pt x="0" y="357352"/>
                </a:cubicBezTo>
                <a:cubicBezTo>
                  <a:pt x="0" y="396119"/>
                  <a:pt x="43476" y="420891"/>
                  <a:pt x="73573" y="430924"/>
                </a:cubicBezTo>
                <a:cubicBezTo>
                  <a:pt x="84083" y="434428"/>
                  <a:pt x="95195" y="436480"/>
                  <a:pt x="105104" y="441435"/>
                </a:cubicBezTo>
                <a:cubicBezTo>
                  <a:pt x="134962" y="456364"/>
                  <a:pt x="134204" y="469192"/>
                  <a:pt x="168166" y="472966"/>
                </a:cubicBezTo>
                <a:cubicBezTo>
                  <a:pt x="220512" y="478782"/>
                  <a:pt x="273269" y="479973"/>
                  <a:pt x="325821" y="483476"/>
                </a:cubicBezTo>
                <a:cubicBezTo>
                  <a:pt x="339835" y="486979"/>
                  <a:pt x="354585" y="488296"/>
                  <a:pt x="367862" y="493986"/>
                </a:cubicBezTo>
                <a:cubicBezTo>
                  <a:pt x="379473" y="498962"/>
                  <a:pt x="387409" y="511012"/>
                  <a:pt x="399393" y="515007"/>
                </a:cubicBezTo>
                <a:cubicBezTo>
                  <a:pt x="419610" y="521746"/>
                  <a:pt x="441434" y="522014"/>
                  <a:pt x="462455" y="525517"/>
                </a:cubicBezTo>
                <a:cubicBezTo>
                  <a:pt x="486979" y="522014"/>
                  <a:pt x="513390" y="525068"/>
                  <a:pt x="536028" y="515007"/>
                </a:cubicBezTo>
                <a:cubicBezTo>
                  <a:pt x="547571" y="509877"/>
                  <a:pt x="551918" y="495019"/>
                  <a:pt x="557048" y="483476"/>
                </a:cubicBezTo>
                <a:cubicBezTo>
                  <a:pt x="566047" y="463228"/>
                  <a:pt x="578069" y="420414"/>
                  <a:pt x="578069" y="420414"/>
                </a:cubicBezTo>
                <a:cubicBezTo>
                  <a:pt x="567559" y="367862"/>
                  <a:pt x="563485" y="313601"/>
                  <a:pt x="546538" y="262759"/>
                </a:cubicBezTo>
                <a:cubicBezTo>
                  <a:pt x="541838" y="248658"/>
                  <a:pt x="526193" y="241016"/>
                  <a:pt x="515007" y="231228"/>
                </a:cubicBezTo>
                <a:cubicBezTo>
                  <a:pt x="498124" y="216456"/>
                  <a:pt x="478318" y="205049"/>
                  <a:pt x="462455" y="189186"/>
                </a:cubicBezTo>
                <a:cubicBezTo>
                  <a:pt x="453523" y="180254"/>
                  <a:pt x="449656" y="167246"/>
                  <a:pt x="441435" y="157655"/>
                </a:cubicBezTo>
                <a:cubicBezTo>
                  <a:pt x="378281" y="83975"/>
                  <a:pt x="423646" y="141080"/>
                  <a:pt x="367862" y="94593"/>
                </a:cubicBezTo>
                <a:cubicBezTo>
                  <a:pt x="350266" y="79929"/>
                  <a:pt x="329266" y="49382"/>
                  <a:pt x="304800" y="42042"/>
                </a:cubicBezTo>
                <a:cubicBezTo>
                  <a:pt x="281072" y="34924"/>
                  <a:pt x="255520" y="36389"/>
                  <a:pt x="231228" y="31531"/>
                </a:cubicBezTo>
                <a:cubicBezTo>
                  <a:pt x="185394" y="22364"/>
                  <a:pt x="140138" y="10510"/>
                  <a:pt x="94593" y="0"/>
                </a:cubicBezTo>
                <a:cubicBezTo>
                  <a:pt x="18163" y="19109"/>
                  <a:pt x="63895" y="-6347"/>
                  <a:pt x="73573" y="42042"/>
                </a:cubicBezTo>
                <a:cubicBezTo>
                  <a:pt x="75109" y="49724"/>
                  <a:pt x="66566" y="56055"/>
                  <a:pt x="63062" y="63062"/>
                </a:cubicBezTo>
              </a:path>
            </a:pathLst>
          </a:cu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+mn-cs"/>
            </a:endParaRPr>
          </a:p>
        </p:txBody>
      </p:sp>
      <p:sp>
        <p:nvSpPr>
          <p:cNvPr id="22" name="Freeform: Shape 21"/>
          <p:cNvSpPr/>
          <p:nvPr/>
        </p:nvSpPr>
        <p:spPr>
          <a:xfrm flipH="1" flipV="1">
            <a:off x="4155466" y="1984483"/>
            <a:ext cx="467773" cy="80798"/>
          </a:xfrm>
          <a:custGeom>
            <a:avLst/>
            <a:gdLst>
              <a:gd name="connsiteX0" fmla="*/ 157655 w 578069"/>
              <a:gd name="connsiteY0" fmla="*/ 168166 h 525517"/>
              <a:gd name="connsiteX1" fmla="*/ 63062 w 578069"/>
              <a:gd name="connsiteY1" fmla="*/ 220717 h 525517"/>
              <a:gd name="connsiteX2" fmla="*/ 52552 w 578069"/>
              <a:gd name="connsiteY2" fmla="*/ 252248 h 525517"/>
              <a:gd name="connsiteX3" fmla="*/ 21021 w 578069"/>
              <a:gd name="connsiteY3" fmla="*/ 283779 h 525517"/>
              <a:gd name="connsiteX4" fmla="*/ 10510 w 578069"/>
              <a:gd name="connsiteY4" fmla="*/ 325821 h 525517"/>
              <a:gd name="connsiteX5" fmla="*/ 0 w 578069"/>
              <a:gd name="connsiteY5" fmla="*/ 357352 h 525517"/>
              <a:gd name="connsiteX6" fmla="*/ 73573 w 578069"/>
              <a:gd name="connsiteY6" fmla="*/ 430924 h 525517"/>
              <a:gd name="connsiteX7" fmla="*/ 105104 w 578069"/>
              <a:gd name="connsiteY7" fmla="*/ 441435 h 525517"/>
              <a:gd name="connsiteX8" fmla="*/ 168166 w 578069"/>
              <a:gd name="connsiteY8" fmla="*/ 472966 h 525517"/>
              <a:gd name="connsiteX9" fmla="*/ 325821 w 578069"/>
              <a:gd name="connsiteY9" fmla="*/ 483476 h 525517"/>
              <a:gd name="connsiteX10" fmla="*/ 367862 w 578069"/>
              <a:gd name="connsiteY10" fmla="*/ 493986 h 525517"/>
              <a:gd name="connsiteX11" fmla="*/ 399393 w 578069"/>
              <a:gd name="connsiteY11" fmla="*/ 515007 h 525517"/>
              <a:gd name="connsiteX12" fmla="*/ 462455 w 578069"/>
              <a:gd name="connsiteY12" fmla="*/ 525517 h 525517"/>
              <a:gd name="connsiteX13" fmla="*/ 536028 w 578069"/>
              <a:gd name="connsiteY13" fmla="*/ 515007 h 525517"/>
              <a:gd name="connsiteX14" fmla="*/ 557048 w 578069"/>
              <a:gd name="connsiteY14" fmla="*/ 483476 h 525517"/>
              <a:gd name="connsiteX15" fmla="*/ 578069 w 578069"/>
              <a:gd name="connsiteY15" fmla="*/ 420414 h 525517"/>
              <a:gd name="connsiteX16" fmla="*/ 546538 w 578069"/>
              <a:gd name="connsiteY16" fmla="*/ 262759 h 525517"/>
              <a:gd name="connsiteX17" fmla="*/ 515007 w 578069"/>
              <a:gd name="connsiteY17" fmla="*/ 231228 h 525517"/>
              <a:gd name="connsiteX18" fmla="*/ 462455 w 578069"/>
              <a:gd name="connsiteY18" fmla="*/ 189186 h 525517"/>
              <a:gd name="connsiteX19" fmla="*/ 441435 w 578069"/>
              <a:gd name="connsiteY19" fmla="*/ 157655 h 525517"/>
              <a:gd name="connsiteX20" fmla="*/ 367862 w 578069"/>
              <a:gd name="connsiteY20" fmla="*/ 94593 h 525517"/>
              <a:gd name="connsiteX21" fmla="*/ 304800 w 578069"/>
              <a:gd name="connsiteY21" fmla="*/ 42042 h 525517"/>
              <a:gd name="connsiteX22" fmla="*/ 231228 w 578069"/>
              <a:gd name="connsiteY22" fmla="*/ 31531 h 525517"/>
              <a:gd name="connsiteX23" fmla="*/ 94593 w 578069"/>
              <a:gd name="connsiteY23" fmla="*/ 0 h 525517"/>
              <a:gd name="connsiteX24" fmla="*/ 73573 w 578069"/>
              <a:gd name="connsiteY24" fmla="*/ 42042 h 525517"/>
              <a:gd name="connsiteX25" fmla="*/ 63062 w 578069"/>
              <a:gd name="connsiteY25" fmla="*/ 63062 h 52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78069" h="525517">
                <a:moveTo>
                  <a:pt x="157655" y="168166"/>
                </a:moveTo>
                <a:cubicBezTo>
                  <a:pt x="123453" y="181846"/>
                  <a:pt x="88058" y="190722"/>
                  <a:pt x="63062" y="220717"/>
                </a:cubicBezTo>
                <a:cubicBezTo>
                  <a:pt x="55969" y="229228"/>
                  <a:pt x="58697" y="243030"/>
                  <a:pt x="52552" y="252248"/>
                </a:cubicBezTo>
                <a:cubicBezTo>
                  <a:pt x="44307" y="264616"/>
                  <a:pt x="31531" y="273269"/>
                  <a:pt x="21021" y="283779"/>
                </a:cubicBezTo>
                <a:cubicBezTo>
                  <a:pt x="17517" y="297793"/>
                  <a:pt x="14478" y="311931"/>
                  <a:pt x="10510" y="325821"/>
                </a:cubicBezTo>
                <a:cubicBezTo>
                  <a:pt x="7466" y="336474"/>
                  <a:pt x="0" y="346273"/>
                  <a:pt x="0" y="357352"/>
                </a:cubicBezTo>
                <a:cubicBezTo>
                  <a:pt x="0" y="396119"/>
                  <a:pt x="43476" y="420891"/>
                  <a:pt x="73573" y="430924"/>
                </a:cubicBezTo>
                <a:cubicBezTo>
                  <a:pt x="84083" y="434428"/>
                  <a:pt x="95195" y="436480"/>
                  <a:pt x="105104" y="441435"/>
                </a:cubicBezTo>
                <a:cubicBezTo>
                  <a:pt x="134962" y="456364"/>
                  <a:pt x="134204" y="469192"/>
                  <a:pt x="168166" y="472966"/>
                </a:cubicBezTo>
                <a:cubicBezTo>
                  <a:pt x="220512" y="478782"/>
                  <a:pt x="273269" y="479973"/>
                  <a:pt x="325821" y="483476"/>
                </a:cubicBezTo>
                <a:cubicBezTo>
                  <a:pt x="339835" y="486979"/>
                  <a:pt x="354585" y="488296"/>
                  <a:pt x="367862" y="493986"/>
                </a:cubicBezTo>
                <a:cubicBezTo>
                  <a:pt x="379473" y="498962"/>
                  <a:pt x="387409" y="511012"/>
                  <a:pt x="399393" y="515007"/>
                </a:cubicBezTo>
                <a:cubicBezTo>
                  <a:pt x="419610" y="521746"/>
                  <a:pt x="441434" y="522014"/>
                  <a:pt x="462455" y="525517"/>
                </a:cubicBezTo>
                <a:cubicBezTo>
                  <a:pt x="486979" y="522014"/>
                  <a:pt x="513390" y="525068"/>
                  <a:pt x="536028" y="515007"/>
                </a:cubicBezTo>
                <a:cubicBezTo>
                  <a:pt x="547571" y="509877"/>
                  <a:pt x="551918" y="495019"/>
                  <a:pt x="557048" y="483476"/>
                </a:cubicBezTo>
                <a:cubicBezTo>
                  <a:pt x="566047" y="463228"/>
                  <a:pt x="578069" y="420414"/>
                  <a:pt x="578069" y="420414"/>
                </a:cubicBezTo>
                <a:cubicBezTo>
                  <a:pt x="567559" y="367862"/>
                  <a:pt x="563485" y="313601"/>
                  <a:pt x="546538" y="262759"/>
                </a:cubicBezTo>
                <a:cubicBezTo>
                  <a:pt x="541838" y="248658"/>
                  <a:pt x="526193" y="241016"/>
                  <a:pt x="515007" y="231228"/>
                </a:cubicBezTo>
                <a:cubicBezTo>
                  <a:pt x="498124" y="216456"/>
                  <a:pt x="478318" y="205049"/>
                  <a:pt x="462455" y="189186"/>
                </a:cubicBezTo>
                <a:cubicBezTo>
                  <a:pt x="453523" y="180254"/>
                  <a:pt x="449656" y="167246"/>
                  <a:pt x="441435" y="157655"/>
                </a:cubicBezTo>
                <a:cubicBezTo>
                  <a:pt x="378281" y="83975"/>
                  <a:pt x="423646" y="141080"/>
                  <a:pt x="367862" y="94593"/>
                </a:cubicBezTo>
                <a:cubicBezTo>
                  <a:pt x="350266" y="79929"/>
                  <a:pt x="329266" y="49382"/>
                  <a:pt x="304800" y="42042"/>
                </a:cubicBezTo>
                <a:cubicBezTo>
                  <a:pt x="281072" y="34924"/>
                  <a:pt x="255520" y="36389"/>
                  <a:pt x="231228" y="31531"/>
                </a:cubicBezTo>
                <a:cubicBezTo>
                  <a:pt x="185394" y="22364"/>
                  <a:pt x="140138" y="10510"/>
                  <a:pt x="94593" y="0"/>
                </a:cubicBezTo>
                <a:cubicBezTo>
                  <a:pt x="18163" y="19109"/>
                  <a:pt x="63895" y="-6347"/>
                  <a:pt x="73573" y="42042"/>
                </a:cubicBezTo>
                <a:cubicBezTo>
                  <a:pt x="75109" y="49724"/>
                  <a:pt x="66566" y="56055"/>
                  <a:pt x="63062" y="63062"/>
                </a:cubicBezTo>
              </a:path>
            </a:pathLst>
          </a:cu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+mn-cs"/>
            </a:endParaRPr>
          </a:p>
        </p:txBody>
      </p:sp>
      <p:sp>
        <p:nvSpPr>
          <p:cNvPr id="23" name="Freeform: Shape 22"/>
          <p:cNvSpPr/>
          <p:nvPr/>
        </p:nvSpPr>
        <p:spPr>
          <a:xfrm>
            <a:off x="6015796" y="1933247"/>
            <a:ext cx="201011" cy="177363"/>
          </a:xfrm>
          <a:custGeom>
            <a:avLst/>
            <a:gdLst>
              <a:gd name="connsiteX0" fmla="*/ 157655 w 578069"/>
              <a:gd name="connsiteY0" fmla="*/ 168166 h 525517"/>
              <a:gd name="connsiteX1" fmla="*/ 63062 w 578069"/>
              <a:gd name="connsiteY1" fmla="*/ 220717 h 525517"/>
              <a:gd name="connsiteX2" fmla="*/ 52552 w 578069"/>
              <a:gd name="connsiteY2" fmla="*/ 252248 h 525517"/>
              <a:gd name="connsiteX3" fmla="*/ 21021 w 578069"/>
              <a:gd name="connsiteY3" fmla="*/ 283779 h 525517"/>
              <a:gd name="connsiteX4" fmla="*/ 10510 w 578069"/>
              <a:gd name="connsiteY4" fmla="*/ 325821 h 525517"/>
              <a:gd name="connsiteX5" fmla="*/ 0 w 578069"/>
              <a:gd name="connsiteY5" fmla="*/ 357352 h 525517"/>
              <a:gd name="connsiteX6" fmla="*/ 73573 w 578069"/>
              <a:gd name="connsiteY6" fmla="*/ 430924 h 525517"/>
              <a:gd name="connsiteX7" fmla="*/ 105104 w 578069"/>
              <a:gd name="connsiteY7" fmla="*/ 441435 h 525517"/>
              <a:gd name="connsiteX8" fmla="*/ 168166 w 578069"/>
              <a:gd name="connsiteY8" fmla="*/ 472966 h 525517"/>
              <a:gd name="connsiteX9" fmla="*/ 325821 w 578069"/>
              <a:gd name="connsiteY9" fmla="*/ 483476 h 525517"/>
              <a:gd name="connsiteX10" fmla="*/ 367862 w 578069"/>
              <a:gd name="connsiteY10" fmla="*/ 493986 h 525517"/>
              <a:gd name="connsiteX11" fmla="*/ 399393 w 578069"/>
              <a:gd name="connsiteY11" fmla="*/ 515007 h 525517"/>
              <a:gd name="connsiteX12" fmla="*/ 462455 w 578069"/>
              <a:gd name="connsiteY12" fmla="*/ 525517 h 525517"/>
              <a:gd name="connsiteX13" fmla="*/ 536028 w 578069"/>
              <a:gd name="connsiteY13" fmla="*/ 515007 h 525517"/>
              <a:gd name="connsiteX14" fmla="*/ 557048 w 578069"/>
              <a:gd name="connsiteY14" fmla="*/ 483476 h 525517"/>
              <a:gd name="connsiteX15" fmla="*/ 578069 w 578069"/>
              <a:gd name="connsiteY15" fmla="*/ 420414 h 525517"/>
              <a:gd name="connsiteX16" fmla="*/ 546538 w 578069"/>
              <a:gd name="connsiteY16" fmla="*/ 262759 h 525517"/>
              <a:gd name="connsiteX17" fmla="*/ 515007 w 578069"/>
              <a:gd name="connsiteY17" fmla="*/ 231228 h 525517"/>
              <a:gd name="connsiteX18" fmla="*/ 462455 w 578069"/>
              <a:gd name="connsiteY18" fmla="*/ 189186 h 525517"/>
              <a:gd name="connsiteX19" fmla="*/ 441435 w 578069"/>
              <a:gd name="connsiteY19" fmla="*/ 157655 h 525517"/>
              <a:gd name="connsiteX20" fmla="*/ 367862 w 578069"/>
              <a:gd name="connsiteY20" fmla="*/ 94593 h 525517"/>
              <a:gd name="connsiteX21" fmla="*/ 304800 w 578069"/>
              <a:gd name="connsiteY21" fmla="*/ 42042 h 525517"/>
              <a:gd name="connsiteX22" fmla="*/ 231228 w 578069"/>
              <a:gd name="connsiteY22" fmla="*/ 31531 h 525517"/>
              <a:gd name="connsiteX23" fmla="*/ 94593 w 578069"/>
              <a:gd name="connsiteY23" fmla="*/ 0 h 525517"/>
              <a:gd name="connsiteX24" fmla="*/ 73573 w 578069"/>
              <a:gd name="connsiteY24" fmla="*/ 42042 h 525517"/>
              <a:gd name="connsiteX25" fmla="*/ 63062 w 578069"/>
              <a:gd name="connsiteY25" fmla="*/ 63062 h 52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78069" h="525517">
                <a:moveTo>
                  <a:pt x="157655" y="168166"/>
                </a:moveTo>
                <a:cubicBezTo>
                  <a:pt x="123453" y="181846"/>
                  <a:pt x="88058" y="190722"/>
                  <a:pt x="63062" y="220717"/>
                </a:cubicBezTo>
                <a:cubicBezTo>
                  <a:pt x="55969" y="229228"/>
                  <a:pt x="58697" y="243030"/>
                  <a:pt x="52552" y="252248"/>
                </a:cubicBezTo>
                <a:cubicBezTo>
                  <a:pt x="44307" y="264616"/>
                  <a:pt x="31531" y="273269"/>
                  <a:pt x="21021" y="283779"/>
                </a:cubicBezTo>
                <a:cubicBezTo>
                  <a:pt x="17517" y="297793"/>
                  <a:pt x="14478" y="311931"/>
                  <a:pt x="10510" y="325821"/>
                </a:cubicBezTo>
                <a:cubicBezTo>
                  <a:pt x="7466" y="336474"/>
                  <a:pt x="0" y="346273"/>
                  <a:pt x="0" y="357352"/>
                </a:cubicBezTo>
                <a:cubicBezTo>
                  <a:pt x="0" y="396119"/>
                  <a:pt x="43476" y="420891"/>
                  <a:pt x="73573" y="430924"/>
                </a:cubicBezTo>
                <a:cubicBezTo>
                  <a:pt x="84083" y="434428"/>
                  <a:pt x="95195" y="436480"/>
                  <a:pt x="105104" y="441435"/>
                </a:cubicBezTo>
                <a:cubicBezTo>
                  <a:pt x="134962" y="456364"/>
                  <a:pt x="134204" y="469192"/>
                  <a:pt x="168166" y="472966"/>
                </a:cubicBezTo>
                <a:cubicBezTo>
                  <a:pt x="220512" y="478782"/>
                  <a:pt x="273269" y="479973"/>
                  <a:pt x="325821" y="483476"/>
                </a:cubicBezTo>
                <a:cubicBezTo>
                  <a:pt x="339835" y="486979"/>
                  <a:pt x="354585" y="488296"/>
                  <a:pt x="367862" y="493986"/>
                </a:cubicBezTo>
                <a:cubicBezTo>
                  <a:pt x="379473" y="498962"/>
                  <a:pt x="387409" y="511012"/>
                  <a:pt x="399393" y="515007"/>
                </a:cubicBezTo>
                <a:cubicBezTo>
                  <a:pt x="419610" y="521746"/>
                  <a:pt x="441434" y="522014"/>
                  <a:pt x="462455" y="525517"/>
                </a:cubicBezTo>
                <a:cubicBezTo>
                  <a:pt x="486979" y="522014"/>
                  <a:pt x="513390" y="525068"/>
                  <a:pt x="536028" y="515007"/>
                </a:cubicBezTo>
                <a:cubicBezTo>
                  <a:pt x="547571" y="509877"/>
                  <a:pt x="551918" y="495019"/>
                  <a:pt x="557048" y="483476"/>
                </a:cubicBezTo>
                <a:cubicBezTo>
                  <a:pt x="566047" y="463228"/>
                  <a:pt x="578069" y="420414"/>
                  <a:pt x="578069" y="420414"/>
                </a:cubicBezTo>
                <a:cubicBezTo>
                  <a:pt x="567559" y="367862"/>
                  <a:pt x="563485" y="313601"/>
                  <a:pt x="546538" y="262759"/>
                </a:cubicBezTo>
                <a:cubicBezTo>
                  <a:pt x="541838" y="248658"/>
                  <a:pt x="526193" y="241016"/>
                  <a:pt x="515007" y="231228"/>
                </a:cubicBezTo>
                <a:cubicBezTo>
                  <a:pt x="498124" y="216456"/>
                  <a:pt x="478318" y="205049"/>
                  <a:pt x="462455" y="189186"/>
                </a:cubicBezTo>
                <a:cubicBezTo>
                  <a:pt x="453523" y="180254"/>
                  <a:pt x="449656" y="167246"/>
                  <a:pt x="441435" y="157655"/>
                </a:cubicBezTo>
                <a:cubicBezTo>
                  <a:pt x="378281" y="83975"/>
                  <a:pt x="423646" y="141080"/>
                  <a:pt x="367862" y="94593"/>
                </a:cubicBezTo>
                <a:cubicBezTo>
                  <a:pt x="350266" y="79929"/>
                  <a:pt x="329266" y="49382"/>
                  <a:pt x="304800" y="42042"/>
                </a:cubicBezTo>
                <a:cubicBezTo>
                  <a:pt x="281072" y="34924"/>
                  <a:pt x="255520" y="36389"/>
                  <a:pt x="231228" y="31531"/>
                </a:cubicBezTo>
                <a:cubicBezTo>
                  <a:pt x="185394" y="22364"/>
                  <a:pt x="140138" y="10510"/>
                  <a:pt x="94593" y="0"/>
                </a:cubicBezTo>
                <a:cubicBezTo>
                  <a:pt x="18163" y="19109"/>
                  <a:pt x="63895" y="-6347"/>
                  <a:pt x="73573" y="42042"/>
                </a:cubicBezTo>
                <a:cubicBezTo>
                  <a:pt x="75109" y="49724"/>
                  <a:pt x="66566" y="56055"/>
                  <a:pt x="63062" y="63062"/>
                </a:cubicBezTo>
              </a:path>
            </a:pathLst>
          </a:cu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+mn-cs"/>
            </a:endParaRPr>
          </a:p>
        </p:txBody>
      </p:sp>
      <p:sp>
        <p:nvSpPr>
          <p:cNvPr id="24" name="Freeform: Shape 23"/>
          <p:cNvSpPr/>
          <p:nvPr/>
        </p:nvSpPr>
        <p:spPr>
          <a:xfrm>
            <a:off x="4272458" y="2973771"/>
            <a:ext cx="433552" cy="394138"/>
          </a:xfrm>
          <a:custGeom>
            <a:avLst/>
            <a:gdLst>
              <a:gd name="connsiteX0" fmla="*/ 157655 w 578069"/>
              <a:gd name="connsiteY0" fmla="*/ 168166 h 525517"/>
              <a:gd name="connsiteX1" fmla="*/ 63062 w 578069"/>
              <a:gd name="connsiteY1" fmla="*/ 220717 h 525517"/>
              <a:gd name="connsiteX2" fmla="*/ 52552 w 578069"/>
              <a:gd name="connsiteY2" fmla="*/ 252248 h 525517"/>
              <a:gd name="connsiteX3" fmla="*/ 21021 w 578069"/>
              <a:gd name="connsiteY3" fmla="*/ 283779 h 525517"/>
              <a:gd name="connsiteX4" fmla="*/ 10510 w 578069"/>
              <a:gd name="connsiteY4" fmla="*/ 325821 h 525517"/>
              <a:gd name="connsiteX5" fmla="*/ 0 w 578069"/>
              <a:gd name="connsiteY5" fmla="*/ 357352 h 525517"/>
              <a:gd name="connsiteX6" fmla="*/ 73573 w 578069"/>
              <a:gd name="connsiteY6" fmla="*/ 430924 h 525517"/>
              <a:gd name="connsiteX7" fmla="*/ 105104 w 578069"/>
              <a:gd name="connsiteY7" fmla="*/ 441435 h 525517"/>
              <a:gd name="connsiteX8" fmla="*/ 168166 w 578069"/>
              <a:gd name="connsiteY8" fmla="*/ 472966 h 525517"/>
              <a:gd name="connsiteX9" fmla="*/ 325821 w 578069"/>
              <a:gd name="connsiteY9" fmla="*/ 483476 h 525517"/>
              <a:gd name="connsiteX10" fmla="*/ 367862 w 578069"/>
              <a:gd name="connsiteY10" fmla="*/ 493986 h 525517"/>
              <a:gd name="connsiteX11" fmla="*/ 399393 w 578069"/>
              <a:gd name="connsiteY11" fmla="*/ 515007 h 525517"/>
              <a:gd name="connsiteX12" fmla="*/ 462455 w 578069"/>
              <a:gd name="connsiteY12" fmla="*/ 525517 h 525517"/>
              <a:gd name="connsiteX13" fmla="*/ 536028 w 578069"/>
              <a:gd name="connsiteY13" fmla="*/ 515007 h 525517"/>
              <a:gd name="connsiteX14" fmla="*/ 557048 w 578069"/>
              <a:gd name="connsiteY14" fmla="*/ 483476 h 525517"/>
              <a:gd name="connsiteX15" fmla="*/ 578069 w 578069"/>
              <a:gd name="connsiteY15" fmla="*/ 420414 h 525517"/>
              <a:gd name="connsiteX16" fmla="*/ 546538 w 578069"/>
              <a:gd name="connsiteY16" fmla="*/ 262759 h 525517"/>
              <a:gd name="connsiteX17" fmla="*/ 515007 w 578069"/>
              <a:gd name="connsiteY17" fmla="*/ 231228 h 525517"/>
              <a:gd name="connsiteX18" fmla="*/ 462455 w 578069"/>
              <a:gd name="connsiteY18" fmla="*/ 189186 h 525517"/>
              <a:gd name="connsiteX19" fmla="*/ 441435 w 578069"/>
              <a:gd name="connsiteY19" fmla="*/ 157655 h 525517"/>
              <a:gd name="connsiteX20" fmla="*/ 367862 w 578069"/>
              <a:gd name="connsiteY20" fmla="*/ 94593 h 525517"/>
              <a:gd name="connsiteX21" fmla="*/ 304800 w 578069"/>
              <a:gd name="connsiteY21" fmla="*/ 42042 h 525517"/>
              <a:gd name="connsiteX22" fmla="*/ 231228 w 578069"/>
              <a:gd name="connsiteY22" fmla="*/ 31531 h 525517"/>
              <a:gd name="connsiteX23" fmla="*/ 94593 w 578069"/>
              <a:gd name="connsiteY23" fmla="*/ 0 h 525517"/>
              <a:gd name="connsiteX24" fmla="*/ 73573 w 578069"/>
              <a:gd name="connsiteY24" fmla="*/ 42042 h 525517"/>
              <a:gd name="connsiteX25" fmla="*/ 63062 w 578069"/>
              <a:gd name="connsiteY25" fmla="*/ 63062 h 52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78069" h="525517">
                <a:moveTo>
                  <a:pt x="157655" y="168166"/>
                </a:moveTo>
                <a:cubicBezTo>
                  <a:pt x="123453" y="181846"/>
                  <a:pt x="88058" y="190722"/>
                  <a:pt x="63062" y="220717"/>
                </a:cubicBezTo>
                <a:cubicBezTo>
                  <a:pt x="55969" y="229228"/>
                  <a:pt x="58697" y="243030"/>
                  <a:pt x="52552" y="252248"/>
                </a:cubicBezTo>
                <a:cubicBezTo>
                  <a:pt x="44307" y="264616"/>
                  <a:pt x="31531" y="273269"/>
                  <a:pt x="21021" y="283779"/>
                </a:cubicBezTo>
                <a:cubicBezTo>
                  <a:pt x="17517" y="297793"/>
                  <a:pt x="14478" y="311931"/>
                  <a:pt x="10510" y="325821"/>
                </a:cubicBezTo>
                <a:cubicBezTo>
                  <a:pt x="7466" y="336474"/>
                  <a:pt x="0" y="346273"/>
                  <a:pt x="0" y="357352"/>
                </a:cubicBezTo>
                <a:cubicBezTo>
                  <a:pt x="0" y="396119"/>
                  <a:pt x="43476" y="420891"/>
                  <a:pt x="73573" y="430924"/>
                </a:cubicBezTo>
                <a:cubicBezTo>
                  <a:pt x="84083" y="434428"/>
                  <a:pt x="95195" y="436480"/>
                  <a:pt x="105104" y="441435"/>
                </a:cubicBezTo>
                <a:cubicBezTo>
                  <a:pt x="134962" y="456364"/>
                  <a:pt x="134204" y="469192"/>
                  <a:pt x="168166" y="472966"/>
                </a:cubicBezTo>
                <a:cubicBezTo>
                  <a:pt x="220512" y="478782"/>
                  <a:pt x="273269" y="479973"/>
                  <a:pt x="325821" y="483476"/>
                </a:cubicBezTo>
                <a:cubicBezTo>
                  <a:pt x="339835" y="486979"/>
                  <a:pt x="354585" y="488296"/>
                  <a:pt x="367862" y="493986"/>
                </a:cubicBezTo>
                <a:cubicBezTo>
                  <a:pt x="379473" y="498962"/>
                  <a:pt x="387409" y="511012"/>
                  <a:pt x="399393" y="515007"/>
                </a:cubicBezTo>
                <a:cubicBezTo>
                  <a:pt x="419610" y="521746"/>
                  <a:pt x="441434" y="522014"/>
                  <a:pt x="462455" y="525517"/>
                </a:cubicBezTo>
                <a:cubicBezTo>
                  <a:pt x="486979" y="522014"/>
                  <a:pt x="513390" y="525068"/>
                  <a:pt x="536028" y="515007"/>
                </a:cubicBezTo>
                <a:cubicBezTo>
                  <a:pt x="547571" y="509877"/>
                  <a:pt x="551918" y="495019"/>
                  <a:pt x="557048" y="483476"/>
                </a:cubicBezTo>
                <a:cubicBezTo>
                  <a:pt x="566047" y="463228"/>
                  <a:pt x="578069" y="420414"/>
                  <a:pt x="578069" y="420414"/>
                </a:cubicBezTo>
                <a:cubicBezTo>
                  <a:pt x="567559" y="367862"/>
                  <a:pt x="563485" y="313601"/>
                  <a:pt x="546538" y="262759"/>
                </a:cubicBezTo>
                <a:cubicBezTo>
                  <a:pt x="541838" y="248658"/>
                  <a:pt x="526193" y="241016"/>
                  <a:pt x="515007" y="231228"/>
                </a:cubicBezTo>
                <a:cubicBezTo>
                  <a:pt x="498124" y="216456"/>
                  <a:pt x="478318" y="205049"/>
                  <a:pt x="462455" y="189186"/>
                </a:cubicBezTo>
                <a:cubicBezTo>
                  <a:pt x="453523" y="180254"/>
                  <a:pt x="449656" y="167246"/>
                  <a:pt x="441435" y="157655"/>
                </a:cubicBezTo>
                <a:cubicBezTo>
                  <a:pt x="378281" y="83975"/>
                  <a:pt x="423646" y="141080"/>
                  <a:pt x="367862" y="94593"/>
                </a:cubicBezTo>
                <a:cubicBezTo>
                  <a:pt x="350266" y="79929"/>
                  <a:pt x="329266" y="49382"/>
                  <a:pt x="304800" y="42042"/>
                </a:cubicBezTo>
                <a:cubicBezTo>
                  <a:pt x="281072" y="34924"/>
                  <a:pt x="255520" y="36389"/>
                  <a:pt x="231228" y="31531"/>
                </a:cubicBezTo>
                <a:cubicBezTo>
                  <a:pt x="185394" y="22364"/>
                  <a:pt x="140138" y="10510"/>
                  <a:pt x="94593" y="0"/>
                </a:cubicBezTo>
                <a:cubicBezTo>
                  <a:pt x="18163" y="19109"/>
                  <a:pt x="63895" y="-6347"/>
                  <a:pt x="73573" y="42042"/>
                </a:cubicBezTo>
                <a:cubicBezTo>
                  <a:pt x="75109" y="49724"/>
                  <a:pt x="66566" y="56055"/>
                  <a:pt x="63062" y="63062"/>
                </a:cubicBezTo>
              </a:path>
            </a:pathLst>
          </a:cu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+mn-cs"/>
            </a:endParaRPr>
          </a:p>
        </p:txBody>
      </p:sp>
      <p:sp>
        <p:nvSpPr>
          <p:cNvPr id="25" name="Cloud 24"/>
          <p:cNvSpPr/>
          <p:nvPr/>
        </p:nvSpPr>
        <p:spPr>
          <a:xfrm>
            <a:off x="5692604" y="4463616"/>
            <a:ext cx="323193" cy="390196"/>
          </a:xfrm>
          <a:prstGeom prst="cloud">
            <a:avLst/>
          </a:prstGeom>
          <a:solidFill>
            <a:srgbClr val="FFC000"/>
          </a:solidFill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+mn-cs"/>
            </a:endParaRPr>
          </a:p>
        </p:txBody>
      </p:sp>
      <p:sp>
        <p:nvSpPr>
          <p:cNvPr id="26" name="Freeform: Shape 25"/>
          <p:cNvSpPr/>
          <p:nvPr/>
        </p:nvSpPr>
        <p:spPr>
          <a:xfrm>
            <a:off x="5125045" y="5161233"/>
            <a:ext cx="308054" cy="234515"/>
          </a:xfrm>
          <a:custGeom>
            <a:avLst/>
            <a:gdLst>
              <a:gd name="connsiteX0" fmla="*/ 157655 w 578069"/>
              <a:gd name="connsiteY0" fmla="*/ 168166 h 525517"/>
              <a:gd name="connsiteX1" fmla="*/ 63062 w 578069"/>
              <a:gd name="connsiteY1" fmla="*/ 220717 h 525517"/>
              <a:gd name="connsiteX2" fmla="*/ 52552 w 578069"/>
              <a:gd name="connsiteY2" fmla="*/ 252248 h 525517"/>
              <a:gd name="connsiteX3" fmla="*/ 21021 w 578069"/>
              <a:gd name="connsiteY3" fmla="*/ 283779 h 525517"/>
              <a:gd name="connsiteX4" fmla="*/ 10510 w 578069"/>
              <a:gd name="connsiteY4" fmla="*/ 325821 h 525517"/>
              <a:gd name="connsiteX5" fmla="*/ 0 w 578069"/>
              <a:gd name="connsiteY5" fmla="*/ 357352 h 525517"/>
              <a:gd name="connsiteX6" fmla="*/ 73573 w 578069"/>
              <a:gd name="connsiteY6" fmla="*/ 430924 h 525517"/>
              <a:gd name="connsiteX7" fmla="*/ 105104 w 578069"/>
              <a:gd name="connsiteY7" fmla="*/ 441435 h 525517"/>
              <a:gd name="connsiteX8" fmla="*/ 168166 w 578069"/>
              <a:gd name="connsiteY8" fmla="*/ 472966 h 525517"/>
              <a:gd name="connsiteX9" fmla="*/ 325821 w 578069"/>
              <a:gd name="connsiteY9" fmla="*/ 483476 h 525517"/>
              <a:gd name="connsiteX10" fmla="*/ 367862 w 578069"/>
              <a:gd name="connsiteY10" fmla="*/ 493986 h 525517"/>
              <a:gd name="connsiteX11" fmla="*/ 399393 w 578069"/>
              <a:gd name="connsiteY11" fmla="*/ 515007 h 525517"/>
              <a:gd name="connsiteX12" fmla="*/ 462455 w 578069"/>
              <a:gd name="connsiteY12" fmla="*/ 525517 h 525517"/>
              <a:gd name="connsiteX13" fmla="*/ 536028 w 578069"/>
              <a:gd name="connsiteY13" fmla="*/ 515007 h 525517"/>
              <a:gd name="connsiteX14" fmla="*/ 557048 w 578069"/>
              <a:gd name="connsiteY14" fmla="*/ 483476 h 525517"/>
              <a:gd name="connsiteX15" fmla="*/ 578069 w 578069"/>
              <a:gd name="connsiteY15" fmla="*/ 420414 h 525517"/>
              <a:gd name="connsiteX16" fmla="*/ 546538 w 578069"/>
              <a:gd name="connsiteY16" fmla="*/ 262759 h 525517"/>
              <a:gd name="connsiteX17" fmla="*/ 515007 w 578069"/>
              <a:gd name="connsiteY17" fmla="*/ 231228 h 525517"/>
              <a:gd name="connsiteX18" fmla="*/ 462455 w 578069"/>
              <a:gd name="connsiteY18" fmla="*/ 189186 h 525517"/>
              <a:gd name="connsiteX19" fmla="*/ 441435 w 578069"/>
              <a:gd name="connsiteY19" fmla="*/ 157655 h 525517"/>
              <a:gd name="connsiteX20" fmla="*/ 367862 w 578069"/>
              <a:gd name="connsiteY20" fmla="*/ 94593 h 525517"/>
              <a:gd name="connsiteX21" fmla="*/ 304800 w 578069"/>
              <a:gd name="connsiteY21" fmla="*/ 42042 h 525517"/>
              <a:gd name="connsiteX22" fmla="*/ 231228 w 578069"/>
              <a:gd name="connsiteY22" fmla="*/ 31531 h 525517"/>
              <a:gd name="connsiteX23" fmla="*/ 94593 w 578069"/>
              <a:gd name="connsiteY23" fmla="*/ 0 h 525517"/>
              <a:gd name="connsiteX24" fmla="*/ 73573 w 578069"/>
              <a:gd name="connsiteY24" fmla="*/ 42042 h 525517"/>
              <a:gd name="connsiteX25" fmla="*/ 63062 w 578069"/>
              <a:gd name="connsiteY25" fmla="*/ 63062 h 52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78069" h="525517">
                <a:moveTo>
                  <a:pt x="157655" y="168166"/>
                </a:moveTo>
                <a:cubicBezTo>
                  <a:pt x="123453" y="181846"/>
                  <a:pt x="88058" y="190722"/>
                  <a:pt x="63062" y="220717"/>
                </a:cubicBezTo>
                <a:cubicBezTo>
                  <a:pt x="55969" y="229228"/>
                  <a:pt x="58697" y="243030"/>
                  <a:pt x="52552" y="252248"/>
                </a:cubicBezTo>
                <a:cubicBezTo>
                  <a:pt x="44307" y="264616"/>
                  <a:pt x="31531" y="273269"/>
                  <a:pt x="21021" y="283779"/>
                </a:cubicBezTo>
                <a:cubicBezTo>
                  <a:pt x="17517" y="297793"/>
                  <a:pt x="14478" y="311931"/>
                  <a:pt x="10510" y="325821"/>
                </a:cubicBezTo>
                <a:cubicBezTo>
                  <a:pt x="7466" y="336474"/>
                  <a:pt x="0" y="346273"/>
                  <a:pt x="0" y="357352"/>
                </a:cubicBezTo>
                <a:cubicBezTo>
                  <a:pt x="0" y="396119"/>
                  <a:pt x="43476" y="420891"/>
                  <a:pt x="73573" y="430924"/>
                </a:cubicBezTo>
                <a:cubicBezTo>
                  <a:pt x="84083" y="434428"/>
                  <a:pt x="95195" y="436480"/>
                  <a:pt x="105104" y="441435"/>
                </a:cubicBezTo>
                <a:cubicBezTo>
                  <a:pt x="134962" y="456364"/>
                  <a:pt x="134204" y="469192"/>
                  <a:pt x="168166" y="472966"/>
                </a:cubicBezTo>
                <a:cubicBezTo>
                  <a:pt x="220512" y="478782"/>
                  <a:pt x="273269" y="479973"/>
                  <a:pt x="325821" y="483476"/>
                </a:cubicBezTo>
                <a:cubicBezTo>
                  <a:pt x="339835" y="486979"/>
                  <a:pt x="354585" y="488296"/>
                  <a:pt x="367862" y="493986"/>
                </a:cubicBezTo>
                <a:cubicBezTo>
                  <a:pt x="379473" y="498962"/>
                  <a:pt x="387409" y="511012"/>
                  <a:pt x="399393" y="515007"/>
                </a:cubicBezTo>
                <a:cubicBezTo>
                  <a:pt x="419610" y="521746"/>
                  <a:pt x="441434" y="522014"/>
                  <a:pt x="462455" y="525517"/>
                </a:cubicBezTo>
                <a:cubicBezTo>
                  <a:pt x="486979" y="522014"/>
                  <a:pt x="513390" y="525068"/>
                  <a:pt x="536028" y="515007"/>
                </a:cubicBezTo>
                <a:cubicBezTo>
                  <a:pt x="547571" y="509877"/>
                  <a:pt x="551918" y="495019"/>
                  <a:pt x="557048" y="483476"/>
                </a:cubicBezTo>
                <a:cubicBezTo>
                  <a:pt x="566047" y="463228"/>
                  <a:pt x="578069" y="420414"/>
                  <a:pt x="578069" y="420414"/>
                </a:cubicBezTo>
                <a:cubicBezTo>
                  <a:pt x="567559" y="367862"/>
                  <a:pt x="563485" y="313601"/>
                  <a:pt x="546538" y="262759"/>
                </a:cubicBezTo>
                <a:cubicBezTo>
                  <a:pt x="541838" y="248658"/>
                  <a:pt x="526193" y="241016"/>
                  <a:pt x="515007" y="231228"/>
                </a:cubicBezTo>
                <a:cubicBezTo>
                  <a:pt x="498124" y="216456"/>
                  <a:pt x="478318" y="205049"/>
                  <a:pt x="462455" y="189186"/>
                </a:cubicBezTo>
                <a:cubicBezTo>
                  <a:pt x="453523" y="180254"/>
                  <a:pt x="449656" y="167246"/>
                  <a:pt x="441435" y="157655"/>
                </a:cubicBezTo>
                <a:cubicBezTo>
                  <a:pt x="378281" y="83975"/>
                  <a:pt x="423646" y="141080"/>
                  <a:pt x="367862" y="94593"/>
                </a:cubicBezTo>
                <a:cubicBezTo>
                  <a:pt x="350266" y="79929"/>
                  <a:pt x="329266" y="49382"/>
                  <a:pt x="304800" y="42042"/>
                </a:cubicBezTo>
                <a:cubicBezTo>
                  <a:pt x="281072" y="34924"/>
                  <a:pt x="255520" y="36389"/>
                  <a:pt x="231228" y="31531"/>
                </a:cubicBezTo>
                <a:cubicBezTo>
                  <a:pt x="185394" y="22364"/>
                  <a:pt x="140138" y="10510"/>
                  <a:pt x="94593" y="0"/>
                </a:cubicBezTo>
                <a:cubicBezTo>
                  <a:pt x="18163" y="19109"/>
                  <a:pt x="63895" y="-6347"/>
                  <a:pt x="73573" y="42042"/>
                </a:cubicBezTo>
                <a:cubicBezTo>
                  <a:pt x="75109" y="49724"/>
                  <a:pt x="66566" y="56055"/>
                  <a:pt x="63062" y="63062"/>
                </a:cubicBezTo>
              </a:path>
            </a:pathLst>
          </a:cu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+mn-cs"/>
            </a:endParaRPr>
          </a:p>
        </p:txBody>
      </p:sp>
      <p:sp>
        <p:nvSpPr>
          <p:cNvPr id="27" name="Freeform: Shape 26"/>
          <p:cNvSpPr/>
          <p:nvPr/>
        </p:nvSpPr>
        <p:spPr>
          <a:xfrm>
            <a:off x="5130111" y="4233042"/>
            <a:ext cx="308054" cy="234515"/>
          </a:xfrm>
          <a:custGeom>
            <a:avLst/>
            <a:gdLst>
              <a:gd name="connsiteX0" fmla="*/ 157655 w 578069"/>
              <a:gd name="connsiteY0" fmla="*/ 168166 h 525517"/>
              <a:gd name="connsiteX1" fmla="*/ 63062 w 578069"/>
              <a:gd name="connsiteY1" fmla="*/ 220717 h 525517"/>
              <a:gd name="connsiteX2" fmla="*/ 52552 w 578069"/>
              <a:gd name="connsiteY2" fmla="*/ 252248 h 525517"/>
              <a:gd name="connsiteX3" fmla="*/ 21021 w 578069"/>
              <a:gd name="connsiteY3" fmla="*/ 283779 h 525517"/>
              <a:gd name="connsiteX4" fmla="*/ 10510 w 578069"/>
              <a:gd name="connsiteY4" fmla="*/ 325821 h 525517"/>
              <a:gd name="connsiteX5" fmla="*/ 0 w 578069"/>
              <a:gd name="connsiteY5" fmla="*/ 357352 h 525517"/>
              <a:gd name="connsiteX6" fmla="*/ 73573 w 578069"/>
              <a:gd name="connsiteY6" fmla="*/ 430924 h 525517"/>
              <a:gd name="connsiteX7" fmla="*/ 105104 w 578069"/>
              <a:gd name="connsiteY7" fmla="*/ 441435 h 525517"/>
              <a:gd name="connsiteX8" fmla="*/ 168166 w 578069"/>
              <a:gd name="connsiteY8" fmla="*/ 472966 h 525517"/>
              <a:gd name="connsiteX9" fmla="*/ 325821 w 578069"/>
              <a:gd name="connsiteY9" fmla="*/ 483476 h 525517"/>
              <a:gd name="connsiteX10" fmla="*/ 367862 w 578069"/>
              <a:gd name="connsiteY10" fmla="*/ 493986 h 525517"/>
              <a:gd name="connsiteX11" fmla="*/ 399393 w 578069"/>
              <a:gd name="connsiteY11" fmla="*/ 515007 h 525517"/>
              <a:gd name="connsiteX12" fmla="*/ 462455 w 578069"/>
              <a:gd name="connsiteY12" fmla="*/ 525517 h 525517"/>
              <a:gd name="connsiteX13" fmla="*/ 536028 w 578069"/>
              <a:gd name="connsiteY13" fmla="*/ 515007 h 525517"/>
              <a:gd name="connsiteX14" fmla="*/ 557048 w 578069"/>
              <a:gd name="connsiteY14" fmla="*/ 483476 h 525517"/>
              <a:gd name="connsiteX15" fmla="*/ 578069 w 578069"/>
              <a:gd name="connsiteY15" fmla="*/ 420414 h 525517"/>
              <a:gd name="connsiteX16" fmla="*/ 546538 w 578069"/>
              <a:gd name="connsiteY16" fmla="*/ 262759 h 525517"/>
              <a:gd name="connsiteX17" fmla="*/ 515007 w 578069"/>
              <a:gd name="connsiteY17" fmla="*/ 231228 h 525517"/>
              <a:gd name="connsiteX18" fmla="*/ 462455 w 578069"/>
              <a:gd name="connsiteY18" fmla="*/ 189186 h 525517"/>
              <a:gd name="connsiteX19" fmla="*/ 441435 w 578069"/>
              <a:gd name="connsiteY19" fmla="*/ 157655 h 525517"/>
              <a:gd name="connsiteX20" fmla="*/ 367862 w 578069"/>
              <a:gd name="connsiteY20" fmla="*/ 94593 h 525517"/>
              <a:gd name="connsiteX21" fmla="*/ 304800 w 578069"/>
              <a:gd name="connsiteY21" fmla="*/ 42042 h 525517"/>
              <a:gd name="connsiteX22" fmla="*/ 231228 w 578069"/>
              <a:gd name="connsiteY22" fmla="*/ 31531 h 525517"/>
              <a:gd name="connsiteX23" fmla="*/ 94593 w 578069"/>
              <a:gd name="connsiteY23" fmla="*/ 0 h 525517"/>
              <a:gd name="connsiteX24" fmla="*/ 73573 w 578069"/>
              <a:gd name="connsiteY24" fmla="*/ 42042 h 525517"/>
              <a:gd name="connsiteX25" fmla="*/ 63062 w 578069"/>
              <a:gd name="connsiteY25" fmla="*/ 63062 h 525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578069" h="525517">
                <a:moveTo>
                  <a:pt x="157655" y="168166"/>
                </a:moveTo>
                <a:cubicBezTo>
                  <a:pt x="123453" y="181846"/>
                  <a:pt x="88058" y="190722"/>
                  <a:pt x="63062" y="220717"/>
                </a:cubicBezTo>
                <a:cubicBezTo>
                  <a:pt x="55969" y="229228"/>
                  <a:pt x="58697" y="243030"/>
                  <a:pt x="52552" y="252248"/>
                </a:cubicBezTo>
                <a:cubicBezTo>
                  <a:pt x="44307" y="264616"/>
                  <a:pt x="31531" y="273269"/>
                  <a:pt x="21021" y="283779"/>
                </a:cubicBezTo>
                <a:cubicBezTo>
                  <a:pt x="17517" y="297793"/>
                  <a:pt x="14478" y="311931"/>
                  <a:pt x="10510" y="325821"/>
                </a:cubicBezTo>
                <a:cubicBezTo>
                  <a:pt x="7466" y="336474"/>
                  <a:pt x="0" y="346273"/>
                  <a:pt x="0" y="357352"/>
                </a:cubicBezTo>
                <a:cubicBezTo>
                  <a:pt x="0" y="396119"/>
                  <a:pt x="43476" y="420891"/>
                  <a:pt x="73573" y="430924"/>
                </a:cubicBezTo>
                <a:cubicBezTo>
                  <a:pt x="84083" y="434428"/>
                  <a:pt x="95195" y="436480"/>
                  <a:pt x="105104" y="441435"/>
                </a:cubicBezTo>
                <a:cubicBezTo>
                  <a:pt x="134962" y="456364"/>
                  <a:pt x="134204" y="469192"/>
                  <a:pt x="168166" y="472966"/>
                </a:cubicBezTo>
                <a:cubicBezTo>
                  <a:pt x="220512" y="478782"/>
                  <a:pt x="273269" y="479973"/>
                  <a:pt x="325821" y="483476"/>
                </a:cubicBezTo>
                <a:cubicBezTo>
                  <a:pt x="339835" y="486979"/>
                  <a:pt x="354585" y="488296"/>
                  <a:pt x="367862" y="493986"/>
                </a:cubicBezTo>
                <a:cubicBezTo>
                  <a:pt x="379473" y="498962"/>
                  <a:pt x="387409" y="511012"/>
                  <a:pt x="399393" y="515007"/>
                </a:cubicBezTo>
                <a:cubicBezTo>
                  <a:pt x="419610" y="521746"/>
                  <a:pt x="441434" y="522014"/>
                  <a:pt x="462455" y="525517"/>
                </a:cubicBezTo>
                <a:cubicBezTo>
                  <a:pt x="486979" y="522014"/>
                  <a:pt x="513390" y="525068"/>
                  <a:pt x="536028" y="515007"/>
                </a:cubicBezTo>
                <a:cubicBezTo>
                  <a:pt x="547571" y="509877"/>
                  <a:pt x="551918" y="495019"/>
                  <a:pt x="557048" y="483476"/>
                </a:cubicBezTo>
                <a:cubicBezTo>
                  <a:pt x="566047" y="463228"/>
                  <a:pt x="578069" y="420414"/>
                  <a:pt x="578069" y="420414"/>
                </a:cubicBezTo>
                <a:cubicBezTo>
                  <a:pt x="567559" y="367862"/>
                  <a:pt x="563485" y="313601"/>
                  <a:pt x="546538" y="262759"/>
                </a:cubicBezTo>
                <a:cubicBezTo>
                  <a:pt x="541838" y="248658"/>
                  <a:pt x="526193" y="241016"/>
                  <a:pt x="515007" y="231228"/>
                </a:cubicBezTo>
                <a:cubicBezTo>
                  <a:pt x="498124" y="216456"/>
                  <a:pt x="478318" y="205049"/>
                  <a:pt x="462455" y="189186"/>
                </a:cubicBezTo>
                <a:cubicBezTo>
                  <a:pt x="453523" y="180254"/>
                  <a:pt x="449656" y="167246"/>
                  <a:pt x="441435" y="157655"/>
                </a:cubicBezTo>
                <a:cubicBezTo>
                  <a:pt x="378281" y="83975"/>
                  <a:pt x="423646" y="141080"/>
                  <a:pt x="367862" y="94593"/>
                </a:cubicBezTo>
                <a:cubicBezTo>
                  <a:pt x="350266" y="79929"/>
                  <a:pt x="329266" y="49382"/>
                  <a:pt x="304800" y="42042"/>
                </a:cubicBezTo>
                <a:cubicBezTo>
                  <a:pt x="281072" y="34924"/>
                  <a:pt x="255520" y="36389"/>
                  <a:pt x="231228" y="31531"/>
                </a:cubicBezTo>
                <a:cubicBezTo>
                  <a:pt x="185394" y="22364"/>
                  <a:pt x="140138" y="10510"/>
                  <a:pt x="94593" y="0"/>
                </a:cubicBezTo>
                <a:cubicBezTo>
                  <a:pt x="18163" y="19109"/>
                  <a:pt x="63895" y="-6347"/>
                  <a:pt x="73573" y="42042"/>
                </a:cubicBezTo>
                <a:cubicBezTo>
                  <a:pt x="75109" y="49724"/>
                  <a:pt x="66566" y="56055"/>
                  <a:pt x="63062" y="63062"/>
                </a:cubicBezTo>
              </a:path>
            </a:pathLst>
          </a:cu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04952" y="3836933"/>
            <a:ext cx="2221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6.B EKSPLORASI DENGAN MENGGALI </a:t>
            </a:r>
          </a:p>
        </p:txBody>
      </p:sp>
      <p:sp>
        <p:nvSpPr>
          <p:cNvPr id="2" name="Arrow: Striped Right 1"/>
          <p:cNvSpPr/>
          <p:nvPr/>
        </p:nvSpPr>
        <p:spPr>
          <a:xfrm rot="5400000">
            <a:off x="1653406" y="1138720"/>
            <a:ext cx="1692398" cy="1185533"/>
          </a:xfrm>
          <a:prstGeom prst="stripedRightArrow">
            <a:avLst/>
          </a:prstGeom>
          <a:solidFill>
            <a:srgbClr val="C00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+mn-cs"/>
            </a:endParaRPr>
          </a:p>
        </p:txBody>
      </p:sp>
      <p:sp>
        <p:nvSpPr>
          <p:cNvPr id="29" name="Arrow: Striped Right 28"/>
          <p:cNvSpPr/>
          <p:nvPr/>
        </p:nvSpPr>
        <p:spPr>
          <a:xfrm rot="5400000">
            <a:off x="3753355" y="1867551"/>
            <a:ext cx="2245547" cy="1185533"/>
          </a:xfrm>
          <a:prstGeom prst="stripedRightArrow">
            <a:avLst/>
          </a:prstGeom>
          <a:solidFill>
            <a:srgbClr val="C00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+mn-cs"/>
            </a:endParaRPr>
          </a:p>
        </p:txBody>
      </p:sp>
      <p:sp>
        <p:nvSpPr>
          <p:cNvPr id="30" name="Arrow: Striped Right 29"/>
          <p:cNvSpPr/>
          <p:nvPr/>
        </p:nvSpPr>
        <p:spPr>
          <a:xfrm rot="5400000">
            <a:off x="4555316" y="3022741"/>
            <a:ext cx="4619163" cy="1185533"/>
          </a:xfrm>
          <a:prstGeom prst="stripedRightArrow">
            <a:avLst/>
          </a:prstGeom>
          <a:solidFill>
            <a:srgbClr val="C00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28480" y="476050"/>
            <a:ext cx="10638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/>
                <a:ea typeface="+mn-ea"/>
                <a:cs typeface="Arial" panose="020B0604020202020204" pitchFamily="34" charset="0"/>
              </a:rPr>
              <a:t>DANGKAL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434191" y="952999"/>
            <a:ext cx="10638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/>
                <a:ea typeface="+mn-ea"/>
                <a:cs typeface="Arial" panose="020B0604020202020204" pitchFamily="34" charset="0"/>
              </a:rPr>
              <a:t>SEDANG 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393772" y="771330"/>
            <a:ext cx="10638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/>
                <a:ea typeface="+mn-ea"/>
                <a:cs typeface="Arial" panose="020B0604020202020204" pitchFamily="34" charset="0"/>
              </a:rPr>
              <a:t>DALAM   </a:t>
            </a:r>
          </a:p>
        </p:txBody>
      </p:sp>
      <p:sp>
        <p:nvSpPr>
          <p:cNvPr id="33" name="Freeform: Shape 32"/>
          <p:cNvSpPr/>
          <p:nvPr/>
        </p:nvSpPr>
        <p:spPr>
          <a:xfrm>
            <a:off x="2913702" y="5303404"/>
            <a:ext cx="4898658" cy="1608083"/>
          </a:xfrm>
          <a:custGeom>
            <a:avLst/>
            <a:gdLst>
              <a:gd name="connsiteX0" fmla="*/ 84083 w 5593172"/>
              <a:gd name="connsiteY0" fmla="*/ 168166 h 1986455"/>
              <a:gd name="connsiteX1" fmla="*/ 115614 w 5593172"/>
              <a:gd name="connsiteY1" fmla="*/ 388883 h 1986455"/>
              <a:gd name="connsiteX2" fmla="*/ 126124 w 5593172"/>
              <a:gd name="connsiteY2" fmla="*/ 441435 h 1986455"/>
              <a:gd name="connsiteX3" fmla="*/ 136635 w 5593172"/>
              <a:gd name="connsiteY3" fmla="*/ 504497 h 1986455"/>
              <a:gd name="connsiteX4" fmla="*/ 126124 w 5593172"/>
              <a:gd name="connsiteY4" fmla="*/ 903890 h 1986455"/>
              <a:gd name="connsiteX5" fmla="*/ 136635 w 5593172"/>
              <a:gd name="connsiteY5" fmla="*/ 1008993 h 1986455"/>
              <a:gd name="connsiteX6" fmla="*/ 199697 w 5593172"/>
              <a:gd name="connsiteY6" fmla="*/ 1051035 h 1986455"/>
              <a:gd name="connsiteX7" fmla="*/ 220718 w 5593172"/>
              <a:gd name="connsiteY7" fmla="*/ 1082566 h 1986455"/>
              <a:gd name="connsiteX8" fmla="*/ 252249 w 5593172"/>
              <a:gd name="connsiteY8" fmla="*/ 1114097 h 1986455"/>
              <a:gd name="connsiteX9" fmla="*/ 273269 w 5593172"/>
              <a:gd name="connsiteY9" fmla="*/ 1177159 h 1986455"/>
              <a:gd name="connsiteX10" fmla="*/ 294290 w 5593172"/>
              <a:gd name="connsiteY10" fmla="*/ 1219200 h 1986455"/>
              <a:gd name="connsiteX11" fmla="*/ 304800 w 5593172"/>
              <a:gd name="connsiteY11" fmla="*/ 1345324 h 1986455"/>
              <a:gd name="connsiteX12" fmla="*/ 336331 w 5593172"/>
              <a:gd name="connsiteY12" fmla="*/ 1376855 h 1986455"/>
              <a:gd name="connsiteX13" fmla="*/ 346842 w 5593172"/>
              <a:gd name="connsiteY13" fmla="*/ 1408386 h 1986455"/>
              <a:gd name="connsiteX14" fmla="*/ 367862 w 5593172"/>
              <a:gd name="connsiteY14" fmla="*/ 1439918 h 1986455"/>
              <a:gd name="connsiteX15" fmla="*/ 388883 w 5593172"/>
              <a:gd name="connsiteY15" fmla="*/ 1481959 h 1986455"/>
              <a:gd name="connsiteX16" fmla="*/ 420414 w 5593172"/>
              <a:gd name="connsiteY16" fmla="*/ 1513490 h 1986455"/>
              <a:gd name="connsiteX17" fmla="*/ 441435 w 5593172"/>
              <a:gd name="connsiteY17" fmla="*/ 1545021 h 1986455"/>
              <a:gd name="connsiteX18" fmla="*/ 472966 w 5593172"/>
              <a:gd name="connsiteY18" fmla="*/ 1566042 h 1986455"/>
              <a:gd name="connsiteX19" fmla="*/ 515007 w 5593172"/>
              <a:gd name="connsiteY19" fmla="*/ 1597573 h 1986455"/>
              <a:gd name="connsiteX20" fmla="*/ 620111 w 5593172"/>
              <a:gd name="connsiteY20" fmla="*/ 1639614 h 1986455"/>
              <a:gd name="connsiteX21" fmla="*/ 662152 w 5593172"/>
              <a:gd name="connsiteY21" fmla="*/ 1650124 h 1986455"/>
              <a:gd name="connsiteX22" fmla="*/ 767256 w 5593172"/>
              <a:gd name="connsiteY22" fmla="*/ 1660635 h 1986455"/>
              <a:gd name="connsiteX23" fmla="*/ 819807 w 5593172"/>
              <a:gd name="connsiteY23" fmla="*/ 1671145 h 1986455"/>
              <a:gd name="connsiteX24" fmla="*/ 2060028 w 5593172"/>
              <a:gd name="connsiteY24" fmla="*/ 1681655 h 1986455"/>
              <a:gd name="connsiteX25" fmla="*/ 2280745 w 5593172"/>
              <a:gd name="connsiteY25" fmla="*/ 1692166 h 1986455"/>
              <a:gd name="connsiteX26" fmla="*/ 2554014 w 5593172"/>
              <a:gd name="connsiteY26" fmla="*/ 1723697 h 1986455"/>
              <a:gd name="connsiteX27" fmla="*/ 2722180 w 5593172"/>
              <a:gd name="connsiteY27" fmla="*/ 1734207 h 1986455"/>
              <a:gd name="connsiteX28" fmla="*/ 2963918 w 5593172"/>
              <a:gd name="connsiteY28" fmla="*/ 1755228 h 1986455"/>
              <a:gd name="connsiteX29" fmla="*/ 3100552 w 5593172"/>
              <a:gd name="connsiteY29" fmla="*/ 1765738 h 1986455"/>
              <a:gd name="connsiteX30" fmla="*/ 3132083 w 5593172"/>
              <a:gd name="connsiteY30" fmla="*/ 1776249 h 1986455"/>
              <a:gd name="connsiteX31" fmla="*/ 3279228 w 5593172"/>
              <a:gd name="connsiteY31" fmla="*/ 1797269 h 1986455"/>
              <a:gd name="connsiteX32" fmla="*/ 3342290 w 5593172"/>
              <a:gd name="connsiteY32" fmla="*/ 1818290 h 1986455"/>
              <a:gd name="connsiteX33" fmla="*/ 3373821 w 5593172"/>
              <a:gd name="connsiteY33" fmla="*/ 1839311 h 1986455"/>
              <a:gd name="connsiteX34" fmla="*/ 3489435 w 5593172"/>
              <a:gd name="connsiteY34" fmla="*/ 1849821 h 1986455"/>
              <a:gd name="connsiteX35" fmla="*/ 3563007 w 5593172"/>
              <a:gd name="connsiteY35" fmla="*/ 1860331 h 1986455"/>
              <a:gd name="connsiteX36" fmla="*/ 3615559 w 5593172"/>
              <a:gd name="connsiteY36" fmla="*/ 1881352 h 1986455"/>
              <a:gd name="connsiteX37" fmla="*/ 3815256 w 5593172"/>
              <a:gd name="connsiteY37" fmla="*/ 1912883 h 1986455"/>
              <a:gd name="connsiteX38" fmla="*/ 3951890 w 5593172"/>
              <a:gd name="connsiteY38" fmla="*/ 1954924 h 1986455"/>
              <a:gd name="connsiteX39" fmla="*/ 4372304 w 5593172"/>
              <a:gd name="connsiteY39" fmla="*/ 1975945 h 1986455"/>
              <a:gd name="connsiteX40" fmla="*/ 4424856 w 5593172"/>
              <a:gd name="connsiteY40" fmla="*/ 1986455 h 1986455"/>
              <a:gd name="connsiteX41" fmla="*/ 4687614 w 5593172"/>
              <a:gd name="connsiteY41" fmla="*/ 1965435 h 1986455"/>
              <a:gd name="connsiteX42" fmla="*/ 4729656 w 5593172"/>
              <a:gd name="connsiteY42" fmla="*/ 1954924 h 1986455"/>
              <a:gd name="connsiteX43" fmla="*/ 4824249 w 5593172"/>
              <a:gd name="connsiteY43" fmla="*/ 1933904 h 1986455"/>
              <a:gd name="connsiteX44" fmla="*/ 4939862 w 5593172"/>
              <a:gd name="connsiteY44" fmla="*/ 1902373 h 1986455"/>
              <a:gd name="connsiteX45" fmla="*/ 4981904 w 5593172"/>
              <a:gd name="connsiteY45" fmla="*/ 1870842 h 1986455"/>
              <a:gd name="connsiteX46" fmla="*/ 5013435 w 5593172"/>
              <a:gd name="connsiteY46" fmla="*/ 1860331 h 1986455"/>
              <a:gd name="connsiteX47" fmla="*/ 5076497 w 5593172"/>
              <a:gd name="connsiteY47" fmla="*/ 1818290 h 1986455"/>
              <a:gd name="connsiteX48" fmla="*/ 5129049 w 5593172"/>
              <a:gd name="connsiteY48" fmla="*/ 1734207 h 1986455"/>
              <a:gd name="connsiteX49" fmla="*/ 5171090 w 5593172"/>
              <a:gd name="connsiteY49" fmla="*/ 1723697 h 1986455"/>
              <a:gd name="connsiteX50" fmla="*/ 5223642 w 5593172"/>
              <a:gd name="connsiteY50" fmla="*/ 1660635 h 1986455"/>
              <a:gd name="connsiteX51" fmla="*/ 5265683 w 5593172"/>
              <a:gd name="connsiteY51" fmla="*/ 1597573 h 1986455"/>
              <a:gd name="connsiteX52" fmla="*/ 5276193 w 5593172"/>
              <a:gd name="connsiteY52" fmla="*/ 1566042 h 1986455"/>
              <a:gd name="connsiteX53" fmla="*/ 5286704 w 5593172"/>
              <a:gd name="connsiteY53" fmla="*/ 1292773 h 1986455"/>
              <a:gd name="connsiteX54" fmla="*/ 5328745 w 5593172"/>
              <a:gd name="connsiteY54" fmla="*/ 1240221 h 1986455"/>
              <a:gd name="connsiteX55" fmla="*/ 5391807 w 5593172"/>
              <a:gd name="connsiteY55" fmla="*/ 1187669 h 1986455"/>
              <a:gd name="connsiteX56" fmla="*/ 5412828 w 5593172"/>
              <a:gd name="connsiteY56" fmla="*/ 1124607 h 1986455"/>
              <a:gd name="connsiteX57" fmla="*/ 5444359 w 5593172"/>
              <a:gd name="connsiteY57" fmla="*/ 893380 h 1986455"/>
              <a:gd name="connsiteX58" fmla="*/ 5465380 w 5593172"/>
              <a:gd name="connsiteY58" fmla="*/ 798786 h 1986455"/>
              <a:gd name="connsiteX59" fmla="*/ 5496911 w 5593172"/>
              <a:gd name="connsiteY59" fmla="*/ 725214 h 1986455"/>
              <a:gd name="connsiteX60" fmla="*/ 5517931 w 5593172"/>
              <a:gd name="connsiteY60" fmla="*/ 693683 h 1986455"/>
              <a:gd name="connsiteX61" fmla="*/ 5538952 w 5593172"/>
              <a:gd name="connsiteY61" fmla="*/ 630621 h 1986455"/>
              <a:gd name="connsiteX62" fmla="*/ 5549462 w 5593172"/>
              <a:gd name="connsiteY62" fmla="*/ 557049 h 1986455"/>
              <a:gd name="connsiteX63" fmla="*/ 5559973 w 5593172"/>
              <a:gd name="connsiteY63" fmla="*/ 525518 h 1986455"/>
              <a:gd name="connsiteX64" fmla="*/ 5570483 w 5593172"/>
              <a:gd name="connsiteY64" fmla="*/ 483476 h 1986455"/>
              <a:gd name="connsiteX65" fmla="*/ 5591504 w 5593172"/>
              <a:gd name="connsiteY65" fmla="*/ 388883 h 1986455"/>
              <a:gd name="connsiteX66" fmla="*/ 5580993 w 5593172"/>
              <a:gd name="connsiteY66" fmla="*/ 147145 h 1986455"/>
              <a:gd name="connsiteX67" fmla="*/ 5486400 w 5593172"/>
              <a:gd name="connsiteY67" fmla="*/ 115614 h 1986455"/>
              <a:gd name="connsiteX68" fmla="*/ 5454869 w 5593172"/>
              <a:gd name="connsiteY68" fmla="*/ 105104 h 1986455"/>
              <a:gd name="connsiteX69" fmla="*/ 5276193 w 5593172"/>
              <a:gd name="connsiteY69" fmla="*/ 136635 h 1986455"/>
              <a:gd name="connsiteX70" fmla="*/ 5244662 w 5593172"/>
              <a:gd name="connsiteY70" fmla="*/ 147145 h 1986455"/>
              <a:gd name="connsiteX71" fmla="*/ 4929352 w 5593172"/>
              <a:gd name="connsiteY71" fmla="*/ 136635 h 1986455"/>
              <a:gd name="connsiteX72" fmla="*/ 4897821 w 5593172"/>
              <a:gd name="connsiteY72" fmla="*/ 126124 h 1986455"/>
              <a:gd name="connsiteX73" fmla="*/ 4834759 w 5593172"/>
              <a:gd name="connsiteY73" fmla="*/ 115614 h 1986455"/>
              <a:gd name="connsiteX74" fmla="*/ 4719145 w 5593172"/>
              <a:gd name="connsiteY74" fmla="*/ 94593 h 1986455"/>
              <a:gd name="connsiteX75" fmla="*/ 4519449 w 5593172"/>
              <a:gd name="connsiteY75" fmla="*/ 115614 h 1986455"/>
              <a:gd name="connsiteX76" fmla="*/ 4487918 w 5593172"/>
              <a:gd name="connsiteY76" fmla="*/ 126124 h 1986455"/>
              <a:gd name="connsiteX77" fmla="*/ 4361793 w 5593172"/>
              <a:gd name="connsiteY77" fmla="*/ 147145 h 1986455"/>
              <a:gd name="connsiteX78" fmla="*/ 4319752 w 5593172"/>
              <a:gd name="connsiteY78" fmla="*/ 157655 h 1986455"/>
              <a:gd name="connsiteX79" fmla="*/ 4172607 w 5593172"/>
              <a:gd name="connsiteY79" fmla="*/ 168166 h 1986455"/>
              <a:gd name="connsiteX80" fmla="*/ 3626069 w 5593172"/>
              <a:gd name="connsiteY80" fmla="*/ 157655 h 1986455"/>
              <a:gd name="connsiteX81" fmla="*/ 3584028 w 5593172"/>
              <a:gd name="connsiteY81" fmla="*/ 136635 h 1986455"/>
              <a:gd name="connsiteX82" fmla="*/ 3552497 w 5593172"/>
              <a:gd name="connsiteY82" fmla="*/ 115614 h 1986455"/>
              <a:gd name="connsiteX83" fmla="*/ 3478924 w 5593172"/>
              <a:gd name="connsiteY83" fmla="*/ 42042 h 1986455"/>
              <a:gd name="connsiteX84" fmla="*/ 3436883 w 5593172"/>
              <a:gd name="connsiteY84" fmla="*/ 21021 h 1986455"/>
              <a:gd name="connsiteX85" fmla="*/ 3394842 w 5593172"/>
              <a:gd name="connsiteY85" fmla="*/ 10511 h 1986455"/>
              <a:gd name="connsiteX86" fmla="*/ 3363311 w 5593172"/>
              <a:gd name="connsiteY86" fmla="*/ 0 h 1986455"/>
              <a:gd name="connsiteX87" fmla="*/ 3237187 w 5593172"/>
              <a:gd name="connsiteY87" fmla="*/ 10511 h 1986455"/>
              <a:gd name="connsiteX88" fmla="*/ 3163614 w 5593172"/>
              <a:gd name="connsiteY88" fmla="*/ 42042 h 1986455"/>
              <a:gd name="connsiteX89" fmla="*/ 2995449 w 5593172"/>
              <a:gd name="connsiteY89" fmla="*/ 52552 h 1986455"/>
              <a:gd name="connsiteX90" fmla="*/ 2932387 w 5593172"/>
              <a:gd name="connsiteY90" fmla="*/ 63062 h 1986455"/>
              <a:gd name="connsiteX91" fmla="*/ 2890345 w 5593172"/>
              <a:gd name="connsiteY91" fmla="*/ 73573 h 1986455"/>
              <a:gd name="connsiteX92" fmla="*/ 2648607 w 5593172"/>
              <a:gd name="connsiteY92" fmla="*/ 94593 h 1986455"/>
              <a:gd name="connsiteX93" fmla="*/ 2385849 w 5593172"/>
              <a:gd name="connsiteY93" fmla="*/ 115614 h 1986455"/>
              <a:gd name="connsiteX94" fmla="*/ 2301766 w 5593172"/>
              <a:gd name="connsiteY94" fmla="*/ 136635 h 1986455"/>
              <a:gd name="connsiteX95" fmla="*/ 1702676 w 5593172"/>
              <a:gd name="connsiteY95" fmla="*/ 136635 h 1986455"/>
              <a:gd name="connsiteX96" fmla="*/ 1639614 w 5593172"/>
              <a:gd name="connsiteY96" fmla="*/ 115614 h 1986455"/>
              <a:gd name="connsiteX97" fmla="*/ 1587062 w 5593172"/>
              <a:gd name="connsiteY97" fmla="*/ 94593 h 1986455"/>
              <a:gd name="connsiteX98" fmla="*/ 1545021 w 5593172"/>
              <a:gd name="connsiteY98" fmla="*/ 84083 h 1986455"/>
              <a:gd name="connsiteX99" fmla="*/ 1513490 w 5593172"/>
              <a:gd name="connsiteY99" fmla="*/ 63062 h 1986455"/>
              <a:gd name="connsiteX100" fmla="*/ 1250731 w 5593172"/>
              <a:gd name="connsiteY100" fmla="*/ 31531 h 1986455"/>
              <a:gd name="connsiteX101" fmla="*/ 641131 w 5593172"/>
              <a:gd name="connsiteY101" fmla="*/ 31531 h 1986455"/>
              <a:gd name="connsiteX102" fmla="*/ 578069 w 5593172"/>
              <a:gd name="connsiteY102" fmla="*/ 52552 h 1986455"/>
              <a:gd name="connsiteX103" fmla="*/ 546538 w 5593172"/>
              <a:gd name="connsiteY103" fmla="*/ 63062 h 1986455"/>
              <a:gd name="connsiteX104" fmla="*/ 483476 w 5593172"/>
              <a:gd name="connsiteY104" fmla="*/ 94593 h 1986455"/>
              <a:gd name="connsiteX105" fmla="*/ 451945 w 5593172"/>
              <a:gd name="connsiteY105" fmla="*/ 115614 h 1986455"/>
              <a:gd name="connsiteX106" fmla="*/ 315311 w 5593172"/>
              <a:gd name="connsiteY106" fmla="*/ 136635 h 1986455"/>
              <a:gd name="connsiteX107" fmla="*/ 220718 w 5593172"/>
              <a:gd name="connsiteY107" fmla="*/ 157655 h 1986455"/>
              <a:gd name="connsiteX108" fmla="*/ 157656 w 5593172"/>
              <a:gd name="connsiteY108" fmla="*/ 168166 h 1986455"/>
              <a:gd name="connsiteX109" fmla="*/ 126124 w 5593172"/>
              <a:gd name="connsiteY109" fmla="*/ 189186 h 1986455"/>
              <a:gd name="connsiteX110" fmla="*/ 0 w 5593172"/>
              <a:gd name="connsiteY110" fmla="*/ 210207 h 1986455"/>
              <a:gd name="connsiteX111" fmla="*/ 42042 w 5593172"/>
              <a:gd name="connsiteY111" fmla="*/ 273269 h 1986455"/>
              <a:gd name="connsiteX112" fmla="*/ 52552 w 5593172"/>
              <a:gd name="connsiteY112" fmla="*/ 241738 h 1986455"/>
              <a:gd name="connsiteX113" fmla="*/ 84083 w 5593172"/>
              <a:gd name="connsiteY113" fmla="*/ 168166 h 198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5593172" h="1986455">
                <a:moveTo>
                  <a:pt x="84083" y="168166"/>
                </a:moveTo>
                <a:cubicBezTo>
                  <a:pt x="94593" y="192690"/>
                  <a:pt x="95893" y="181802"/>
                  <a:pt x="115614" y="388883"/>
                </a:cubicBezTo>
                <a:cubicBezTo>
                  <a:pt x="117308" y="406667"/>
                  <a:pt x="122928" y="423859"/>
                  <a:pt x="126124" y="441435"/>
                </a:cubicBezTo>
                <a:cubicBezTo>
                  <a:pt x="129936" y="462402"/>
                  <a:pt x="133131" y="483476"/>
                  <a:pt x="136635" y="504497"/>
                </a:cubicBezTo>
                <a:cubicBezTo>
                  <a:pt x="133131" y="637628"/>
                  <a:pt x="126124" y="770713"/>
                  <a:pt x="126124" y="903890"/>
                </a:cubicBezTo>
                <a:cubicBezTo>
                  <a:pt x="126124" y="939099"/>
                  <a:pt x="126280" y="975341"/>
                  <a:pt x="136635" y="1008993"/>
                </a:cubicBezTo>
                <a:cubicBezTo>
                  <a:pt x="145633" y="1038235"/>
                  <a:pt x="176700" y="1043369"/>
                  <a:pt x="199697" y="1051035"/>
                </a:cubicBezTo>
                <a:cubicBezTo>
                  <a:pt x="206704" y="1061545"/>
                  <a:pt x="212631" y="1072862"/>
                  <a:pt x="220718" y="1082566"/>
                </a:cubicBezTo>
                <a:cubicBezTo>
                  <a:pt x="230234" y="1093985"/>
                  <a:pt x="245031" y="1101104"/>
                  <a:pt x="252249" y="1114097"/>
                </a:cubicBezTo>
                <a:cubicBezTo>
                  <a:pt x="263010" y="1133466"/>
                  <a:pt x="263360" y="1157341"/>
                  <a:pt x="273269" y="1177159"/>
                </a:cubicBezTo>
                <a:lnTo>
                  <a:pt x="294290" y="1219200"/>
                </a:lnTo>
                <a:cubicBezTo>
                  <a:pt x="297793" y="1261241"/>
                  <a:pt x="293930" y="1304561"/>
                  <a:pt x="304800" y="1345324"/>
                </a:cubicBezTo>
                <a:cubicBezTo>
                  <a:pt x="308630" y="1359686"/>
                  <a:pt x="328086" y="1364488"/>
                  <a:pt x="336331" y="1376855"/>
                </a:cubicBezTo>
                <a:cubicBezTo>
                  <a:pt x="342477" y="1386073"/>
                  <a:pt x="341887" y="1398477"/>
                  <a:pt x="346842" y="1408386"/>
                </a:cubicBezTo>
                <a:cubicBezTo>
                  <a:pt x="352491" y="1419684"/>
                  <a:pt x="361595" y="1428950"/>
                  <a:pt x="367862" y="1439918"/>
                </a:cubicBezTo>
                <a:cubicBezTo>
                  <a:pt x="375635" y="1453522"/>
                  <a:pt x="379776" y="1469210"/>
                  <a:pt x="388883" y="1481959"/>
                </a:cubicBezTo>
                <a:cubicBezTo>
                  <a:pt x="397523" y="1494054"/>
                  <a:pt x="410898" y="1502071"/>
                  <a:pt x="420414" y="1513490"/>
                </a:cubicBezTo>
                <a:cubicBezTo>
                  <a:pt x="428501" y="1523194"/>
                  <a:pt x="432503" y="1536089"/>
                  <a:pt x="441435" y="1545021"/>
                </a:cubicBezTo>
                <a:cubicBezTo>
                  <a:pt x="450367" y="1553953"/>
                  <a:pt x="462687" y="1558700"/>
                  <a:pt x="472966" y="1566042"/>
                </a:cubicBezTo>
                <a:cubicBezTo>
                  <a:pt x="487220" y="1576224"/>
                  <a:pt x="500152" y="1588289"/>
                  <a:pt x="515007" y="1597573"/>
                </a:cubicBezTo>
                <a:cubicBezTo>
                  <a:pt x="543998" y="1615692"/>
                  <a:pt x="588669" y="1631754"/>
                  <a:pt x="620111" y="1639614"/>
                </a:cubicBezTo>
                <a:cubicBezTo>
                  <a:pt x="634125" y="1643117"/>
                  <a:pt x="647852" y="1648081"/>
                  <a:pt x="662152" y="1650124"/>
                </a:cubicBezTo>
                <a:cubicBezTo>
                  <a:pt x="697008" y="1655103"/>
                  <a:pt x="732355" y="1655982"/>
                  <a:pt x="767256" y="1660635"/>
                </a:cubicBezTo>
                <a:cubicBezTo>
                  <a:pt x="784963" y="1662996"/>
                  <a:pt x="801945" y="1670855"/>
                  <a:pt x="819807" y="1671145"/>
                </a:cubicBezTo>
                <a:lnTo>
                  <a:pt x="2060028" y="1681655"/>
                </a:lnTo>
                <a:lnTo>
                  <a:pt x="2280745" y="1692166"/>
                </a:lnTo>
                <a:cubicBezTo>
                  <a:pt x="2462202" y="1703507"/>
                  <a:pt x="2340131" y="1702999"/>
                  <a:pt x="2554014" y="1723697"/>
                </a:cubicBezTo>
                <a:cubicBezTo>
                  <a:pt x="2609918" y="1729107"/>
                  <a:pt x="2666181" y="1729899"/>
                  <a:pt x="2722180" y="1734207"/>
                </a:cubicBezTo>
                <a:cubicBezTo>
                  <a:pt x="2802825" y="1740410"/>
                  <a:pt x="2883314" y="1748511"/>
                  <a:pt x="2963918" y="1755228"/>
                </a:cubicBezTo>
                <a:lnTo>
                  <a:pt x="3100552" y="1765738"/>
                </a:lnTo>
                <a:cubicBezTo>
                  <a:pt x="3111062" y="1769242"/>
                  <a:pt x="3121173" y="1774324"/>
                  <a:pt x="3132083" y="1776249"/>
                </a:cubicBezTo>
                <a:cubicBezTo>
                  <a:pt x="3180875" y="1784859"/>
                  <a:pt x="3279228" y="1797269"/>
                  <a:pt x="3279228" y="1797269"/>
                </a:cubicBezTo>
                <a:cubicBezTo>
                  <a:pt x="3300249" y="1804276"/>
                  <a:pt x="3323854" y="1805999"/>
                  <a:pt x="3342290" y="1818290"/>
                </a:cubicBezTo>
                <a:cubicBezTo>
                  <a:pt x="3352800" y="1825297"/>
                  <a:pt x="3361469" y="1836664"/>
                  <a:pt x="3373821" y="1839311"/>
                </a:cubicBezTo>
                <a:cubicBezTo>
                  <a:pt x="3411659" y="1847419"/>
                  <a:pt x="3450975" y="1845548"/>
                  <a:pt x="3489435" y="1849821"/>
                </a:cubicBezTo>
                <a:cubicBezTo>
                  <a:pt x="3514056" y="1852557"/>
                  <a:pt x="3538483" y="1856828"/>
                  <a:pt x="3563007" y="1860331"/>
                </a:cubicBezTo>
                <a:cubicBezTo>
                  <a:pt x="3580524" y="1867338"/>
                  <a:pt x="3597660" y="1875386"/>
                  <a:pt x="3615559" y="1881352"/>
                </a:cubicBezTo>
                <a:cubicBezTo>
                  <a:pt x="3670083" y="1899527"/>
                  <a:pt x="3786243" y="1909015"/>
                  <a:pt x="3815256" y="1912883"/>
                </a:cubicBezTo>
                <a:cubicBezTo>
                  <a:pt x="3835906" y="1919766"/>
                  <a:pt x="3933685" y="1953375"/>
                  <a:pt x="3951890" y="1954924"/>
                </a:cubicBezTo>
                <a:cubicBezTo>
                  <a:pt x="4091698" y="1966822"/>
                  <a:pt x="4232166" y="1968938"/>
                  <a:pt x="4372304" y="1975945"/>
                </a:cubicBezTo>
                <a:cubicBezTo>
                  <a:pt x="4389821" y="1979448"/>
                  <a:pt x="4406992" y="1986455"/>
                  <a:pt x="4424856" y="1986455"/>
                </a:cubicBezTo>
                <a:cubicBezTo>
                  <a:pt x="4512281" y="1986455"/>
                  <a:pt x="4600692" y="1975093"/>
                  <a:pt x="4687614" y="1965435"/>
                </a:cubicBezTo>
                <a:cubicBezTo>
                  <a:pt x="4701628" y="1961931"/>
                  <a:pt x="4715555" y="1958058"/>
                  <a:pt x="4729656" y="1954924"/>
                </a:cubicBezTo>
                <a:cubicBezTo>
                  <a:pt x="4768227" y="1946352"/>
                  <a:pt x="4787635" y="1944888"/>
                  <a:pt x="4824249" y="1933904"/>
                </a:cubicBezTo>
                <a:cubicBezTo>
                  <a:pt x="4930933" y="1901899"/>
                  <a:pt x="4844078" y="1921529"/>
                  <a:pt x="4939862" y="1902373"/>
                </a:cubicBezTo>
                <a:cubicBezTo>
                  <a:pt x="4953876" y="1891863"/>
                  <a:pt x="4966695" y="1879533"/>
                  <a:pt x="4981904" y="1870842"/>
                </a:cubicBezTo>
                <a:cubicBezTo>
                  <a:pt x="4991523" y="1865345"/>
                  <a:pt x="5004217" y="1866477"/>
                  <a:pt x="5013435" y="1860331"/>
                </a:cubicBezTo>
                <a:cubicBezTo>
                  <a:pt x="5092161" y="1807846"/>
                  <a:pt x="5001527" y="1843279"/>
                  <a:pt x="5076497" y="1818290"/>
                </a:cubicBezTo>
                <a:cubicBezTo>
                  <a:pt x="5093397" y="1767592"/>
                  <a:pt x="5083709" y="1753639"/>
                  <a:pt x="5129049" y="1734207"/>
                </a:cubicBezTo>
                <a:cubicBezTo>
                  <a:pt x="5142326" y="1728517"/>
                  <a:pt x="5157076" y="1727200"/>
                  <a:pt x="5171090" y="1723697"/>
                </a:cubicBezTo>
                <a:cubicBezTo>
                  <a:pt x="5246213" y="1611014"/>
                  <a:pt x="5129220" y="1782036"/>
                  <a:pt x="5223642" y="1660635"/>
                </a:cubicBezTo>
                <a:cubicBezTo>
                  <a:pt x="5239152" y="1640693"/>
                  <a:pt x="5265683" y="1597573"/>
                  <a:pt x="5265683" y="1597573"/>
                </a:cubicBezTo>
                <a:cubicBezTo>
                  <a:pt x="5269186" y="1587063"/>
                  <a:pt x="5275431" y="1577095"/>
                  <a:pt x="5276193" y="1566042"/>
                </a:cubicBezTo>
                <a:cubicBezTo>
                  <a:pt x="5282465" y="1475101"/>
                  <a:pt x="5272189" y="1382767"/>
                  <a:pt x="5286704" y="1292773"/>
                </a:cubicBezTo>
                <a:cubicBezTo>
                  <a:pt x="5290276" y="1270626"/>
                  <a:pt x="5313973" y="1257104"/>
                  <a:pt x="5328745" y="1240221"/>
                </a:cubicBezTo>
                <a:cubicBezTo>
                  <a:pt x="5357068" y="1207851"/>
                  <a:pt x="5358225" y="1210057"/>
                  <a:pt x="5391807" y="1187669"/>
                </a:cubicBezTo>
                <a:cubicBezTo>
                  <a:pt x="5398814" y="1166648"/>
                  <a:pt x="5410080" y="1146594"/>
                  <a:pt x="5412828" y="1124607"/>
                </a:cubicBezTo>
                <a:cubicBezTo>
                  <a:pt x="5419978" y="1067408"/>
                  <a:pt x="5436017" y="935091"/>
                  <a:pt x="5444359" y="893380"/>
                </a:cubicBezTo>
                <a:cubicBezTo>
                  <a:pt x="5451586" y="857245"/>
                  <a:pt x="5455482" y="833430"/>
                  <a:pt x="5465380" y="798786"/>
                </a:cubicBezTo>
                <a:cubicBezTo>
                  <a:pt x="5473804" y="769304"/>
                  <a:pt x="5480893" y="753246"/>
                  <a:pt x="5496911" y="725214"/>
                </a:cubicBezTo>
                <a:cubicBezTo>
                  <a:pt x="5503178" y="714247"/>
                  <a:pt x="5512801" y="705226"/>
                  <a:pt x="5517931" y="693683"/>
                </a:cubicBezTo>
                <a:cubicBezTo>
                  <a:pt x="5526930" y="673435"/>
                  <a:pt x="5538952" y="630621"/>
                  <a:pt x="5538952" y="630621"/>
                </a:cubicBezTo>
                <a:cubicBezTo>
                  <a:pt x="5542455" y="606097"/>
                  <a:pt x="5544604" y="581341"/>
                  <a:pt x="5549462" y="557049"/>
                </a:cubicBezTo>
                <a:cubicBezTo>
                  <a:pt x="5551635" y="546185"/>
                  <a:pt x="5556929" y="536171"/>
                  <a:pt x="5559973" y="525518"/>
                </a:cubicBezTo>
                <a:cubicBezTo>
                  <a:pt x="5563941" y="511629"/>
                  <a:pt x="5567650" y="497641"/>
                  <a:pt x="5570483" y="483476"/>
                </a:cubicBezTo>
                <a:cubicBezTo>
                  <a:pt x="5588979" y="390994"/>
                  <a:pt x="5571049" y="450245"/>
                  <a:pt x="5591504" y="388883"/>
                </a:cubicBezTo>
                <a:cubicBezTo>
                  <a:pt x="5588000" y="308304"/>
                  <a:pt x="5602740" y="224813"/>
                  <a:pt x="5580993" y="147145"/>
                </a:cubicBezTo>
                <a:cubicBezTo>
                  <a:pt x="5580993" y="147144"/>
                  <a:pt x="5502166" y="120869"/>
                  <a:pt x="5486400" y="115614"/>
                </a:cubicBezTo>
                <a:lnTo>
                  <a:pt x="5454869" y="105104"/>
                </a:lnTo>
                <a:cubicBezTo>
                  <a:pt x="5408727" y="111696"/>
                  <a:pt x="5315017" y="123694"/>
                  <a:pt x="5276193" y="136635"/>
                </a:cubicBezTo>
                <a:lnTo>
                  <a:pt x="5244662" y="147145"/>
                </a:lnTo>
                <a:cubicBezTo>
                  <a:pt x="5139559" y="143642"/>
                  <a:pt x="5034321" y="142997"/>
                  <a:pt x="4929352" y="136635"/>
                </a:cubicBezTo>
                <a:cubicBezTo>
                  <a:pt x="4918293" y="135965"/>
                  <a:pt x="4908636" y="128527"/>
                  <a:pt x="4897821" y="126124"/>
                </a:cubicBezTo>
                <a:cubicBezTo>
                  <a:pt x="4877018" y="121501"/>
                  <a:pt x="4855726" y="119426"/>
                  <a:pt x="4834759" y="115614"/>
                </a:cubicBezTo>
                <a:cubicBezTo>
                  <a:pt x="4673080" y="86219"/>
                  <a:pt x="4905080" y="125584"/>
                  <a:pt x="4719145" y="94593"/>
                </a:cubicBezTo>
                <a:cubicBezTo>
                  <a:pt x="4649880" y="99921"/>
                  <a:pt x="4586227" y="100775"/>
                  <a:pt x="4519449" y="115614"/>
                </a:cubicBezTo>
                <a:cubicBezTo>
                  <a:pt x="4508634" y="118017"/>
                  <a:pt x="4498782" y="123951"/>
                  <a:pt x="4487918" y="126124"/>
                </a:cubicBezTo>
                <a:cubicBezTo>
                  <a:pt x="4268537" y="170001"/>
                  <a:pt x="4531028" y="109539"/>
                  <a:pt x="4361793" y="147145"/>
                </a:cubicBezTo>
                <a:cubicBezTo>
                  <a:pt x="4347692" y="150278"/>
                  <a:pt x="4334109" y="156060"/>
                  <a:pt x="4319752" y="157655"/>
                </a:cubicBezTo>
                <a:cubicBezTo>
                  <a:pt x="4270879" y="163085"/>
                  <a:pt x="4221655" y="164662"/>
                  <a:pt x="4172607" y="168166"/>
                </a:cubicBezTo>
                <a:cubicBezTo>
                  <a:pt x="3990428" y="164662"/>
                  <a:pt x="3808021" y="167402"/>
                  <a:pt x="3626069" y="157655"/>
                </a:cubicBezTo>
                <a:cubicBezTo>
                  <a:pt x="3610424" y="156817"/>
                  <a:pt x="3597631" y="144408"/>
                  <a:pt x="3584028" y="136635"/>
                </a:cubicBezTo>
                <a:cubicBezTo>
                  <a:pt x="3573060" y="130368"/>
                  <a:pt x="3561886" y="124064"/>
                  <a:pt x="3552497" y="115614"/>
                </a:cubicBezTo>
                <a:cubicBezTo>
                  <a:pt x="3526718" y="92413"/>
                  <a:pt x="3509945" y="57553"/>
                  <a:pt x="3478924" y="42042"/>
                </a:cubicBezTo>
                <a:cubicBezTo>
                  <a:pt x="3464910" y="35035"/>
                  <a:pt x="3451553" y="26522"/>
                  <a:pt x="3436883" y="21021"/>
                </a:cubicBezTo>
                <a:cubicBezTo>
                  <a:pt x="3423358" y="15949"/>
                  <a:pt x="3408731" y="14479"/>
                  <a:pt x="3394842" y="10511"/>
                </a:cubicBezTo>
                <a:cubicBezTo>
                  <a:pt x="3384189" y="7467"/>
                  <a:pt x="3373821" y="3504"/>
                  <a:pt x="3363311" y="0"/>
                </a:cubicBezTo>
                <a:cubicBezTo>
                  <a:pt x="3321270" y="3504"/>
                  <a:pt x="3278652" y="2736"/>
                  <a:pt x="3237187" y="10511"/>
                </a:cubicBezTo>
                <a:cubicBezTo>
                  <a:pt x="3169814" y="23143"/>
                  <a:pt x="3220913" y="36010"/>
                  <a:pt x="3163614" y="42042"/>
                </a:cubicBezTo>
                <a:cubicBezTo>
                  <a:pt x="3107758" y="47922"/>
                  <a:pt x="3051504" y="49049"/>
                  <a:pt x="2995449" y="52552"/>
                </a:cubicBezTo>
                <a:cubicBezTo>
                  <a:pt x="2974428" y="56055"/>
                  <a:pt x="2953284" y="58883"/>
                  <a:pt x="2932387" y="63062"/>
                </a:cubicBezTo>
                <a:cubicBezTo>
                  <a:pt x="2918222" y="65895"/>
                  <a:pt x="2904702" y="71978"/>
                  <a:pt x="2890345" y="73573"/>
                </a:cubicBezTo>
                <a:cubicBezTo>
                  <a:pt x="2809956" y="82505"/>
                  <a:pt x="2728866" y="84560"/>
                  <a:pt x="2648607" y="94593"/>
                </a:cubicBezTo>
                <a:cubicBezTo>
                  <a:pt x="2505323" y="112505"/>
                  <a:pt x="2592721" y="103445"/>
                  <a:pt x="2385849" y="115614"/>
                </a:cubicBezTo>
                <a:cubicBezTo>
                  <a:pt x="2357821" y="122621"/>
                  <a:pt x="2330556" y="134236"/>
                  <a:pt x="2301766" y="136635"/>
                </a:cubicBezTo>
                <a:cubicBezTo>
                  <a:pt x="2065895" y="156291"/>
                  <a:pt x="1939855" y="144813"/>
                  <a:pt x="1702676" y="136635"/>
                </a:cubicBezTo>
                <a:cubicBezTo>
                  <a:pt x="1681655" y="129628"/>
                  <a:pt x="1660187" y="123843"/>
                  <a:pt x="1639614" y="115614"/>
                </a:cubicBezTo>
                <a:cubicBezTo>
                  <a:pt x="1622097" y="108607"/>
                  <a:pt x="1604961" y="100559"/>
                  <a:pt x="1587062" y="94593"/>
                </a:cubicBezTo>
                <a:cubicBezTo>
                  <a:pt x="1573358" y="90025"/>
                  <a:pt x="1559035" y="87586"/>
                  <a:pt x="1545021" y="84083"/>
                </a:cubicBezTo>
                <a:cubicBezTo>
                  <a:pt x="1534511" y="77076"/>
                  <a:pt x="1525033" y="68192"/>
                  <a:pt x="1513490" y="63062"/>
                </a:cubicBezTo>
                <a:cubicBezTo>
                  <a:pt x="1423010" y="22849"/>
                  <a:pt x="1364799" y="37535"/>
                  <a:pt x="1250731" y="31531"/>
                </a:cubicBezTo>
                <a:cubicBezTo>
                  <a:pt x="1023121" y="-13990"/>
                  <a:pt x="1142745" y="6025"/>
                  <a:pt x="641131" y="31531"/>
                </a:cubicBezTo>
                <a:cubicBezTo>
                  <a:pt x="619002" y="32656"/>
                  <a:pt x="599090" y="45545"/>
                  <a:pt x="578069" y="52552"/>
                </a:cubicBezTo>
                <a:lnTo>
                  <a:pt x="546538" y="63062"/>
                </a:lnTo>
                <a:cubicBezTo>
                  <a:pt x="456174" y="123306"/>
                  <a:pt x="570505" y="51078"/>
                  <a:pt x="483476" y="94593"/>
                </a:cubicBezTo>
                <a:cubicBezTo>
                  <a:pt x="472178" y="100242"/>
                  <a:pt x="463929" y="111619"/>
                  <a:pt x="451945" y="115614"/>
                </a:cubicBezTo>
                <a:cubicBezTo>
                  <a:pt x="440319" y="119489"/>
                  <a:pt x="321781" y="135557"/>
                  <a:pt x="315311" y="136635"/>
                </a:cubicBezTo>
                <a:cubicBezTo>
                  <a:pt x="205175" y="154991"/>
                  <a:pt x="315199" y="138758"/>
                  <a:pt x="220718" y="157655"/>
                </a:cubicBezTo>
                <a:cubicBezTo>
                  <a:pt x="199821" y="161834"/>
                  <a:pt x="178677" y="164662"/>
                  <a:pt x="157656" y="168166"/>
                </a:cubicBezTo>
                <a:cubicBezTo>
                  <a:pt x="147145" y="175173"/>
                  <a:pt x="137422" y="183537"/>
                  <a:pt x="126124" y="189186"/>
                </a:cubicBezTo>
                <a:cubicBezTo>
                  <a:pt x="90904" y="206796"/>
                  <a:pt x="29985" y="206875"/>
                  <a:pt x="0" y="210207"/>
                </a:cubicBezTo>
                <a:cubicBezTo>
                  <a:pt x="2833" y="221537"/>
                  <a:pt x="7885" y="281809"/>
                  <a:pt x="42042" y="273269"/>
                </a:cubicBezTo>
                <a:cubicBezTo>
                  <a:pt x="52790" y="270582"/>
                  <a:pt x="47597" y="251647"/>
                  <a:pt x="52552" y="241738"/>
                </a:cubicBezTo>
                <a:cubicBezTo>
                  <a:pt x="58201" y="230440"/>
                  <a:pt x="73573" y="143642"/>
                  <a:pt x="84083" y="168166"/>
                </a:cubicBezTo>
                <a:close/>
              </a:path>
            </a:pathLst>
          </a:cu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2209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9" grpId="0" animBg="1"/>
      <p:bldP spid="30" grpId="0" animBg="1"/>
      <p:bldP spid="3" grpId="0"/>
      <p:bldP spid="31" grpId="0"/>
      <p:bldP spid="3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/>
          <p:cNvSpPr/>
          <p:nvPr/>
        </p:nvSpPr>
        <p:spPr>
          <a:xfrm>
            <a:off x="-252536" y="2780928"/>
            <a:ext cx="9505056" cy="4145322"/>
          </a:xfrm>
          <a:custGeom>
            <a:avLst/>
            <a:gdLst>
              <a:gd name="connsiteX0" fmla="*/ 217170 w 9006840"/>
              <a:gd name="connsiteY0" fmla="*/ 217170 h 4240530"/>
              <a:gd name="connsiteX1" fmla="*/ 274320 w 9006840"/>
              <a:gd name="connsiteY1" fmla="*/ 148590 h 4240530"/>
              <a:gd name="connsiteX2" fmla="*/ 308610 w 9006840"/>
              <a:gd name="connsiteY2" fmla="*/ 137160 h 4240530"/>
              <a:gd name="connsiteX3" fmla="*/ 388620 w 9006840"/>
              <a:gd name="connsiteY3" fmla="*/ 125730 h 4240530"/>
              <a:gd name="connsiteX4" fmla="*/ 422910 w 9006840"/>
              <a:gd name="connsiteY4" fmla="*/ 102870 h 4240530"/>
              <a:gd name="connsiteX5" fmla="*/ 537210 w 9006840"/>
              <a:gd name="connsiteY5" fmla="*/ 114300 h 4240530"/>
              <a:gd name="connsiteX6" fmla="*/ 617220 w 9006840"/>
              <a:gd name="connsiteY6" fmla="*/ 160020 h 4240530"/>
              <a:gd name="connsiteX7" fmla="*/ 651510 w 9006840"/>
              <a:gd name="connsiteY7" fmla="*/ 194310 h 4240530"/>
              <a:gd name="connsiteX8" fmla="*/ 720090 w 9006840"/>
              <a:gd name="connsiteY8" fmla="*/ 228600 h 4240530"/>
              <a:gd name="connsiteX9" fmla="*/ 982980 w 9006840"/>
              <a:gd name="connsiteY9" fmla="*/ 205740 h 4240530"/>
              <a:gd name="connsiteX10" fmla="*/ 1017270 w 9006840"/>
              <a:gd name="connsiteY10" fmla="*/ 194310 h 4240530"/>
              <a:gd name="connsiteX11" fmla="*/ 1108710 w 9006840"/>
              <a:gd name="connsiteY11" fmla="*/ 171450 h 4240530"/>
              <a:gd name="connsiteX12" fmla="*/ 1234440 w 9006840"/>
              <a:gd name="connsiteY12" fmla="*/ 160020 h 4240530"/>
              <a:gd name="connsiteX13" fmla="*/ 1360170 w 9006840"/>
              <a:gd name="connsiteY13" fmla="*/ 114300 h 4240530"/>
              <a:gd name="connsiteX14" fmla="*/ 1474470 w 9006840"/>
              <a:gd name="connsiteY14" fmla="*/ 91440 h 4240530"/>
              <a:gd name="connsiteX15" fmla="*/ 1508760 w 9006840"/>
              <a:gd name="connsiteY15" fmla="*/ 57150 h 4240530"/>
              <a:gd name="connsiteX16" fmla="*/ 1668780 w 9006840"/>
              <a:gd name="connsiteY16" fmla="*/ 68580 h 4240530"/>
              <a:gd name="connsiteX17" fmla="*/ 1691640 w 9006840"/>
              <a:gd name="connsiteY17" fmla="*/ 102870 h 4240530"/>
              <a:gd name="connsiteX18" fmla="*/ 1760220 w 9006840"/>
              <a:gd name="connsiteY18" fmla="*/ 148590 h 4240530"/>
              <a:gd name="connsiteX19" fmla="*/ 1828800 w 9006840"/>
              <a:gd name="connsiteY19" fmla="*/ 137160 h 4240530"/>
              <a:gd name="connsiteX20" fmla="*/ 1874520 w 9006840"/>
              <a:gd name="connsiteY20" fmla="*/ 125730 h 4240530"/>
              <a:gd name="connsiteX21" fmla="*/ 1977390 w 9006840"/>
              <a:gd name="connsiteY21" fmla="*/ 102870 h 4240530"/>
              <a:gd name="connsiteX22" fmla="*/ 2114550 w 9006840"/>
              <a:gd name="connsiteY22" fmla="*/ 114300 h 4240530"/>
              <a:gd name="connsiteX23" fmla="*/ 2548890 w 9006840"/>
              <a:gd name="connsiteY23" fmla="*/ 80010 h 4240530"/>
              <a:gd name="connsiteX24" fmla="*/ 2708910 w 9006840"/>
              <a:gd name="connsiteY24" fmla="*/ 114300 h 4240530"/>
              <a:gd name="connsiteX25" fmla="*/ 2800350 w 9006840"/>
              <a:gd name="connsiteY25" fmla="*/ 148590 h 4240530"/>
              <a:gd name="connsiteX26" fmla="*/ 3154680 w 9006840"/>
              <a:gd name="connsiteY26" fmla="*/ 171450 h 4240530"/>
              <a:gd name="connsiteX27" fmla="*/ 3234690 w 9006840"/>
              <a:gd name="connsiteY27" fmla="*/ 205740 h 4240530"/>
              <a:gd name="connsiteX28" fmla="*/ 3291840 w 9006840"/>
              <a:gd name="connsiteY28" fmla="*/ 228600 h 4240530"/>
              <a:gd name="connsiteX29" fmla="*/ 3371850 w 9006840"/>
              <a:gd name="connsiteY29" fmla="*/ 240030 h 4240530"/>
              <a:gd name="connsiteX30" fmla="*/ 3417570 w 9006840"/>
              <a:gd name="connsiteY30" fmla="*/ 251460 h 4240530"/>
              <a:gd name="connsiteX31" fmla="*/ 3829050 w 9006840"/>
              <a:gd name="connsiteY31" fmla="*/ 228600 h 4240530"/>
              <a:gd name="connsiteX32" fmla="*/ 3920490 w 9006840"/>
              <a:gd name="connsiteY32" fmla="*/ 217170 h 4240530"/>
              <a:gd name="connsiteX33" fmla="*/ 4057650 w 9006840"/>
              <a:gd name="connsiteY33" fmla="*/ 160020 h 4240530"/>
              <a:gd name="connsiteX34" fmla="*/ 4149090 w 9006840"/>
              <a:gd name="connsiteY34" fmla="*/ 137160 h 4240530"/>
              <a:gd name="connsiteX35" fmla="*/ 4194810 w 9006840"/>
              <a:gd name="connsiteY35" fmla="*/ 125730 h 4240530"/>
              <a:gd name="connsiteX36" fmla="*/ 4423410 w 9006840"/>
              <a:gd name="connsiteY36" fmla="*/ 137160 h 4240530"/>
              <a:gd name="connsiteX37" fmla="*/ 4491990 w 9006840"/>
              <a:gd name="connsiteY37" fmla="*/ 171450 h 4240530"/>
              <a:gd name="connsiteX38" fmla="*/ 4560570 w 9006840"/>
              <a:gd name="connsiteY38" fmla="*/ 182880 h 4240530"/>
              <a:gd name="connsiteX39" fmla="*/ 4937760 w 9006840"/>
              <a:gd name="connsiteY39" fmla="*/ 160020 h 4240530"/>
              <a:gd name="connsiteX40" fmla="*/ 5029200 w 9006840"/>
              <a:gd name="connsiteY40" fmla="*/ 137160 h 4240530"/>
              <a:gd name="connsiteX41" fmla="*/ 5086350 w 9006840"/>
              <a:gd name="connsiteY41" fmla="*/ 125730 h 4240530"/>
              <a:gd name="connsiteX42" fmla="*/ 5246370 w 9006840"/>
              <a:gd name="connsiteY42" fmla="*/ 102870 h 4240530"/>
              <a:gd name="connsiteX43" fmla="*/ 6252210 w 9006840"/>
              <a:gd name="connsiteY43" fmla="*/ 91440 h 4240530"/>
              <a:gd name="connsiteX44" fmla="*/ 6560820 w 9006840"/>
              <a:gd name="connsiteY44" fmla="*/ 68580 h 4240530"/>
              <a:gd name="connsiteX45" fmla="*/ 6606540 w 9006840"/>
              <a:gd name="connsiteY45" fmla="*/ 45720 h 4240530"/>
              <a:gd name="connsiteX46" fmla="*/ 6766560 w 9006840"/>
              <a:gd name="connsiteY46" fmla="*/ 22860 h 4240530"/>
              <a:gd name="connsiteX47" fmla="*/ 6869430 w 9006840"/>
              <a:gd name="connsiteY47" fmla="*/ 0 h 4240530"/>
              <a:gd name="connsiteX48" fmla="*/ 7326630 w 9006840"/>
              <a:gd name="connsiteY48" fmla="*/ 22860 h 4240530"/>
              <a:gd name="connsiteX49" fmla="*/ 7520940 w 9006840"/>
              <a:gd name="connsiteY49" fmla="*/ 34290 h 4240530"/>
              <a:gd name="connsiteX50" fmla="*/ 7566660 w 9006840"/>
              <a:gd name="connsiteY50" fmla="*/ 57150 h 4240530"/>
              <a:gd name="connsiteX51" fmla="*/ 7646670 w 9006840"/>
              <a:gd name="connsiteY51" fmla="*/ 80010 h 4240530"/>
              <a:gd name="connsiteX52" fmla="*/ 7680960 w 9006840"/>
              <a:gd name="connsiteY52" fmla="*/ 102870 h 4240530"/>
              <a:gd name="connsiteX53" fmla="*/ 7760970 w 9006840"/>
              <a:gd name="connsiteY53" fmla="*/ 125730 h 4240530"/>
              <a:gd name="connsiteX54" fmla="*/ 7898130 w 9006840"/>
              <a:gd name="connsiteY54" fmla="*/ 171450 h 4240530"/>
              <a:gd name="connsiteX55" fmla="*/ 8663940 w 9006840"/>
              <a:gd name="connsiteY55" fmla="*/ 160020 h 4240530"/>
              <a:gd name="connsiteX56" fmla="*/ 8892540 w 9006840"/>
              <a:gd name="connsiteY56" fmla="*/ 137160 h 4240530"/>
              <a:gd name="connsiteX57" fmla="*/ 9006840 w 9006840"/>
              <a:gd name="connsiteY57" fmla="*/ 125730 h 4240530"/>
              <a:gd name="connsiteX58" fmla="*/ 8995410 w 9006840"/>
              <a:gd name="connsiteY58" fmla="*/ 228600 h 4240530"/>
              <a:gd name="connsiteX59" fmla="*/ 8972550 w 9006840"/>
              <a:gd name="connsiteY59" fmla="*/ 274320 h 4240530"/>
              <a:gd name="connsiteX60" fmla="*/ 8961120 w 9006840"/>
              <a:gd name="connsiteY60" fmla="*/ 331470 h 4240530"/>
              <a:gd name="connsiteX61" fmla="*/ 8938260 w 9006840"/>
              <a:gd name="connsiteY61" fmla="*/ 640080 h 4240530"/>
              <a:gd name="connsiteX62" fmla="*/ 8972550 w 9006840"/>
              <a:gd name="connsiteY62" fmla="*/ 1634490 h 4240530"/>
              <a:gd name="connsiteX63" fmla="*/ 8983980 w 9006840"/>
              <a:gd name="connsiteY63" fmla="*/ 1885950 h 4240530"/>
              <a:gd name="connsiteX64" fmla="*/ 8995410 w 9006840"/>
              <a:gd name="connsiteY64" fmla="*/ 1931670 h 4240530"/>
              <a:gd name="connsiteX65" fmla="*/ 8983980 w 9006840"/>
              <a:gd name="connsiteY65" fmla="*/ 2160270 h 4240530"/>
              <a:gd name="connsiteX66" fmla="*/ 8972550 w 9006840"/>
              <a:gd name="connsiteY66" fmla="*/ 2240280 h 4240530"/>
              <a:gd name="connsiteX67" fmla="*/ 8938260 w 9006840"/>
              <a:gd name="connsiteY67" fmla="*/ 2297430 h 4240530"/>
              <a:gd name="connsiteX68" fmla="*/ 8915400 w 9006840"/>
              <a:gd name="connsiteY68" fmla="*/ 2674620 h 4240530"/>
              <a:gd name="connsiteX69" fmla="*/ 8881110 w 9006840"/>
              <a:gd name="connsiteY69" fmla="*/ 2857500 h 4240530"/>
              <a:gd name="connsiteX70" fmla="*/ 8858250 w 9006840"/>
              <a:gd name="connsiteY70" fmla="*/ 3268980 h 4240530"/>
              <a:gd name="connsiteX71" fmla="*/ 8846820 w 9006840"/>
              <a:gd name="connsiteY71" fmla="*/ 3383280 h 4240530"/>
              <a:gd name="connsiteX72" fmla="*/ 8812530 w 9006840"/>
              <a:gd name="connsiteY72" fmla="*/ 3474720 h 4240530"/>
              <a:gd name="connsiteX73" fmla="*/ 8789670 w 9006840"/>
              <a:gd name="connsiteY73" fmla="*/ 3577590 h 4240530"/>
              <a:gd name="connsiteX74" fmla="*/ 8766810 w 9006840"/>
              <a:gd name="connsiteY74" fmla="*/ 3657600 h 4240530"/>
              <a:gd name="connsiteX75" fmla="*/ 8755380 w 9006840"/>
              <a:gd name="connsiteY75" fmla="*/ 4011930 h 4240530"/>
              <a:gd name="connsiteX76" fmla="*/ 8698230 w 9006840"/>
              <a:gd name="connsiteY76" fmla="*/ 4046220 h 4240530"/>
              <a:gd name="connsiteX77" fmla="*/ 8172450 w 9006840"/>
              <a:gd name="connsiteY77" fmla="*/ 4057650 h 4240530"/>
              <a:gd name="connsiteX78" fmla="*/ 8092440 w 9006840"/>
              <a:gd name="connsiteY78" fmla="*/ 4069080 h 4240530"/>
              <a:gd name="connsiteX79" fmla="*/ 8023860 w 9006840"/>
              <a:gd name="connsiteY79" fmla="*/ 4091940 h 4240530"/>
              <a:gd name="connsiteX80" fmla="*/ 7989570 w 9006840"/>
              <a:gd name="connsiteY80" fmla="*/ 4103370 h 4240530"/>
              <a:gd name="connsiteX81" fmla="*/ 7920990 w 9006840"/>
              <a:gd name="connsiteY81" fmla="*/ 4114800 h 4240530"/>
              <a:gd name="connsiteX82" fmla="*/ 7760970 w 9006840"/>
              <a:gd name="connsiteY82" fmla="*/ 4160520 h 4240530"/>
              <a:gd name="connsiteX83" fmla="*/ 7726680 w 9006840"/>
              <a:gd name="connsiteY83" fmla="*/ 4171950 h 4240530"/>
              <a:gd name="connsiteX84" fmla="*/ 7612380 w 9006840"/>
              <a:gd name="connsiteY84" fmla="*/ 4183380 h 4240530"/>
              <a:gd name="connsiteX85" fmla="*/ 6686550 w 9006840"/>
              <a:gd name="connsiteY85" fmla="*/ 4149090 h 4240530"/>
              <a:gd name="connsiteX86" fmla="*/ 6583680 w 9006840"/>
              <a:gd name="connsiteY86" fmla="*/ 4137660 h 4240530"/>
              <a:gd name="connsiteX87" fmla="*/ 6343650 w 9006840"/>
              <a:gd name="connsiteY87" fmla="*/ 4149090 h 4240530"/>
              <a:gd name="connsiteX88" fmla="*/ 6286500 w 9006840"/>
              <a:gd name="connsiteY88" fmla="*/ 4160520 h 4240530"/>
              <a:gd name="connsiteX89" fmla="*/ 6252210 w 9006840"/>
              <a:gd name="connsiteY89" fmla="*/ 4183380 h 4240530"/>
              <a:gd name="connsiteX90" fmla="*/ 6160770 w 9006840"/>
              <a:gd name="connsiteY90" fmla="*/ 4206240 h 4240530"/>
              <a:gd name="connsiteX91" fmla="*/ 5520690 w 9006840"/>
              <a:gd name="connsiteY91" fmla="*/ 4194810 h 4240530"/>
              <a:gd name="connsiteX92" fmla="*/ 5314950 w 9006840"/>
              <a:gd name="connsiteY92" fmla="*/ 4149090 h 4240530"/>
              <a:gd name="connsiteX93" fmla="*/ 5257800 w 9006840"/>
              <a:gd name="connsiteY93" fmla="*/ 4137660 h 4240530"/>
              <a:gd name="connsiteX94" fmla="*/ 5212080 w 9006840"/>
              <a:gd name="connsiteY94" fmla="*/ 4126230 h 4240530"/>
              <a:gd name="connsiteX95" fmla="*/ 5120640 w 9006840"/>
              <a:gd name="connsiteY95" fmla="*/ 4114800 h 4240530"/>
              <a:gd name="connsiteX96" fmla="*/ 4994910 w 9006840"/>
              <a:gd name="connsiteY96" fmla="*/ 4091940 h 4240530"/>
              <a:gd name="connsiteX97" fmla="*/ 4000500 w 9006840"/>
              <a:gd name="connsiteY97" fmla="*/ 4080510 h 4240530"/>
              <a:gd name="connsiteX98" fmla="*/ 3909060 w 9006840"/>
              <a:gd name="connsiteY98" fmla="*/ 4069080 h 4240530"/>
              <a:gd name="connsiteX99" fmla="*/ 3714750 w 9006840"/>
              <a:gd name="connsiteY99" fmla="*/ 4034790 h 4240530"/>
              <a:gd name="connsiteX100" fmla="*/ 3509010 w 9006840"/>
              <a:gd name="connsiteY100" fmla="*/ 4011930 h 4240530"/>
              <a:gd name="connsiteX101" fmla="*/ 3223260 w 9006840"/>
              <a:gd name="connsiteY101" fmla="*/ 4023360 h 4240530"/>
              <a:gd name="connsiteX102" fmla="*/ 3086100 w 9006840"/>
              <a:gd name="connsiteY102" fmla="*/ 4046220 h 4240530"/>
              <a:gd name="connsiteX103" fmla="*/ 3006090 w 9006840"/>
              <a:gd name="connsiteY103" fmla="*/ 4057650 h 4240530"/>
              <a:gd name="connsiteX104" fmla="*/ 2800350 w 9006840"/>
              <a:gd name="connsiteY104" fmla="*/ 4103370 h 4240530"/>
              <a:gd name="connsiteX105" fmla="*/ 2594610 w 9006840"/>
              <a:gd name="connsiteY105" fmla="*/ 4137660 h 4240530"/>
              <a:gd name="connsiteX106" fmla="*/ 2491740 w 9006840"/>
              <a:gd name="connsiteY106" fmla="*/ 4160520 h 4240530"/>
              <a:gd name="connsiteX107" fmla="*/ 2286000 w 9006840"/>
              <a:gd name="connsiteY107" fmla="*/ 4183380 h 4240530"/>
              <a:gd name="connsiteX108" fmla="*/ 2160270 w 9006840"/>
              <a:gd name="connsiteY108" fmla="*/ 4229100 h 4240530"/>
              <a:gd name="connsiteX109" fmla="*/ 2057400 w 9006840"/>
              <a:gd name="connsiteY109" fmla="*/ 4240530 h 4240530"/>
              <a:gd name="connsiteX110" fmla="*/ 1497330 w 9006840"/>
              <a:gd name="connsiteY110" fmla="*/ 4217670 h 4240530"/>
              <a:gd name="connsiteX111" fmla="*/ 1360170 w 9006840"/>
              <a:gd name="connsiteY111" fmla="*/ 4206240 h 4240530"/>
              <a:gd name="connsiteX112" fmla="*/ 1325880 w 9006840"/>
              <a:gd name="connsiteY112" fmla="*/ 4194810 h 4240530"/>
              <a:gd name="connsiteX113" fmla="*/ 1268730 w 9006840"/>
              <a:gd name="connsiteY113" fmla="*/ 4183380 h 4240530"/>
              <a:gd name="connsiteX114" fmla="*/ 1177290 w 9006840"/>
              <a:gd name="connsiteY114" fmla="*/ 4160520 h 4240530"/>
              <a:gd name="connsiteX115" fmla="*/ 1120140 w 9006840"/>
              <a:gd name="connsiteY115" fmla="*/ 4149090 h 4240530"/>
              <a:gd name="connsiteX116" fmla="*/ 1085850 w 9006840"/>
              <a:gd name="connsiteY116" fmla="*/ 4137660 h 4240530"/>
              <a:gd name="connsiteX117" fmla="*/ 982980 w 9006840"/>
              <a:gd name="connsiteY117" fmla="*/ 4103370 h 4240530"/>
              <a:gd name="connsiteX118" fmla="*/ 708660 w 9006840"/>
              <a:gd name="connsiteY118" fmla="*/ 4114800 h 4240530"/>
              <a:gd name="connsiteX119" fmla="*/ 605790 w 9006840"/>
              <a:gd name="connsiteY119" fmla="*/ 4126230 h 4240530"/>
              <a:gd name="connsiteX120" fmla="*/ 548640 w 9006840"/>
              <a:gd name="connsiteY120" fmla="*/ 4149090 h 4240530"/>
              <a:gd name="connsiteX121" fmla="*/ 331470 w 9006840"/>
              <a:gd name="connsiteY121" fmla="*/ 4160520 h 4240530"/>
              <a:gd name="connsiteX122" fmla="*/ 137160 w 9006840"/>
              <a:gd name="connsiteY122" fmla="*/ 4126230 h 4240530"/>
              <a:gd name="connsiteX123" fmla="*/ 114300 w 9006840"/>
              <a:gd name="connsiteY123" fmla="*/ 4091940 h 4240530"/>
              <a:gd name="connsiteX124" fmla="*/ 68580 w 9006840"/>
              <a:gd name="connsiteY124" fmla="*/ 3634740 h 4240530"/>
              <a:gd name="connsiteX125" fmla="*/ 57150 w 9006840"/>
              <a:gd name="connsiteY125" fmla="*/ 3017520 h 4240530"/>
              <a:gd name="connsiteX126" fmla="*/ 34290 w 9006840"/>
              <a:gd name="connsiteY126" fmla="*/ 2960370 h 4240530"/>
              <a:gd name="connsiteX127" fmla="*/ 22860 w 9006840"/>
              <a:gd name="connsiteY127" fmla="*/ 2914650 h 4240530"/>
              <a:gd name="connsiteX128" fmla="*/ 0 w 9006840"/>
              <a:gd name="connsiteY128" fmla="*/ 2766060 h 4240530"/>
              <a:gd name="connsiteX129" fmla="*/ 22860 w 9006840"/>
              <a:gd name="connsiteY129" fmla="*/ 2125980 h 4240530"/>
              <a:gd name="connsiteX130" fmla="*/ 45720 w 9006840"/>
              <a:gd name="connsiteY130" fmla="*/ 2034540 h 4240530"/>
              <a:gd name="connsiteX131" fmla="*/ 80010 w 9006840"/>
              <a:gd name="connsiteY131" fmla="*/ 1954530 h 4240530"/>
              <a:gd name="connsiteX132" fmla="*/ 102870 w 9006840"/>
              <a:gd name="connsiteY132" fmla="*/ 1874520 h 4240530"/>
              <a:gd name="connsiteX133" fmla="*/ 137160 w 9006840"/>
              <a:gd name="connsiteY133" fmla="*/ 1828800 h 4240530"/>
              <a:gd name="connsiteX134" fmla="*/ 160020 w 9006840"/>
              <a:gd name="connsiteY134" fmla="*/ 1760220 h 4240530"/>
              <a:gd name="connsiteX135" fmla="*/ 217170 w 9006840"/>
              <a:gd name="connsiteY135" fmla="*/ 1668780 h 4240530"/>
              <a:gd name="connsiteX136" fmla="*/ 251460 w 9006840"/>
              <a:gd name="connsiteY136" fmla="*/ 1623060 h 4240530"/>
              <a:gd name="connsiteX137" fmla="*/ 297180 w 9006840"/>
              <a:gd name="connsiteY137" fmla="*/ 1554480 h 4240530"/>
              <a:gd name="connsiteX138" fmla="*/ 308610 w 9006840"/>
              <a:gd name="connsiteY138" fmla="*/ 1508760 h 4240530"/>
              <a:gd name="connsiteX139" fmla="*/ 331470 w 9006840"/>
              <a:gd name="connsiteY139" fmla="*/ 1428750 h 4240530"/>
              <a:gd name="connsiteX140" fmla="*/ 308610 w 9006840"/>
              <a:gd name="connsiteY140" fmla="*/ 982980 h 4240530"/>
              <a:gd name="connsiteX141" fmla="*/ 285750 w 9006840"/>
              <a:gd name="connsiteY141" fmla="*/ 822960 h 4240530"/>
              <a:gd name="connsiteX142" fmla="*/ 274320 w 9006840"/>
              <a:gd name="connsiteY142" fmla="*/ 720090 h 4240530"/>
              <a:gd name="connsiteX143" fmla="*/ 251460 w 9006840"/>
              <a:gd name="connsiteY143" fmla="*/ 514350 h 4240530"/>
              <a:gd name="connsiteX144" fmla="*/ 217170 w 9006840"/>
              <a:gd name="connsiteY144" fmla="*/ 217170 h 4240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9006840" h="4240530">
                <a:moveTo>
                  <a:pt x="217170" y="217170"/>
                </a:moveTo>
                <a:cubicBezTo>
                  <a:pt x="220980" y="156210"/>
                  <a:pt x="251926" y="168185"/>
                  <a:pt x="274320" y="148590"/>
                </a:cubicBezTo>
                <a:cubicBezTo>
                  <a:pt x="283387" y="140656"/>
                  <a:pt x="296796" y="139523"/>
                  <a:pt x="308610" y="137160"/>
                </a:cubicBezTo>
                <a:cubicBezTo>
                  <a:pt x="335028" y="131876"/>
                  <a:pt x="361950" y="129540"/>
                  <a:pt x="388620" y="125730"/>
                </a:cubicBezTo>
                <a:cubicBezTo>
                  <a:pt x="400050" y="118110"/>
                  <a:pt x="409213" y="103924"/>
                  <a:pt x="422910" y="102870"/>
                </a:cubicBezTo>
                <a:cubicBezTo>
                  <a:pt x="461087" y="99933"/>
                  <a:pt x="499770" y="106277"/>
                  <a:pt x="537210" y="114300"/>
                </a:cubicBezTo>
                <a:cubicBezTo>
                  <a:pt x="552259" y="117525"/>
                  <a:pt x="603386" y="148492"/>
                  <a:pt x="617220" y="160020"/>
                </a:cubicBezTo>
                <a:cubicBezTo>
                  <a:pt x="629638" y="170368"/>
                  <a:pt x="639092" y="183962"/>
                  <a:pt x="651510" y="194310"/>
                </a:cubicBezTo>
                <a:cubicBezTo>
                  <a:pt x="681053" y="218929"/>
                  <a:pt x="685723" y="217144"/>
                  <a:pt x="720090" y="228600"/>
                </a:cubicBezTo>
                <a:cubicBezTo>
                  <a:pt x="807720" y="220980"/>
                  <a:pt x="895599" y="215822"/>
                  <a:pt x="982980" y="205740"/>
                </a:cubicBezTo>
                <a:cubicBezTo>
                  <a:pt x="994949" y="204359"/>
                  <a:pt x="1005646" y="197480"/>
                  <a:pt x="1017270" y="194310"/>
                </a:cubicBezTo>
                <a:cubicBezTo>
                  <a:pt x="1047581" y="186043"/>
                  <a:pt x="1077421" y="174294"/>
                  <a:pt x="1108710" y="171450"/>
                </a:cubicBezTo>
                <a:lnTo>
                  <a:pt x="1234440" y="160020"/>
                </a:lnTo>
                <a:cubicBezTo>
                  <a:pt x="1306148" y="129288"/>
                  <a:pt x="1298612" y="127491"/>
                  <a:pt x="1360170" y="114300"/>
                </a:cubicBezTo>
                <a:cubicBezTo>
                  <a:pt x="1398162" y="106159"/>
                  <a:pt x="1474470" y="91440"/>
                  <a:pt x="1474470" y="91440"/>
                </a:cubicBezTo>
                <a:cubicBezTo>
                  <a:pt x="1485900" y="80010"/>
                  <a:pt x="1492706" y="59039"/>
                  <a:pt x="1508760" y="57150"/>
                </a:cubicBezTo>
                <a:cubicBezTo>
                  <a:pt x="1561870" y="50902"/>
                  <a:pt x="1616901" y="55610"/>
                  <a:pt x="1668780" y="68580"/>
                </a:cubicBezTo>
                <a:cubicBezTo>
                  <a:pt x="1682107" y="71912"/>
                  <a:pt x="1682846" y="92317"/>
                  <a:pt x="1691640" y="102870"/>
                </a:cubicBezTo>
                <a:cubicBezTo>
                  <a:pt x="1724570" y="142386"/>
                  <a:pt x="1717958" y="134503"/>
                  <a:pt x="1760220" y="148590"/>
                </a:cubicBezTo>
                <a:cubicBezTo>
                  <a:pt x="1783080" y="144780"/>
                  <a:pt x="1806075" y="141705"/>
                  <a:pt x="1828800" y="137160"/>
                </a:cubicBezTo>
                <a:cubicBezTo>
                  <a:pt x="1844204" y="134079"/>
                  <a:pt x="1859213" y="129262"/>
                  <a:pt x="1874520" y="125730"/>
                </a:cubicBezTo>
                <a:lnTo>
                  <a:pt x="1977390" y="102870"/>
                </a:lnTo>
                <a:cubicBezTo>
                  <a:pt x="2023110" y="106680"/>
                  <a:pt x="2068682" y="115297"/>
                  <a:pt x="2114550" y="114300"/>
                </a:cubicBezTo>
                <a:cubicBezTo>
                  <a:pt x="2453167" y="106939"/>
                  <a:pt x="2385232" y="120924"/>
                  <a:pt x="2548890" y="80010"/>
                </a:cubicBezTo>
                <a:cubicBezTo>
                  <a:pt x="2585434" y="86101"/>
                  <a:pt x="2680429" y="100060"/>
                  <a:pt x="2708910" y="114300"/>
                </a:cubicBezTo>
                <a:cubicBezTo>
                  <a:pt x="2749925" y="134808"/>
                  <a:pt x="2755392" y="141673"/>
                  <a:pt x="2800350" y="148590"/>
                </a:cubicBezTo>
                <a:cubicBezTo>
                  <a:pt x="2913176" y="165948"/>
                  <a:pt x="3047354" y="166572"/>
                  <a:pt x="3154680" y="171450"/>
                </a:cubicBezTo>
                <a:cubicBezTo>
                  <a:pt x="3234961" y="211590"/>
                  <a:pt x="3167417" y="180513"/>
                  <a:pt x="3234690" y="205740"/>
                </a:cubicBezTo>
                <a:cubicBezTo>
                  <a:pt x="3253901" y="212944"/>
                  <a:pt x="3271935" y="223624"/>
                  <a:pt x="3291840" y="228600"/>
                </a:cubicBezTo>
                <a:cubicBezTo>
                  <a:pt x="3317976" y="235134"/>
                  <a:pt x="3345344" y="235211"/>
                  <a:pt x="3371850" y="240030"/>
                </a:cubicBezTo>
                <a:cubicBezTo>
                  <a:pt x="3387306" y="242840"/>
                  <a:pt x="3402330" y="247650"/>
                  <a:pt x="3417570" y="251460"/>
                </a:cubicBezTo>
                <a:lnTo>
                  <a:pt x="3829050" y="228600"/>
                </a:lnTo>
                <a:cubicBezTo>
                  <a:pt x="3859696" y="226510"/>
                  <a:pt x="3891068" y="225997"/>
                  <a:pt x="3920490" y="217170"/>
                </a:cubicBezTo>
                <a:cubicBezTo>
                  <a:pt x="3967931" y="202938"/>
                  <a:pt x="4009599" y="172033"/>
                  <a:pt x="4057650" y="160020"/>
                </a:cubicBezTo>
                <a:lnTo>
                  <a:pt x="4149090" y="137160"/>
                </a:lnTo>
                <a:lnTo>
                  <a:pt x="4194810" y="125730"/>
                </a:lnTo>
                <a:cubicBezTo>
                  <a:pt x="4271010" y="129540"/>
                  <a:pt x="4347402" y="130551"/>
                  <a:pt x="4423410" y="137160"/>
                </a:cubicBezTo>
                <a:cubicBezTo>
                  <a:pt x="4475994" y="141733"/>
                  <a:pt x="4441676" y="154679"/>
                  <a:pt x="4491990" y="171450"/>
                </a:cubicBezTo>
                <a:cubicBezTo>
                  <a:pt x="4513976" y="178779"/>
                  <a:pt x="4537710" y="179070"/>
                  <a:pt x="4560570" y="182880"/>
                </a:cubicBezTo>
                <a:lnTo>
                  <a:pt x="4937760" y="160020"/>
                </a:lnTo>
                <a:cubicBezTo>
                  <a:pt x="4999333" y="155159"/>
                  <a:pt x="4981063" y="149194"/>
                  <a:pt x="5029200" y="137160"/>
                </a:cubicBezTo>
                <a:cubicBezTo>
                  <a:pt x="5048047" y="132448"/>
                  <a:pt x="5067503" y="130442"/>
                  <a:pt x="5086350" y="125730"/>
                </a:cubicBezTo>
                <a:cubicBezTo>
                  <a:pt x="5175343" y="103482"/>
                  <a:pt x="5057018" y="106695"/>
                  <a:pt x="5246370" y="102870"/>
                </a:cubicBezTo>
                <a:lnTo>
                  <a:pt x="6252210" y="91440"/>
                </a:lnTo>
                <a:cubicBezTo>
                  <a:pt x="6407320" y="52663"/>
                  <a:pt x="6146577" y="114607"/>
                  <a:pt x="6560820" y="68580"/>
                </a:cubicBezTo>
                <a:cubicBezTo>
                  <a:pt x="6577755" y="66698"/>
                  <a:pt x="6590220" y="50616"/>
                  <a:pt x="6606540" y="45720"/>
                </a:cubicBezTo>
                <a:cubicBezTo>
                  <a:pt x="6634667" y="37282"/>
                  <a:pt x="6745900" y="26506"/>
                  <a:pt x="6766560" y="22860"/>
                </a:cubicBezTo>
                <a:cubicBezTo>
                  <a:pt x="6801152" y="16756"/>
                  <a:pt x="6835140" y="7620"/>
                  <a:pt x="6869430" y="0"/>
                </a:cubicBezTo>
                <a:lnTo>
                  <a:pt x="7326630" y="22860"/>
                </a:lnTo>
                <a:cubicBezTo>
                  <a:pt x="7391422" y="26270"/>
                  <a:pt x="7456710" y="25114"/>
                  <a:pt x="7520940" y="34290"/>
                </a:cubicBezTo>
                <a:cubicBezTo>
                  <a:pt x="7537808" y="36700"/>
                  <a:pt x="7550999" y="50438"/>
                  <a:pt x="7566660" y="57150"/>
                </a:cubicBezTo>
                <a:cubicBezTo>
                  <a:pt x="7589617" y="66989"/>
                  <a:pt x="7623469" y="74210"/>
                  <a:pt x="7646670" y="80010"/>
                </a:cubicBezTo>
                <a:cubicBezTo>
                  <a:pt x="7658100" y="87630"/>
                  <a:pt x="7668673" y="96727"/>
                  <a:pt x="7680960" y="102870"/>
                </a:cubicBezTo>
                <a:cubicBezTo>
                  <a:pt x="7701103" y="112941"/>
                  <a:pt x="7741438" y="119626"/>
                  <a:pt x="7760970" y="125730"/>
                </a:cubicBezTo>
                <a:cubicBezTo>
                  <a:pt x="7806969" y="140105"/>
                  <a:pt x="7898130" y="171450"/>
                  <a:pt x="7898130" y="171450"/>
                </a:cubicBezTo>
                <a:lnTo>
                  <a:pt x="8663940" y="160020"/>
                </a:lnTo>
                <a:cubicBezTo>
                  <a:pt x="8751376" y="157806"/>
                  <a:pt x="8809363" y="146402"/>
                  <a:pt x="8892540" y="137160"/>
                </a:cubicBezTo>
                <a:cubicBezTo>
                  <a:pt x="8930596" y="132932"/>
                  <a:pt x="8968740" y="129540"/>
                  <a:pt x="9006840" y="125730"/>
                </a:cubicBezTo>
                <a:cubicBezTo>
                  <a:pt x="9003030" y="160020"/>
                  <a:pt x="9003168" y="194983"/>
                  <a:pt x="8995410" y="228600"/>
                </a:cubicBezTo>
                <a:cubicBezTo>
                  <a:pt x="8991579" y="245202"/>
                  <a:pt x="8977938" y="258156"/>
                  <a:pt x="8972550" y="274320"/>
                </a:cubicBezTo>
                <a:cubicBezTo>
                  <a:pt x="8966407" y="292750"/>
                  <a:pt x="8964930" y="312420"/>
                  <a:pt x="8961120" y="331470"/>
                </a:cubicBezTo>
                <a:cubicBezTo>
                  <a:pt x="8953500" y="434340"/>
                  <a:pt x="8938260" y="536928"/>
                  <a:pt x="8938260" y="640080"/>
                </a:cubicBezTo>
                <a:cubicBezTo>
                  <a:pt x="8938260" y="1448486"/>
                  <a:pt x="8912128" y="1271961"/>
                  <a:pt x="8972550" y="1634490"/>
                </a:cubicBezTo>
                <a:cubicBezTo>
                  <a:pt x="8976360" y="1718310"/>
                  <a:pt x="8977545" y="1802291"/>
                  <a:pt x="8983980" y="1885950"/>
                </a:cubicBezTo>
                <a:cubicBezTo>
                  <a:pt x="8985185" y="1901613"/>
                  <a:pt x="8995410" y="1915961"/>
                  <a:pt x="8995410" y="1931670"/>
                </a:cubicBezTo>
                <a:cubicBezTo>
                  <a:pt x="8995410" y="2007965"/>
                  <a:pt x="8989616" y="2084183"/>
                  <a:pt x="8983980" y="2160270"/>
                </a:cubicBezTo>
                <a:cubicBezTo>
                  <a:pt x="8981990" y="2187137"/>
                  <a:pt x="8981069" y="2214722"/>
                  <a:pt x="8972550" y="2240280"/>
                </a:cubicBezTo>
                <a:cubicBezTo>
                  <a:pt x="8965525" y="2261356"/>
                  <a:pt x="8949690" y="2278380"/>
                  <a:pt x="8938260" y="2297430"/>
                </a:cubicBezTo>
                <a:cubicBezTo>
                  <a:pt x="8904198" y="2467741"/>
                  <a:pt x="8936849" y="2288537"/>
                  <a:pt x="8915400" y="2674620"/>
                </a:cubicBezTo>
                <a:cubicBezTo>
                  <a:pt x="8911021" y="2753444"/>
                  <a:pt x="8900222" y="2781050"/>
                  <a:pt x="8881110" y="2857500"/>
                </a:cubicBezTo>
                <a:cubicBezTo>
                  <a:pt x="8854502" y="3096975"/>
                  <a:pt x="8882326" y="2823568"/>
                  <a:pt x="8858250" y="3268980"/>
                </a:cubicBezTo>
                <a:cubicBezTo>
                  <a:pt x="8856183" y="3307214"/>
                  <a:pt x="8855126" y="3345902"/>
                  <a:pt x="8846820" y="3383280"/>
                </a:cubicBezTo>
                <a:cubicBezTo>
                  <a:pt x="8839758" y="3415057"/>
                  <a:pt x="8822824" y="3443838"/>
                  <a:pt x="8812530" y="3474720"/>
                </a:cubicBezTo>
                <a:cubicBezTo>
                  <a:pt x="8803238" y="3502595"/>
                  <a:pt x="8795709" y="3550413"/>
                  <a:pt x="8789670" y="3577590"/>
                </a:cubicBezTo>
                <a:cubicBezTo>
                  <a:pt x="8780102" y="3620646"/>
                  <a:pt x="8779538" y="3619415"/>
                  <a:pt x="8766810" y="3657600"/>
                </a:cubicBezTo>
                <a:cubicBezTo>
                  <a:pt x="8763000" y="3775710"/>
                  <a:pt x="8775916" y="3895557"/>
                  <a:pt x="8755380" y="4011930"/>
                </a:cubicBezTo>
                <a:cubicBezTo>
                  <a:pt x="8751519" y="4033808"/>
                  <a:pt x="8720378" y="4044483"/>
                  <a:pt x="8698230" y="4046220"/>
                </a:cubicBezTo>
                <a:cubicBezTo>
                  <a:pt x="8523465" y="4059927"/>
                  <a:pt x="8347710" y="4053840"/>
                  <a:pt x="8172450" y="4057650"/>
                </a:cubicBezTo>
                <a:cubicBezTo>
                  <a:pt x="8145780" y="4061460"/>
                  <a:pt x="8118691" y="4063022"/>
                  <a:pt x="8092440" y="4069080"/>
                </a:cubicBezTo>
                <a:cubicBezTo>
                  <a:pt x="8068961" y="4074498"/>
                  <a:pt x="8046720" y="4084320"/>
                  <a:pt x="8023860" y="4091940"/>
                </a:cubicBezTo>
                <a:cubicBezTo>
                  <a:pt x="8012430" y="4095750"/>
                  <a:pt x="8001454" y="4101389"/>
                  <a:pt x="7989570" y="4103370"/>
                </a:cubicBezTo>
                <a:lnTo>
                  <a:pt x="7920990" y="4114800"/>
                </a:lnTo>
                <a:cubicBezTo>
                  <a:pt x="7817932" y="4156023"/>
                  <a:pt x="7906628" y="4124106"/>
                  <a:pt x="7760970" y="4160520"/>
                </a:cubicBezTo>
                <a:cubicBezTo>
                  <a:pt x="7749281" y="4163442"/>
                  <a:pt x="7738588" y="4170118"/>
                  <a:pt x="7726680" y="4171950"/>
                </a:cubicBezTo>
                <a:cubicBezTo>
                  <a:pt x="7688835" y="4177772"/>
                  <a:pt x="7650480" y="4179570"/>
                  <a:pt x="7612380" y="4183380"/>
                </a:cubicBezTo>
                <a:lnTo>
                  <a:pt x="6686550" y="4149090"/>
                </a:lnTo>
                <a:cubicBezTo>
                  <a:pt x="6652083" y="4147558"/>
                  <a:pt x="6618181" y="4137660"/>
                  <a:pt x="6583680" y="4137660"/>
                </a:cubicBezTo>
                <a:cubicBezTo>
                  <a:pt x="6503579" y="4137660"/>
                  <a:pt x="6423660" y="4145280"/>
                  <a:pt x="6343650" y="4149090"/>
                </a:cubicBezTo>
                <a:cubicBezTo>
                  <a:pt x="6324600" y="4152900"/>
                  <a:pt x="6304690" y="4153699"/>
                  <a:pt x="6286500" y="4160520"/>
                </a:cubicBezTo>
                <a:cubicBezTo>
                  <a:pt x="6273638" y="4165343"/>
                  <a:pt x="6265120" y="4178685"/>
                  <a:pt x="6252210" y="4183380"/>
                </a:cubicBezTo>
                <a:cubicBezTo>
                  <a:pt x="6222684" y="4194117"/>
                  <a:pt x="6191250" y="4198620"/>
                  <a:pt x="6160770" y="4206240"/>
                </a:cubicBezTo>
                <a:cubicBezTo>
                  <a:pt x="5947410" y="4202430"/>
                  <a:pt x="5733599" y="4209196"/>
                  <a:pt x="5520690" y="4194810"/>
                </a:cubicBezTo>
                <a:cubicBezTo>
                  <a:pt x="5450597" y="4190074"/>
                  <a:pt x="5383600" y="4164014"/>
                  <a:pt x="5314950" y="4149090"/>
                </a:cubicBezTo>
                <a:cubicBezTo>
                  <a:pt x="5295966" y="4144963"/>
                  <a:pt x="5276647" y="4142372"/>
                  <a:pt x="5257800" y="4137660"/>
                </a:cubicBezTo>
                <a:cubicBezTo>
                  <a:pt x="5242560" y="4133850"/>
                  <a:pt x="5227575" y="4128813"/>
                  <a:pt x="5212080" y="4126230"/>
                </a:cubicBezTo>
                <a:cubicBezTo>
                  <a:pt x="5181781" y="4121180"/>
                  <a:pt x="5151000" y="4119471"/>
                  <a:pt x="5120640" y="4114800"/>
                </a:cubicBezTo>
                <a:cubicBezTo>
                  <a:pt x="5093586" y="4110638"/>
                  <a:pt x="5019641" y="4092472"/>
                  <a:pt x="4994910" y="4091940"/>
                </a:cubicBezTo>
                <a:cubicBezTo>
                  <a:pt x="4663495" y="4084813"/>
                  <a:pt x="4331970" y="4084320"/>
                  <a:pt x="4000500" y="4080510"/>
                </a:cubicBezTo>
                <a:cubicBezTo>
                  <a:pt x="3970020" y="4076700"/>
                  <a:pt x="3939391" y="4073933"/>
                  <a:pt x="3909060" y="4069080"/>
                </a:cubicBezTo>
                <a:cubicBezTo>
                  <a:pt x="3844115" y="4058689"/>
                  <a:pt x="3780119" y="4042053"/>
                  <a:pt x="3714750" y="4034790"/>
                </a:cubicBezTo>
                <a:lnTo>
                  <a:pt x="3509010" y="4011930"/>
                </a:lnTo>
                <a:cubicBezTo>
                  <a:pt x="3413760" y="4015740"/>
                  <a:pt x="3318274" y="4015656"/>
                  <a:pt x="3223260" y="4023360"/>
                </a:cubicBezTo>
                <a:cubicBezTo>
                  <a:pt x="3177061" y="4027106"/>
                  <a:pt x="3131985" y="4039665"/>
                  <a:pt x="3086100" y="4046220"/>
                </a:cubicBezTo>
                <a:lnTo>
                  <a:pt x="3006090" y="4057650"/>
                </a:lnTo>
                <a:cubicBezTo>
                  <a:pt x="2870489" y="4102850"/>
                  <a:pt x="2939144" y="4087948"/>
                  <a:pt x="2800350" y="4103370"/>
                </a:cubicBezTo>
                <a:cubicBezTo>
                  <a:pt x="2677664" y="4144265"/>
                  <a:pt x="2775930" y="4117513"/>
                  <a:pt x="2594610" y="4137660"/>
                </a:cubicBezTo>
                <a:cubicBezTo>
                  <a:pt x="2345405" y="4165349"/>
                  <a:pt x="2635740" y="4134338"/>
                  <a:pt x="2491740" y="4160520"/>
                </a:cubicBezTo>
                <a:cubicBezTo>
                  <a:pt x="2452191" y="4167711"/>
                  <a:pt x="2318820" y="4180098"/>
                  <a:pt x="2286000" y="4183380"/>
                </a:cubicBezTo>
                <a:cubicBezTo>
                  <a:pt x="2264144" y="4192122"/>
                  <a:pt x="2180588" y="4226842"/>
                  <a:pt x="2160270" y="4229100"/>
                </a:cubicBezTo>
                <a:lnTo>
                  <a:pt x="2057400" y="4240530"/>
                </a:lnTo>
                <a:lnTo>
                  <a:pt x="1497330" y="4217670"/>
                </a:lnTo>
                <a:cubicBezTo>
                  <a:pt x="1451507" y="4215416"/>
                  <a:pt x="1405646" y="4212303"/>
                  <a:pt x="1360170" y="4206240"/>
                </a:cubicBezTo>
                <a:cubicBezTo>
                  <a:pt x="1348227" y="4204648"/>
                  <a:pt x="1337569" y="4197732"/>
                  <a:pt x="1325880" y="4194810"/>
                </a:cubicBezTo>
                <a:cubicBezTo>
                  <a:pt x="1307033" y="4190098"/>
                  <a:pt x="1287660" y="4187748"/>
                  <a:pt x="1268730" y="4183380"/>
                </a:cubicBezTo>
                <a:cubicBezTo>
                  <a:pt x="1238117" y="4176315"/>
                  <a:pt x="1207903" y="4167585"/>
                  <a:pt x="1177290" y="4160520"/>
                </a:cubicBezTo>
                <a:cubicBezTo>
                  <a:pt x="1158360" y="4156152"/>
                  <a:pt x="1138987" y="4153802"/>
                  <a:pt x="1120140" y="4149090"/>
                </a:cubicBezTo>
                <a:cubicBezTo>
                  <a:pt x="1108451" y="4146168"/>
                  <a:pt x="1097435" y="4140970"/>
                  <a:pt x="1085850" y="4137660"/>
                </a:cubicBezTo>
                <a:cubicBezTo>
                  <a:pt x="999717" y="4113051"/>
                  <a:pt x="1081501" y="4142778"/>
                  <a:pt x="982980" y="4103370"/>
                </a:cubicBezTo>
                <a:lnTo>
                  <a:pt x="708660" y="4114800"/>
                </a:lnTo>
                <a:cubicBezTo>
                  <a:pt x="674222" y="4116887"/>
                  <a:pt x="639525" y="4119001"/>
                  <a:pt x="605790" y="4126230"/>
                </a:cubicBezTo>
                <a:cubicBezTo>
                  <a:pt x="585728" y="4130529"/>
                  <a:pt x="568999" y="4146545"/>
                  <a:pt x="548640" y="4149090"/>
                </a:cubicBezTo>
                <a:cubicBezTo>
                  <a:pt x="476710" y="4158081"/>
                  <a:pt x="403860" y="4156710"/>
                  <a:pt x="331470" y="4160520"/>
                </a:cubicBezTo>
                <a:cubicBezTo>
                  <a:pt x="281717" y="4156693"/>
                  <a:pt x="187584" y="4168250"/>
                  <a:pt x="137160" y="4126230"/>
                </a:cubicBezTo>
                <a:cubicBezTo>
                  <a:pt x="126607" y="4117436"/>
                  <a:pt x="121920" y="4103370"/>
                  <a:pt x="114300" y="4091940"/>
                </a:cubicBezTo>
                <a:cubicBezTo>
                  <a:pt x="77973" y="3680234"/>
                  <a:pt x="101389" y="3831594"/>
                  <a:pt x="68580" y="3634740"/>
                </a:cubicBezTo>
                <a:cubicBezTo>
                  <a:pt x="64770" y="3429000"/>
                  <a:pt x="67600" y="3223030"/>
                  <a:pt x="57150" y="3017520"/>
                </a:cubicBezTo>
                <a:cubicBezTo>
                  <a:pt x="56108" y="2997029"/>
                  <a:pt x="40778" y="2979835"/>
                  <a:pt x="34290" y="2960370"/>
                </a:cubicBezTo>
                <a:cubicBezTo>
                  <a:pt x="29322" y="2945467"/>
                  <a:pt x="26268" y="2929985"/>
                  <a:pt x="22860" y="2914650"/>
                </a:cubicBezTo>
                <a:cubicBezTo>
                  <a:pt x="7899" y="2847327"/>
                  <a:pt x="9897" y="2845237"/>
                  <a:pt x="0" y="2766060"/>
                </a:cubicBezTo>
                <a:cubicBezTo>
                  <a:pt x="7620" y="2552700"/>
                  <a:pt x="9542" y="2339060"/>
                  <a:pt x="22860" y="2125980"/>
                </a:cubicBezTo>
                <a:cubicBezTo>
                  <a:pt x="24820" y="2094623"/>
                  <a:pt x="38100" y="2065020"/>
                  <a:pt x="45720" y="2034540"/>
                </a:cubicBezTo>
                <a:cubicBezTo>
                  <a:pt x="60482" y="1975493"/>
                  <a:pt x="48436" y="2001891"/>
                  <a:pt x="80010" y="1954530"/>
                </a:cubicBezTo>
                <a:cubicBezTo>
                  <a:pt x="82484" y="1944632"/>
                  <a:pt x="95582" y="1887274"/>
                  <a:pt x="102870" y="1874520"/>
                </a:cubicBezTo>
                <a:cubicBezTo>
                  <a:pt x="112321" y="1857980"/>
                  <a:pt x="125730" y="1844040"/>
                  <a:pt x="137160" y="1828800"/>
                </a:cubicBezTo>
                <a:cubicBezTo>
                  <a:pt x="144780" y="1805940"/>
                  <a:pt x="145562" y="1779497"/>
                  <a:pt x="160020" y="1760220"/>
                </a:cubicBezTo>
                <a:cubicBezTo>
                  <a:pt x="257158" y="1630702"/>
                  <a:pt x="138721" y="1794298"/>
                  <a:pt x="217170" y="1668780"/>
                </a:cubicBezTo>
                <a:cubicBezTo>
                  <a:pt x="227266" y="1652626"/>
                  <a:pt x="240030" y="1638300"/>
                  <a:pt x="251460" y="1623060"/>
                </a:cubicBezTo>
                <a:cubicBezTo>
                  <a:pt x="287147" y="1516000"/>
                  <a:pt x="228685" y="1674346"/>
                  <a:pt x="297180" y="1554480"/>
                </a:cubicBezTo>
                <a:cubicBezTo>
                  <a:pt x="304974" y="1540841"/>
                  <a:pt x="304294" y="1523865"/>
                  <a:pt x="308610" y="1508760"/>
                </a:cubicBezTo>
                <a:cubicBezTo>
                  <a:pt x="341405" y="1393977"/>
                  <a:pt x="295738" y="1571678"/>
                  <a:pt x="331470" y="1428750"/>
                </a:cubicBezTo>
                <a:cubicBezTo>
                  <a:pt x="323850" y="1280160"/>
                  <a:pt x="319807" y="1131343"/>
                  <a:pt x="308610" y="982980"/>
                </a:cubicBezTo>
                <a:cubicBezTo>
                  <a:pt x="304555" y="929251"/>
                  <a:pt x="291700" y="876512"/>
                  <a:pt x="285750" y="822960"/>
                </a:cubicBezTo>
                <a:cubicBezTo>
                  <a:pt x="281940" y="788670"/>
                  <a:pt x="277185" y="754472"/>
                  <a:pt x="274320" y="720090"/>
                </a:cubicBezTo>
                <a:cubicBezTo>
                  <a:pt x="258011" y="524387"/>
                  <a:pt x="281860" y="605551"/>
                  <a:pt x="251460" y="514350"/>
                </a:cubicBezTo>
                <a:cubicBezTo>
                  <a:pt x="237242" y="301083"/>
                  <a:pt x="213360" y="278130"/>
                  <a:pt x="217170" y="21717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759483" y="791060"/>
            <a:ext cx="8367984" cy="6066940"/>
            <a:chOff x="759483" y="791060"/>
            <a:chExt cx="8367984" cy="6066940"/>
          </a:xfrm>
        </p:grpSpPr>
        <p:sp>
          <p:nvSpPr>
            <p:cNvPr id="6" name="Freeform: Shape 5"/>
            <p:cNvSpPr/>
            <p:nvPr/>
          </p:nvSpPr>
          <p:spPr>
            <a:xfrm>
              <a:off x="759483" y="1440180"/>
              <a:ext cx="8367984" cy="5417820"/>
            </a:xfrm>
            <a:custGeom>
              <a:avLst/>
              <a:gdLst>
                <a:gd name="connsiteX0" fmla="*/ 37918 w 8324668"/>
                <a:gd name="connsiteY0" fmla="*/ 5154930 h 5417820"/>
                <a:gd name="connsiteX1" fmla="*/ 152218 w 8324668"/>
                <a:gd name="connsiteY1" fmla="*/ 5132070 h 5417820"/>
                <a:gd name="connsiteX2" fmla="*/ 209368 w 8324668"/>
                <a:gd name="connsiteY2" fmla="*/ 5109210 h 5417820"/>
                <a:gd name="connsiteX3" fmla="*/ 300808 w 8324668"/>
                <a:gd name="connsiteY3" fmla="*/ 5086350 h 5417820"/>
                <a:gd name="connsiteX4" fmla="*/ 380818 w 8324668"/>
                <a:gd name="connsiteY4" fmla="*/ 5063490 h 5417820"/>
                <a:gd name="connsiteX5" fmla="*/ 426538 w 8324668"/>
                <a:gd name="connsiteY5" fmla="*/ 5040630 h 5417820"/>
                <a:gd name="connsiteX6" fmla="*/ 529408 w 8324668"/>
                <a:gd name="connsiteY6" fmla="*/ 5017770 h 5417820"/>
                <a:gd name="connsiteX7" fmla="*/ 575128 w 8324668"/>
                <a:gd name="connsiteY7" fmla="*/ 4994910 h 5417820"/>
                <a:gd name="connsiteX8" fmla="*/ 666568 w 8324668"/>
                <a:gd name="connsiteY8" fmla="*/ 4960620 h 5417820"/>
                <a:gd name="connsiteX9" fmla="*/ 746578 w 8324668"/>
                <a:gd name="connsiteY9" fmla="*/ 4926330 h 5417820"/>
                <a:gd name="connsiteX10" fmla="*/ 815158 w 8324668"/>
                <a:gd name="connsiteY10" fmla="*/ 4880610 h 5417820"/>
                <a:gd name="connsiteX11" fmla="*/ 849448 w 8324668"/>
                <a:gd name="connsiteY11" fmla="*/ 4857750 h 5417820"/>
                <a:gd name="connsiteX12" fmla="*/ 883738 w 8324668"/>
                <a:gd name="connsiteY12" fmla="*/ 4823460 h 5417820"/>
                <a:gd name="connsiteX13" fmla="*/ 918028 w 8324668"/>
                <a:gd name="connsiteY13" fmla="*/ 4777740 h 5417820"/>
                <a:gd name="connsiteX14" fmla="*/ 952318 w 8324668"/>
                <a:gd name="connsiteY14" fmla="*/ 4766310 h 5417820"/>
                <a:gd name="connsiteX15" fmla="*/ 986608 w 8324668"/>
                <a:gd name="connsiteY15" fmla="*/ 4743450 h 5417820"/>
                <a:gd name="connsiteX16" fmla="*/ 1043758 w 8324668"/>
                <a:gd name="connsiteY16" fmla="*/ 4674870 h 5417820"/>
                <a:gd name="connsiteX17" fmla="*/ 1089478 w 8324668"/>
                <a:gd name="connsiteY17" fmla="*/ 4640580 h 5417820"/>
                <a:gd name="connsiteX18" fmla="*/ 1135198 w 8324668"/>
                <a:gd name="connsiteY18" fmla="*/ 4560570 h 5417820"/>
                <a:gd name="connsiteX19" fmla="*/ 1192348 w 8324668"/>
                <a:gd name="connsiteY19" fmla="*/ 4491990 h 5417820"/>
                <a:gd name="connsiteX20" fmla="*/ 1238068 w 8324668"/>
                <a:gd name="connsiteY20" fmla="*/ 4423410 h 5417820"/>
                <a:gd name="connsiteX21" fmla="*/ 1249498 w 8324668"/>
                <a:gd name="connsiteY21" fmla="*/ 4389120 h 5417820"/>
                <a:gd name="connsiteX22" fmla="*/ 1306648 w 8324668"/>
                <a:gd name="connsiteY22" fmla="*/ 4320540 h 5417820"/>
                <a:gd name="connsiteX23" fmla="*/ 1318078 w 8324668"/>
                <a:gd name="connsiteY23" fmla="*/ 4286250 h 5417820"/>
                <a:gd name="connsiteX24" fmla="*/ 1375228 w 8324668"/>
                <a:gd name="connsiteY24" fmla="*/ 4217670 h 5417820"/>
                <a:gd name="connsiteX25" fmla="*/ 1409518 w 8324668"/>
                <a:gd name="connsiteY25" fmla="*/ 4194810 h 5417820"/>
                <a:gd name="connsiteX26" fmla="*/ 1443808 w 8324668"/>
                <a:gd name="connsiteY26" fmla="*/ 4149090 h 5417820"/>
                <a:gd name="connsiteX27" fmla="*/ 1489528 w 8324668"/>
                <a:gd name="connsiteY27" fmla="*/ 4080510 h 5417820"/>
                <a:gd name="connsiteX28" fmla="*/ 1569538 w 8324668"/>
                <a:gd name="connsiteY28" fmla="*/ 3977640 h 5417820"/>
                <a:gd name="connsiteX29" fmla="*/ 1592398 w 8324668"/>
                <a:gd name="connsiteY29" fmla="*/ 3886200 h 5417820"/>
                <a:gd name="connsiteX30" fmla="*/ 1660978 w 8324668"/>
                <a:gd name="connsiteY30" fmla="*/ 3806190 h 5417820"/>
                <a:gd name="connsiteX31" fmla="*/ 1740988 w 8324668"/>
                <a:gd name="connsiteY31" fmla="*/ 3703320 h 5417820"/>
                <a:gd name="connsiteX32" fmla="*/ 1752418 w 8324668"/>
                <a:gd name="connsiteY32" fmla="*/ 3669030 h 5417820"/>
                <a:gd name="connsiteX33" fmla="*/ 1775278 w 8324668"/>
                <a:gd name="connsiteY33" fmla="*/ 3623310 h 5417820"/>
                <a:gd name="connsiteX34" fmla="*/ 1843858 w 8324668"/>
                <a:gd name="connsiteY34" fmla="*/ 3531870 h 5417820"/>
                <a:gd name="connsiteX35" fmla="*/ 1866718 w 8324668"/>
                <a:gd name="connsiteY35" fmla="*/ 3463290 h 5417820"/>
                <a:gd name="connsiteX36" fmla="*/ 1901008 w 8324668"/>
                <a:gd name="connsiteY36" fmla="*/ 3440430 h 5417820"/>
                <a:gd name="connsiteX37" fmla="*/ 1935298 w 8324668"/>
                <a:gd name="connsiteY37" fmla="*/ 3394710 h 5417820"/>
                <a:gd name="connsiteX38" fmla="*/ 1969588 w 8324668"/>
                <a:gd name="connsiteY38" fmla="*/ 3360420 h 5417820"/>
                <a:gd name="connsiteX39" fmla="*/ 2003878 w 8324668"/>
                <a:gd name="connsiteY39" fmla="*/ 3291840 h 5417820"/>
                <a:gd name="connsiteX40" fmla="*/ 2038168 w 8324668"/>
                <a:gd name="connsiteY40" fmla="*/ 3268980 h 5417820"/>
                <a:gd name="connsiteX41" fmla="*/ 2049598 w 8324668"/>
                <a:gd name="connsiteY41" fmla="*/ 3223260 h 5417820"/>
                <a:gd name="connsiteX42" fmla="*/ 2083888 w 8324668"/>
                <a:gd name="connsiteY42" fmla="*/ 3188970 h 5417820"/>
                <a:gd name="connsiteX43" fmla="*/ 2118178 w 8324668"/>
                <a:gd name="connsiteY43" fmla="*/ 3131820 h 5417820"/>
                <a:gd name="connsiteX44" fmla="*/ 2175328 w 8324668"/>
                <a:gd name="connsiteY44" fmla="*/ 2983230 h 5417820"/>
                <a:gd name="connsiteX45" fmla="*/ 2209618 w 8324668"/>
                <a:gd name="connsiteY45" fmla="*/ 2937510 h 5417820"/>
                <a:gd name="connsiteX46" fmla="*/ 2255338 w 8324668"/>
                <a:gd name="connsiteY46" fmla="*/ 2868930 h 5417820"/>
                <a:gd name="connsiteX47" fmla="*/ 2289628 w 8324668"/>
                <a:gd name="connsiteY47" fmla="*/ 2834640 h 5417820"/>
                <a:gd name="connsiteX48" fmla="*/ 2335348 w 8324668"/>
                <a:gd name="connsiteY48" fmla="*/ 2766060 h 5417820"/>
                <a:gd name="connsiteX49" fmla="*/ 2369638 w 8324668"/>
                <a:gd name="connsiteY49" fmla="*/ 2720340 h 5417820"/>
                <a:gd name="connsiteX50" fmla="*/ 2415358 w 8324668"/>
                <a:gd name="connsiteY50" fmla="*/ 2651760 h 5417820"/>
                <a:gd name="connsiteX51" fmla="*/ 2449648 w 8324668"/>
                <a:gd name="connsiteY51" fmla="*/ 2606040 h 5417820"/>
                <a:gd name="connsiteX52" fmla="*/ 2472508 w 8324668"/>
                <a:gd name="connsiteY52" fmla="*/ 2571750 h 5417820"/>
                <a:gd name="connsiteX53" fmla="*/ 2541088 w 8324668"/>
                <a:gd name="connsiteY53" fmla="*/ 2526030 h 5417820"/>
                <a:gd name="connsiteX54" fmla="*/ 2609668 w 8324668"/>
                <a:gd name="connsiteY54" fmla="*/ 2468880 h 5417820"/>
                <a:gd name="connsiteX55" fmla="*/ 2666818 w 8324668"/>
                <a:gd name="connsiteY55" fmla="*/ 2400300 h 5417820"/>
                <a:gd name="connsiteX56" fmla="*/ 2758258 w 8324668"/>
                <a:gd name="connsiteY56" fmla="*/ 2308860 h 5417820"/>
                <a:gd name="connsiteX57" fmla="*/ 2826838 w 8324668"/>
                <a:gd name="connsiteY57" fmla="*/ 2251710 h 5417820"/>
                <a:gd name="connsiteX58" fmla="*/ 2838268 w 8324668"/>
                <a:gd name="connsiteY58" fmla="*/ 2194560 h 5417820"/>
                <a:gd name="connsiteX59" fmla="*/ 2883988 w 8324668"/>
                <a:gd name="connsiteY59" fmla="*/ 2125980 h 5417820"/>
                <a:gd name="connsiteX60" fmla="*/ 2895418 w 8324668"/>
                <a:gd name="connsiteY60" fmla="*/ 2091690 h 5417820"/>
                <a:gd name="connsiteX61" fmla="*/ 2918278 w 8324668"/>
                <a:gd name="connsiteY61" fmla="*/ 2057400 h 5417820"/>
                <a:gd name="connsiteX62" fmla="*/ 2941138 w 8324668"/>
                <a:gd name="connsiteY62" fmla="*/ 2011680 h 5417820"/>
                <a:gd name="connsiteX63" fmla="*/ 2963998 w 8324668"/>
                <a:gd name="connsiteY63" fmla="*/ 1954530 h 5417820"/>
                <a:gd name="connsiteX64" fmla="*/ 2975428 w 8324668"/>
                <a:gd name="connsiteY64" fmla="*/ 1920240 h 5417820"/>
                <a:gd name="connsiteX65" fmla="*/ 2998288 w 8324668"/>
                <a:gd name="connsiteY65" fmla="*/ 1885950 h 5417820"/>
                <a:gd name="connsiteX66" fmla="*/ 3055438 w 8324668"/>
                <a:gd name="connsiteY66" fmla="*/ 1725930 h 5417820"/>
                <a:gd name="connsiteX67" fmla="*/ 3089728 w 8324668"/>
                <a:gd name="connsiteY67" fmla="*/ 1611630 h 5417820"/>
                <a:gd name="connsiteX68" fmla="*/ 3169738 w 8324668"/>
                <a:gd name="connsiteY68" fmla="*/ 1508760 h 5417820"/>
                <a:gd name="connsiteX69" fmla="*/ 3226888 w 8324668"/>
                <a:gd name="connsiteY69" fmla="*/ 1405890 h 5417820"/>
                <a:gd name="connsiteX70" fmla="*/ 3261178 w 8324668"/>
                <a:gd name="connsiteY70" fmla="*/ 1371600 h 5417820"/>
                <a:gd name="connsiteX71" fmla="*/ 3284038 w 8324668"/>
                <a:gd name="connsiteY71" fmla="*/ 1337310 h 5417820"/>
                <a:gd name="connsiteX72" fmla="*/ 3329758 w 8324668"/>
                <a:gd name="connsiteY72" fmla="*/ 1303020 h 5417820"/>
                <a:gd name="connsiteX73" fmla="*/ 3364048 w 8324668"/>
                <a:gd name="connsiteY73" fmla="*/ 1268730 h 5417820"/>
                <a:gd name="connsiteX74" fmla="*/ 3398338 w 8324668"/>
                <a:gd name="connsiteY74" fmla="*/ 1245870 h 5417820"/>
                <a:gd name="connsiteX75" fmla="*/ 3432628 w 8324668"/>
                <a:gd name="connsiteY75" fmla="*/ 1200150 h 5417820"/>
                <a:gd name="connsiteX76" fmla="*/ 3501208 w 8324668"/>
                <a:gd name="connsiteY76" fmla="*/ 1154430 h 5417820"/>
                <a:gd name="connsiteX77" fmla="*/ 3546928 w 8324668"/>
                <a:gd name="connsiteY77" fmla="*/ 1108710 h 5417820"/>
                <a:gd name="connsiteX78" fmla="*/ 3569788 w 8324668"/>
                <a:gd name="connsiteY78" fmla="*/ 1017270 h 5417820"/>
                <a:gd name="connsiteX79" fmla="*/ 3615508 w 8324668"/>
                <a:gd name="connsiteY79" fmla="*/ 880110 h 5417820"/>
                <a:gd name="connsiteX80" fmla="*/ 3661228 w 8324668"/>
                <a:gd name="connsiteY80" fmla="*/ 834390 h 5417820"/>
                <a:gd name="connsiteX81" fmla="*/ 3706948 w 8324668"/>
                <a:gd name="connsiteY81" fmla="*/ 731520 h 5417820"/>
                <a:gd name="connsiteX82" fmla="*/ 3718378 w 8324668"/>
                <a:gd name="connsiteY82" fmla="*/ 685800 h 5417820"/>
                <a:gd name="connsiteX83" fmla="*/ 3741238 w 8324668"/>
                <a:gd name="connsiteY83" fmla="*/ 651510 h 5417820"/>
                <a:gd name="connsiteX84" fmla="*/ 3775528 w 8324668"/>
                <a:gd name="connsiteY84" fmla="*/ 594360 h 5417820"/>
                <a:gd name="connsiteX85" fmla="*/ 3821248 w 8324668"/>
                <a:gd name="connsiteY85" fmla="*/ 514350 h 5417820"/>
                <a:gd name="connsiteX86" fmla="*/ 3844108 w 8324668"/>
                <a:gd name="connsiteY86" fmla="*/ 434340 h 5417820"/>
                <a:gd name="connsiteX87" fmla="*/ 3878398 w 8324668"/>
                <a:gd name="connsiteY87" fmla="*/ 411480 h 5417820"/>
                <a:gd name="connsiteX88" fmla="*/ 3889828 w 8324668"/>
                <a:gd name="connsiteY88" fmla="*/ 377190 h 5417820"/>
                <a:gd name="connsiteX89" fmla="*/ 3946978 w 8324668"/>
                <a:gd name="connsiteY89" fmla="*/ 297180 h 5417820"/>
                <a:gd name="connsiteX90" fmla="*/ 3958408 w 8324668"/>
                <a:gd name="connsiteY90" fmla="*/ 262890 h 5417820"/>
                <a:gd name="connsiteX91" fmla="*/ 4038418 w 8324668"/>
                <a:gd name="connsiteY91" fmla="*/ 194310 h 5417820"/>
                <a:gd name="connsiteX92" fmla="*/ 4095568 w 8324668"/>
                <a:gd name="connsiteY92" fmla="*/ 182880 h 5417820"/>
                <a:gd name="connsiteX93" fmla="*/ 4175578 w 8324668"/>
                <a:gd name="connsiteY93" fmla="*/ 102870 h 5417820"/>
                <a:gd name="connsiteX94" fmla="*/ 4244158 w 8324668"/>
                <a:gd name="connsiteY94" fmla="*/ 45720 h 5417820"/>
                <a:gd name="connsiteX95" fmla="*/ 4404178 w 8324668"/>
                <a:gd name="connsiteY95" fmla="*/ 11430 h 5417820"/>
                <a:gd name="connsiteX96" fmla="*/ 4438468 w 8324668"/>
                <a:gd name="connsiteY96" fmla="*/ 0 h 5417820"/>
                <a:gd name="connsiteX97" fmla="*/ 4598488 w 8324668"/>
                <a:gd name="connsiteY97" fmla="*/ 11430 h 5417820"/>
                <a:gd name="connsiteX98" fmla="*/ 4632778 w 8324668"/>
                <a:gd name="connsiteY98" fmla="*/ 22860 h 5417820"/>
                <a:gd name="connsiteX99" fmla="*/ 4769938 w 8324668"/>
                <a:gd name="connsiteY99" fmla="*/ 137160 h 5417820"/>
                <a:gd name="connsiteX100" fmla="*/ 4804228 w 8324668"/>
                <a:gd name="connsiteY100" fmla="*/ 171450 h 5417820"/>
                <a:gd name="connsiteX101" fmla="*/ 4827088 w 8324668"/>
                <a:gd name="connsiteY101" fmla="*/ 205740 h 5417820"/>
                <a:gd name="connsiteX102" fmla="*/ 4861378 w 8324668"/>
                <a:gd name="connsiteY102" fmla="*/ 285750 h 5417820"/>
                <a:gd name="connsiteX103" fmla="*/ 4907098 w 8324668"/>
                <a:gd name="connsiteY103" fmla="*/ 354330 h 5417820"/>
                <a:gd name="connsiteX104" fmla="*/ 4964248 w 8324668"/>
                <a:gd name="connsiteY104" fmla="*/ 434340 h 5417820"/>
                <a:gd name="connsiteX105" fmla="*/ 5009968 w 8324668"/>
                <a:gd name="connsiteY105" fmla="*/ 525780 h 5417820"/>
                <a:gd name="connsiteX106" fmla="*/ 5021398 w 8324668"/>
                <a:gd name="connsiteY106" fmla="*/ 560070 h 5417820"/>
                <a:gd name="connsiteX107" fmla="*/ 5067118 w 8324668"/>
                <a:gd name="connsiteY107" fmla="*/ 640080 h 5417820"/>
                <a:gd name="connsiteX108" fmla="*/ 5101408 w 8324668"/>
                <a:gd name="connsiteY108" fmla="*/ 720090 h 5417820"/>
                <a:gd name="connsiteX109" fmla="*/ 5135698 w 8324668"/>
                <a:gd name="connsiteY109" fmla="*/ 765810 h 5417820"/>
                <a:gd name="connsiteX110" fmla="*/ 5181418 w 8324668"/>
                <a:gd name="connsiteY110" fmla="*/ 834390 h 5417820"/>
                <a:gd name="connsiteX111" fmla="*/ 5204278 w 8324668"/>
                <a:gd name="connsiteY111" fmla="*/ 868680 h 5417820"/>
                <a:gd name="connsiteX112" fmla="*/ 5238568 w 8324668"/>
                <a:gd name="connsiteY112" fmla="*/ 914400 h 5417820"/>
                <a:gd name="connsiteX113" fmla="*/ 5295718 w 8324668"/>
                <a:gd name="connsiteY113" fmla="*/ 971550 h 5417820"/>
                <a:gd name="connsiteX114" fmla="*/ 5318578 w 8324668"/>
                <a:gd name="connsiteY114" fmla="*/ 1005840 h 5417820"/>
                <a:gd name="connsiteX115" fmla="*/ 5398588 w 8324668"/>
                <a:gd name="connsiteY115" fmla="*/ 1108710 h 5417820"/>
                <a:gd name="connsiteX116" fmla="*/ 5455738 w 8324668"/>
                <a:gd name="connsiteY116" fmla="*/ 1188720 h 5417820"/>
                <a:gd name="connsiteX117" fmla="*/ 5467168 w 8324668"/>
                <a:gd name="connsiteY117" fmla="*/ 1223010 h 5417820"/>
                <a:gd name="connsiteX118" fmla="*/ 5524318 w 8324668"/>
                <a:gd name="connsiteY118" fmla="*/ 1314450 h 5417820"/>
                <a:gd name="connsiteX119" fmla="*/ 5535748 w 8324668"/>
                <a:gd name="connsiteY119" fmla="*/ 1348740 h 5417820"/>
                <a:gd name="connsiteX120" fmla="*/ 5547178 w 8324668"/>
                <a:gd name="connsiteY120" fmla="*/ 1394460 h 5417820"/>
                <a:gd name="connsiteX121" fmla="*/ 5604328 w 8324668"/>
                <a:gd name="connsiteY121" fmla="*/ 1508760 h 5417820"/>
                <a:gd name="connsiteX122" fmla="*/ 5615758 w 8324668"/>
                <a:gd name="connsiteY122" fmla="*/ 1554480 h 5417820"/>
                <a:gd name="connsiteX123" fmla="*/ 5638618 w 8324668"/>
                <a:gd name="connsiteY123" fmla="*/ 1588770 h 5417820"/>
                <a:gd name="connsiteX124" fmla="*/ 5661478 w 8324668"/>
                <a:gd name="connsiteY124" fmla="*/ 1657350 h 5417820"/>
                <a:gd name="connsiteX125" fmla="*/ 5684338 w 8324668"/>
                <a:gd name="connsiteY125" fmla="*/ 1691640 h 5417820"/>
                <a:gd name="connsiteX126" fmla="*/ 5695768 w 8324668"/>
                <a:gd name="connsiteY126" fmla="*/ 1725930 h 5417820"/>
                <a:gd name="connsiteX127" fmla="*/ 5707198 w 8324668"/>
                <a:gd name="connsiteY127" fmla="*/ 1771650 h 5417820"/>
                <a:gd name="connsiteX128" fmla="*/ 5741488 w 8324668"/>
                <a:gd name="connsiteY128" fmla="*/ 1805940 h 5417820"/>
                <a:gd name="connsiteX129" fmla="*/ 5775778 w 8324668"/>
                <a:gd name="connsiteY129" fmla="*/ 1920240 h 5417820"/>
                <a:gd name="connsiteX130" fmla="*/ 5810068 w 8324668"/>
                <a:gd name="connsiteY130" fmla="*/ 2011680 h 5417820"/>
                <a:gd name="connsiteX131" fmla="*/ 5821498 w 8324668"/>
                <a:gd name="connsiteY131" fmla="*/ 2125980 h 5417820"/>
                <a:gd name="connsiteX132" fmla="*/ 5855788 w 8324668"/>
                <a:gd name="connsiteY132" fmla="*/ 2754630 h 5417820"/>
                <a:gd name="connsiteX133" fmla="*/ 5890078 w 8324668"/>
                <a:gd name="connsiteY133" fmla="*/ 2948940 h 5417820"/>
                <a:gd name="connsiteX134" fmla="*/ 5912938 w 8324668"/>
                <a:gd name="connsiteY134" fmla="*/ 2983230 h 5417820"/>
                <a:gd name="connsiteX135" fmla="*/ 5935798 w 8324668"/>
                <a:gd name="connsiteY135" fmla="*/ 3086100 h 5417820"/>
                <a:gd name="connsiteX136" fmla="*/ 5981518 w 8324668"/>
                <a:gd name="connsiteY136" fmla="*/ 3177540 h 5417820"/>
                <a:gd name="connsiteX137" fmla="*/ 6038668 w 8324668"/>
                <a:gd name="connsiteY137" fmla="*/ 3280410 h 5417820"/>
                <a:gd name="connsiteX138" fmla="*/ 6084388 w 8324668"/>
                <a:gd name="connsiteY138" fmla="*/ 3371850 h 5417820"/>
                <a:gd name="connsiteX139" fmla="*/ 6164398 w 8324668"/>
                <a:gd name="connsiteY139" fmla="*/ 3531870 h 5417820"/>
                <a:gd name="connsiteX140" fmla="*/ 6221548 w 8324668"/>
                <a:gd name="connsiteY140" fmla="*/ 3623310 h 5417820"/>
                <a:gd name="connsiteX141" fmla="*/ 6255838 w 8324668"/>
                <a:gd name="connsiteY141" fmla="*/ 3691890 h 5417820"/>
                <a:gd name="connsiteX142" fmla="*/ 6290128 w 8324668"/>
                <a:gd name="connsiteY142" fmla="*/ 3794760 h 5417820"/>
                <a:gd name="connsiteX143" fmla="*/ 6324418 w 8324668"/>
                <a:gd name="connsiteY143" fmla="*/ 3840480 h 5417820"/>
                <a:gd name="connsiteX144" fmla="*/ 6427288 w 8324668"/>
                <a:gd name="connsiteY144" fmla="*/ 3989070 h 5417820"/>
                <a:gd name="connsiteX145" fmla="*/ 6495868 w 8324668"/>
                <a:gd name="connsiteY145" fmla="*/ 4057650 h 5417820"/>
                <a:gd name="connsiteX146" fmla="*/ 6553018 w 8324668"/>
                <a:gd name="connsiteY146" fmla="*/ 4137660 h 5417820"/>
                <a:gd name="connsiteX147" fmla="*/ 6598738 w 8324668"/>
                <a:gd name="connsiteY147" fmla="*/ 4183380 h 5417820"/>
                <a:gd name="connsiteX148" fmla="*/ 6644458 w 8324668"/>
                <a:gd name="connsiteY148" fmla="*/ 4240530 h 5417820"/>
                <a:gd name="connsiteX149" fmla="*/ 6815908 w 8324668"/>
                <a:gd name="connsiteY149" fmla="*/ 4320540 h 5417820"/>
                <a:gd name="connsiteX150" fmla="*/ 6850198 w 8324668"/>
                <a:gd name="connsiteY150" fmla="*/ 4343400 h 5417820"/>
                <a:gd name="connsiteX151" fmla="*/ 6895918 w 8324668"/>
                <a:gd name="connsiteY151" fmla="*/ 4389120 h 5417820"/>
                <a:gd name="connsiteX152" fmla="*/ 7044508 w 8324668"/>
                <a:gd name="connsiteY152" fmla="*/ 4434840 h 5417820"/>
                <a:gd name="connsiteX153" fmla="*/ 7113088 w 8324668"/>
                <a:gd name="connsiteY153" fmla="*/ 4469130 h 5417820"/>
                <a:gd name="connsiteX154" fmla="*/ 7307398 w 8324668"/>
                <a:gd name="connsiteY154" fmla="*/ 4537710 h 5417820"/>
                <a:gd name="connsiteX155" fmla="*/ 7353118 w 8324668"/>
                <a:gd name="connsiteY155" fmla="*/ 4560570 h 5417820"/>
                <a:gd name="connsiteX156" fmla="*/ 7421698 w 8324668"/>
                <a:gd name="connsiteY156" fmla="*/ 4572000 h 5417820"/>
                <a:gd name="connsiteX157" fmla="*/ 7478848 w 8324668"/>
                <a:gd name="connsiteY157" fmla="*/ 4583430 h 5417820"/>
                <a:gd name="connsiteX158" fmla="*/ 7604578 w 8324668"/>
                <a:gd name="connsiteY158" fmla="*/ 4629150 h 5417820"/>
                <a:gd name="connsiteX159" fmla="*/ 7638868 w 8324668"/>
                <a:gd name="connsiteY159" fmla="*/ 4640580 h 5417820"/>
                <a:gd name="connsiteX160" fmla="*/ 7696018 w 8324668"/>
                <a:gd name="connsiteY160" fmla="*/ 4674870 h 5417820"/>
                <a:gd name="connsiteX161" fmla="*/ 7764598 w 8324668"/>
                <a:gd name="connsiteY161" fmla="*/ 4697730 h 5417820"/>
                <a:gd name="connsiteX162" fmla="*/ 7878898 w 8324668"/>
                <a:gd name="connsiteY162" fmla="*/ 4754880 h 5417820"/>
                <a:gd name="connsiteX163" fmla="*/ 7913188 w 8324668"/>
                <a:gd name="connsiteY163" fmla="*/ 4789170 h 5417820"/>
                <a:gd name="connsiteX164" fmla="*/ 7981768 w 8324668"/>
                <a:gd name="connsiteY164" fmla="*/ 4812030 h 5417820"/>
                <a:gd name="connsiteX165" fmla="*/ 8073208 w 8324668"/>
                <a:gd name="connsiteY165" fmla="*/ 4869180 h 5417820"/>
                <a:gd name="connsiteX166" fmla="*/ 8141788 w 8324668"/>
                <a:gd name="connsiteY166" fmla="*/ 4914900 h 5417820"/>
                <a:gd name="connsiteX167" fmla="*/ 8164648 w 8324668"/>
                <a:gd name="connsiteY167" fmla="*/ 4949190 h 5417820"/>
                <a:gd name="connsiteX168" fmla="*/ 8233228 w 8324668"/>
                <a:gd name="connsiteY168" fmla="*/ 5006340 h 5417820"/>
                <a:gd name="connsiteX169" fmla="*/ 8256088 w 8324668"/>
                <a:gd name="connsiteY169" fmla="*/ 5040630 h 5417820"/>
                <a:gd name="connsiteX170" fmla="*/ 8324668 w 8324668"/>
                <a:gd name="connsiteY170" fmla="*/ 5086350 h 5417820"/>
                <a:gd name="connsiteX171" fmla="*/ 8061778 w 8324668"/>
                <a:gd name="connsiteY171" fmla="*/ 5120640 h 5417820"/>
                <a:gd name="connsiteX172" fmla="*/ 8016058 w 8324668"/>
                <a:gd name="connsiteY172" fmla="*/ 5132070 h 5417820"/>
                <a:gd name="connsiteX173" fmla="*/ 7970338 w 8324668"/>
                <a:gd name="connsiteY173" fmla="*/ 5154930 h 5417820"/>
                <a:gd name="connsiteX174" fmla="*/ 7684588 w 8324668"/>
                <a:gd name="connsiteY174" fmla="*/ 5166360 h 5417820"/>
                <a:gd name="connsiteX175" fmla="*/ 7638868 w 8324668"/>
                <a:gd name="connsiteY175" fmla="*/ 5189220 h 5417820"/>
                <a:gd name="connsiteX176" fmla="*/ 7604578 w 8324668"/>
                <a:gd name="connsiteY176" fmla="*/ 5212080 h 5417820"/>
                <a:gd name="connsiteX177" fmla="*/ 7558858 w 8324668"/>
                <a:gd name="connsiteY177" fmla="*/ 5223510 h 5417820"/>
                <a:gd name="connsiteX178" fmla="*/ 7433128 w 8324668"/>
                <a:gd name="connsiteY178" fmla="*/ 5269230 h 5417820"/>
                <a:gd name="connsiteX179" fmla="*/ 7353118 w 8324668"/>
                <a:gd name="connsiteY179" fmla="*/ 5303520 h 5417820"/>
                <a:gd name="connsiteX180" fmla="*/ 7273108 w 8324668"/>
                <a:gd name="connsiteY180" fmla="*/ 5326380 h 5417820"/>
                <a:gd name="connsiteX181" fmla="*/ 7238818 w 8324668"/>
                <a:gd name="connsiteY181" fmla="*/ 5337810 h 5417820"/>
                <a:gd name="connsiteX182" fmla="*/ 6541588 w 8324668"/>
                <a:gd name="connsiteY182" fmla="*/ 5303520 h 5417820"/>
                <a:gd name="connsiteX183" fmla="*/ 6381568 w 8324668"/>
                <a:gd name="connsiteY183" fmla="*/ 5280660 h 5417820"/>
                <a:gd name="connsiteX184" fmla="*/ 5730058 w 8324668"/>
                <a:gd name="connsiteY184" fmla="*/ 5314950 h 5417820"/>
                <a:gd name="connsiteX185" fmla="*/ 5661478 w 8324668"/>
                <a:gd name="connsiteY185" fmla="*/ 5326380 h 5417820"/>
                <a:gd name="connsiteX186" fmla="*/ 5169988 w 8324668"/>
                <a:gd name="connsiteY186" fmla="*/ 5314950 h 5417820"/>
                <a:gd name="connsiteX187" fmla="*/ 5032828 w 8324668"/>
                <a:gd name="connsiteY187" fmla="*/ 5292090 h 5417820"/>
                <a:gd name="connsiteX188" fmla="*/ 4987108 w 8324668"/>
                <a:gd name="connsiteY188" fmla="*/ 5269230 h 5417820"/>
                <a:gd name="connsiteX189" fmla="*/ 4106998 w 8324668"/>
                <a:gd name="connsiteY189" fmla="*/ 5257800 h 5417820"/>
                <a:gd name="connsiteX190" fmla="*/ 3878398 w 8324668"/>
                <a:gd name="connsiteY190" fmla="*/ 5234940 h 5417820"/>
                <a:gd name="connsiteX191" fmla="*/ 3695518 w 8324668"/>
                <a:gd name="connsiteY191" fmla="*/ 5200650 h 5417820"/>
                <a:gd name="connsiteX192" fmla="*/ 3284038 w 8324668"/>
                <a:gd name="connsiteY192" fmla="*/ 5189220 h 5417820"/>
                <a:gd name="connsiteX193" fmla="*/ 2312488 w 8324668"/>
                <a:gd name="connsiteY193" fmla="*/ 5200650 h 5417820"/>
                <a:gd name="connsiteX194" fmla="*/ 2221048 w 8324668"/>
                <a:gd name="connsiteY194" fmla="*/ 5212080 h 5417820"/>
                <a:gd name="connsiteX195" fmla="*/ 2038168 w 8324668"/>
                <a:gd name="connsiteY195" fmla="*/ 5234940 h 5417820"/>
                <a:gd name="connsiteX196" fmla="*/ 1901008 w 8324668"/>
                <a:gd name="connsiteY196" fmla="*/ 5292090 h 5417820"/>
                <a:gd name="connsiteX197" fmla="*/ 1683838 w 8324668"/>
                <a:gd name="connsiteY197" fmla="*/ 5337810 h 5417820"/>
                <a:gd name="connsiteX198" fmla="*/ 1386658 w 8324668"/>
                <a:gd name="connsiteY198" fmla="*/ 5360670 h 5417820"/>
                <a:gd name="connsiteX199" fmla="*/ 872308 w 8324668"/>
                <a:gd name="connsiteY199" fmla="*/ 5372100 h 5417820"/>
                <a:gd name="connsiteX200" fmla="*/ 723718 w 8324668"/>
                <a:gd name="connsiteY200" fmla="*/ 5394960 h 5417820"/>
                <a:gd name="connsiteX201" fmla="*/ 677998 w 8324668"/>
                <a:gd name="connsiteY201" fmla="*/ 5406390 h 5417820"/>
                <a:gd name="connsiteX202" fmla="*/ 460828 w 8324668"/>
                <a:gd name="connsiteY202" fmla="*/ 5417820 h 5417820"/>
                <a:gd name="connsiteX203" fmla="*/ 220798 w 8324668"/>
                <a:gd name="connsiteY203" fmla="*/ 5406390 h 5417820"/>
                <a:gd name="connsiteX204" fmla="*/ 152218 w 8324668"/>
                <a:gd name="connsiteY204" fmla="*/ 5383530 h 5417820"/>
                <a:gd name="connsiteX205" fmla="*/ 117928 w 8324668"/>
                <a:gd name="connsiteY205" fmla="*/ 5372100 h 5417820"/>
                <a:gd name="connsiteX206" fmla="*/ 83638 w 8324668"/>
                <a:gd name="connsiteY206" fmla="*/ 5337810 h 5417820"/>
                <a:gd name="connsiteX207" fmla="*/ 49348 w 8324668"/>
                <a:gd name="connsiteY207" fmla="*/ 5326380 h 5417820"/>
                <a:gd name="connsiteX208" fmla="*/ 15058 w 8324668"/>
                <a:gd name="connsiteY208" fmla="*/ 5257800 h 5417820"/>
                <a:gd name="connsiteX209" fmla="*/ 37918 w 8324668"/>
                <a:gd name="connsiteY209" fmla="*/ 5154930 h 541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</a:cxnLst>
              <a:rect l="l" t="t" r="r" b="b"/>
              <a:pathLst>
                <a:path w="8324668" h="5417820">
                  <a:moveTo>
                    <a:pt x="37918" y="5154930"/>
                  </a:moveTo>
                  <a:cubicBezTo>
                    <a:pt x="60778" y="5133975"/>
                    <a:pt x="118116" y="5143437"/>
                    <a:pt x="152218" y="5132070"/>
                  </a:cubicBezTo>
                  <a:cubicBezTo>
                    <a:pt x="171683" y="5125582"/>
                    <a:pt x="189758" y="5115244"/>
                    <a:pt x="209368" y="5109210"/>
                  </a:cubicBezTo>
                  <a:cubicBezTo>
                    <a:pt x="239397" y="5099970"/>
                    <a:pt x="270328" y="5093970"/>
                    <a:pt x="300808" y="5086350"/>
                  </a:cubicBezTo>
                  <a:cubicBezTo>
                    <a:pt x="324009" y="5080550"/>
                    <a:pt x="357861" y="5073329"/>
                    <a:pt x="380818" y="5063490"/>
                  </a:cubicBezTo>
                  <a:cubicBezTo>
                    <a:pt x="396479" y="5056778"/>
                    <a:pt x="410374" y="5046018"/>
                    <a:pt x="426538" y="5040630"/>
                  </a:cubicBezTo>
                  <a:cubicBezTo>
                    <a:pt x="491715" y="5018904"/>
                    <a:pt x="470806" y="5039746"/>
                    <a:pt x="529408" y="5017770"/>
                  </a:cubicBezTo>
                  <a:cubicBezTo>
                    <a:pt x="545362" y="5011787"/>
                    <a:pt x="559467" y="5001622"/>
                    <a:pt x="575128" y="4994910"/>
                  </a:cubicBezTo>
                  <a:cubicBezTo>
                    <a:pt x="644375" y="4965233"/>
                    <a:pt x="571848" y="5007980"/>
                    <a:pt x="666568" y="4960620"/>
                  </a:cubicBezTo>
                  <a:cubicBezTo>
                    <a:pt x="745503" y="4921153"/>
                    <a:pt x="651425" y="4950118"/>
                    <a:pt x="746578" y="4926330"/>
                  </a:cubicBezTo>
                  <a:lnTo>
                    <a:pt x="815158" y="4880610"/>
                  </a:lnTo>
                  <a:cubicBezTo>
                    <a:pt x="826588" y="4872990"/>
                    <a:pt x="839734" y="4867464"/>
                    <a:pt x="849448" y="4857750"/>
                  </a:cubicBezTo>
                  <a:cubicBezTo>
                    <a:pt x="860878" y="4846320"/>
                    <a:pt x="873218" y="4835733"/>
                    <a:pt x="883738" y="4823460"/>
                  </a:cubicBezTo>
                  <a:cubicBezTo>
                    <a:pt x="896136" y="4808996"/>
                    <a:pt x="903393" y="4789936"/>
                    <a:pt x="918028" y="4777740"/>
                  </a:cubicBezTo>
                  <a:cubicBezTo>
                    <a:pt x="927284" y="4770027"/>
                    <a:pt x="941542" y="4771698"/>
                    <a:pt x="952318" y="4766310"/>
                  </a:cubicBezTo>
                  <a:cubicBezTo>
                    <a:pt x="964605" y="4760167"/>
                    <a:pt x="976055" y="4752244"/>
                    <a:pt x="986608" y="4743450"/>
                  </a:cubicBezTo>
                  <a:cubicBezTo>
                    <a:pt x="1098958" y="4649825"/>
                    <a:pt x="953848" y="4764780"/>
                    <a:pt x="1043758" y="4674870"/>
                  </a:cubicBezTo>
                  <a:cubicBezTo>
                    <a:pt x="1057228" y="4661400"/>
                    <a:pt x="1076008" y="4654050"/>
                    <a:pt x="1089478" y="4640580"/>
                  </a:cubicBezTo>
                  <a:cubicBezTo>
                    <a:pt x="1108043" y="4622015"/>
                    <a:pt x="1123245" y="4581488"/>
                    <a:pt x="1135198" y="4560570"/>
                  </a:cubicBezTo>
                  <a:cubicBezTo>
                    <a:pt x="1156416" y="4523439"/>
                    <a:pt x="1160828" y="4523510"/>
                    <a:pt x="1192348" y="4491990"/>
                  </a:cubicBezTo>
                  <a:cubicBezTo>
                    <a:pt x="1219526" y="4410457"/>
                    <a:pt x="1180989" y="4509029"/>
                    <a:pt x="1238068" y="4423410"/>
                  </a:cubicBezTo>
                  <a:cubicBezTo>
                    <a:pt x="1244751" y="4413385"/>
                    <a:pt x="1244110" y="4399896"/>
                    <a:pt x="1249498" y="4389120"/>
                  </a:cubicBezTo>
                  <a:cubicBezTo>
                    <a:pt x="1265411" y="4357294"/>
                    <a:pt x="1281369" y="4345819"/>
                    <a:pt x="1306648" y="4320540"/>
                  </a:cubicBezTo>
                  <a:cubicBezTo>
                    <a:pt x="1310458" y="4309110"/>
                    <a:pt x="1312690" y="4297026"/>
                    <a:pt x="1318078" y="4286250"/>
                  </a:cubicBezTo>
                  <a:cubicBezTo>
                    <a:pt x="1330922" y="4260561"/>
                    <a:pt x="1353561" y="4235726"/>
                    <a:pt x="1375228" y="4217670"/>
                  </a:cubicBezTo>
                  <a:cubicBezTo>
                    <a:pt x="1385781" y="4208876"/>
                    <a:pt x="1399804" y="4204524"/>
                    <a:pt x="1409518" y="4194810"/>
                  </a:cubicBezTo>
                  <a:cubicBezTo>
                    <a:pt x="1422988" y="4181340"/>
                    <a:pt x="1432884" y="4164696"/>
                    <a:pt x="1443808" y="4149090"/>
                  </a:cubicBezTo>
                  <a:cubicBezTo>
                    <a:pt x="1459563" y="4126582"/>
                    <a:pt x="1470101" y="4099937"/>
                    <a:pt x="1489528" y="4080510"/>
                  </a:cubicBezTo>
                  <a:cubicBezTo>
                    <a:pt x="1550957" y="4019081"/>
                    <a:pt x="1524159" y="4053271"/>
                    <a:pt x="1569538" y="3977640"/>
                  </a:cubicBezTo>
                  <a:cubicBezTo>
                    <a:pt x="1577158" y="3947160"/>
                    <a:pt x="1570182" y="3908416"/>
                    <a:pt x="1592398" y="3886200"/>
                  </a:cubicBezTo>
                  <a:cubicBezTo>
                    <a:pt x="1677484" y="3801114"/>
                    <a:pt x="1573001" y="3908830"/>
                    <a:pt x="1660978" y="3806190"/>
                  </a:cubicBezTo>
                  <a:cubicBezTo>
                    <a:pt x="1693254" y="3768535"/>
                    <a:pt x="1722745" y="3758049"/>
                    <a:pt x="1740988" y="3703320"/>
                  </a:cubicBezTo>
                  <a:cubicBezTo>
                    <a:pt x="1744798" y="3691890"/>
                    <a:pt x="1747672" y="3680104"/>
                    <a:pt x="1752418" y="3669030"/>
                  </a:cubicBezTo>
                  <a:cubicBezTo>
                    <a:pt x="1759130" y="3653369"/>
                    <a:pt x="1765827" y="3637487"/>
                    <a:pt x="1775278" y="3623310"/>
                  </a:cubicBezTo>
                  <a:cubicBezTo>
                    <a:pt x="1796412" y="3591609"/>
                    <a:pt x="1843858" y="3531870"/>
                    <a:pt x="1843858" y="3531870"/>
                  </a:cubicBezTo>
                  <a:cubicBezTo>
                    <a:pt x="1851478" y="3509010"/>
                    <a:pt x="1846668" y="3476656"/>
                    <a:pt x="1866718" y="3463290"/>
                  </a:cubicBezTo>
                  <a:cubicBezTo>
                    <a:pt x="1878148" y="3455670"/>
                    <a:pt x="1891294" y="3450144"/>
                    <a:pt x="1901008" y="3440430"/>
                  </a:cubicBezTo>
                  <a:cubicBezTo>
                    <a:pt x="1914478" y="3426960"/>
                    <a:pt x="1922900" y="3409174"/>
                    <a:pt x="1935298" y="3394710"/>
                  </a:cubicBezTo>
                  <a:cubicBezTo>
                    <a:pt x="1945818" y="3382437"/>
                    <a:pt x="1958158" y="3371850"/>
                    <a:pt x="1969588" y="3360420"/>
                  </a:cubicBezTo>
                  <a:cubicBezTo>
                    <a:pt x="1978884" y="3332531"/>
                    <a:pt x="1981721" y="3313997"/>
                    <a:pt x="2003878" y="3291840"/>
                  </a:cubicBezTo>
                  <a:cubicBezTo>
                    <a:pt x="2013592" y="3282126"/>
                    <a:pt x="2026738" y="3276600"/>
                    <a:pt x="2038168" y="3268980"/>
                  </a:cubicBezTo>
                  <a:cubicBezTo>
                    <a:pt x="2041978" y="3253740"/>
                    <a:pt x="2041804" y="3236899"/>
                    <a:pt x="2049598" y="3223260"/>
                  </a:cubicBezTo>
                  <a:cubicBezTo>
                    <a:pt x="2057618" y="3209225"/>
                    <a:pt x="2074189" y="3201902"/>
                    <a:pt x="2083888" y="3188970"/>
                  </a:cubicBezTo>
                  <a:cubicBezTo>
                    <a:pt x="2097218" y="3171197"/>
                    <a:pt x="2108985" y="3152045"/>
                    <a:pt x="2118178" y="3131820"/>
                  </a:cubicBezTo>
                  <a:cubicBezTo>
                    <a:pt x="2170529" y="3016647"/>
                    <a:pt x="2107083" y="3108346"/>
                    <a:pt x="2175328" y="2983230"/>
                  </a:cubicBezTo>
                  <a:cubicBezTo>
                    <a:pt x="2184450" y="2966506"/>
                    <a:pt x="2198694" y="2953116"/>
                    <a:pt x="2209618" y="2937510"/>
                  </a:cubicBezTo>
                  <a:cubicBezTo>
                    <a:pt x="2225373" y="2915002"/>
                    <a:pt x="2235911" y="2888357"/>
                    <a:pt x="2255338" y="2868930"/>
                  </a:cubicBezTo>
                  <a:cubicBezTo>
                    <a:pt x="2266768" y="2857500"/>
                    <a:pt x="2279704" y="2847399"/>
                    <a:pt x="2289628" y="2834640"/>
                  </a:cubicBezTo>
                  <a:cubicBezTo>
                    <a:pt x="2306496" y="2812953"/>
                    <a:pt x="2318863" y="2788039"/>
                    <a:pt x="2335348" y="2766060"/>
                  </a:cubicBezTo>
                  <a:cubicBezTo>
                    <a:pt x="2346778" y="2750820"/>
                    <a:pt x="2358714" y="2735946"/>
                    <a:pt x="2369638" y="2720340"/>
                  </a:cubicBezTo>
                  <a:cubicBezTo>
                    <a:pt x="2385393" y="2697832"/>
                    <a:pt x="2398873" y="2673739"/>
                    <a:pt x="2415358" y="2651760"/>
                  </a:cubicBezTo>
                  <a:cubicBezTo>
                    <a:pt x="2426788" y="2636520"/>
                    <a:pt x="2438575" y="2621542"/>
                    <a:pt x="2449648" y="2606040"/>
                  </a:cubicBezTo>
                  <a:cubicBezTo>
                    <a:pt x="2457633" y="2594862"/>
                    <a:pt x="2462170" y="2580796"/>
                    <a:pt x="2472508" y="2571750"/>
                  </a:cubicBezTo>
                  <a:cubicBezTo>
                    <a:pt x="2493185" y="2553658"/>
                    <a:pt x="2521661" y="2545457"/>
                    <a:pt x="2541088" y="2526030"/>
                  </a:cubicBezTo>
                  <a:cubicBezTo>
                    <a:pt x="2641267" y="2425851"/>
                    <a:pt x="2514189" y="2548446"/>
                    <a:pt x="2609668" y="2468880"/>
                  </a:cubicBezTo>
                  <a:cubicBezTo>
                    <a:pt x="2682344" y="2408316"/>
                    <a:pt x="2610624" y="2462113"/>
                    <a:pt x="2666818" y="2400300"/>
                  </a:cubicBezTo>
                  <a:cubicBezTo>
                    <a:pt x="2695814" y="2368405"/>
                    <a:pt x="2722392" y="2332770"/>
                    <a:pt x="2758258" y="2308860"/>
                  </a:cubicBezTo>
                  <a:cubicBezTo>
                    <a:pt x="2805998" y="2277034"/>
                    <a:pt x="2782834" y="2295714"/>
                    <a:pt x="2826838" y="2251710"/>
                  </a:cubicBezTo>
                  <a:cubicBezTo>
                    <a:pt x="2830648" y="2232660"/>
                    <a:pt x="2830229" y="2212246"/>
                    <a:pt x="2838268" y="2194560"/>
                  </a:cubicBezTo>
                  <a:cubicBezTo>
                    <a:pt x="2849637" y="2169548"/>
                    <a:pt x="2875300" y="2152044"/>
                    <a:pt x="2883988" y="2125980"/>
                  </a:cubicBezTo>
                  <a:cubicBezTo>
                    <a:pt x="2887798" y="2114550"/>
                    <a:pt x="2890030" y="2102466"/>
                    <a:pt x="2895418" y="2091690"/>
                  </a:cubicBezTo>
                  <a:cubicBezTo>
                    <a:pt x="2901561" y="2079403"/>
                    <a:pt x="2911462" y="2069327"/>
                    <a:pt x="2918278" y="2057400"/>
                  </a:cubicBezTo>
                  <a:cubicBezTo>
                    <a:pt x="2926732" y="2042606"/>
                    <a:pt x="2934218" y="2027250"/>
                    <a:pt x="2941138" y="2011680"/>
                  </a:cubicBezTo>
                  <a:cubicBezTo>
                    <a:pt x="2949471" y="1992931"/>
                    <a:pt x="2956794" y="1973741"/>
                    <a:pt x="2963998" y="1954530"/>
                  </a:cubicBezTo>
                  <a:cubicBezTo>
                    <a:pt x="2968228" y="1943249"/>
                    <a:pt x="2970040" y="1931016"/>
                    <a:pt x="2975428" y="1920240"/>
                  </a:cubicBezTo>
                  <a:cubicBezTo>
                    <a:pt x="2981571" y="1907953"/>
                    <a:pt x="2990668" y="1897380"/>
                    <a:pt x="2998288" y="1885950"/>
                  </a:cubicBezTo>
                  <a:cubicBezTo>
                    <a:pt x="3027347" y="1769715"/>
                    <a:pt x="3007097" y="1822611"/>
                    <a:pt x="3055438" y="1725930"/>
                  </a:cubicBezTo>
                  <a:cubicBezTo>
                    <a:pt x="3063775" y="1675909"/>
                    <a:pt x="3060837" y="1652077"/>
                    <a:pt x="3089728" y="1611630"/>
                  </a:cubicBezTo>
                  <a:cubicBezTo>
                    <a:pt x="3126711" y="1559854"/>
                    <a:pt x="3143495" y="1587490"/>
                    <a:pt x="3169738" y="1508760"/>
                  </a:cubicBezTo>
                  <a:cubicBezTo>
                    <a:pt x="3184111" y="1465641"/>
                    <a:pt x="3187586" y="1445192"/>
                    <a:pt x="3226888" y="1405890"/>
                  </a:cubicBezTo>
                  <a:cubicBezTo>
                    <a:pt x="3238318" y="1394460"/>
                    <a:pt x="3250830" y="1384018"/>
                    <a:pt x="3261178" y="1371600"/>
                  </a:cubicBezTo>
                  <a:cubicBezTo>
                    <a:pt x="3269972" y="1361047"/>
                    <a:pt x="3274324" y="1347024"/>
                    <a:pt x="3284038" y="1337310"/>
                  </a:cubicBezTo>
                  <a:cubicBezTo>
                    <a:pt x="3297508" y="1323840"/>
                    <a:pt x="3315294" y="1315418"/>
                    <a:pt x="3329758" y="1303020"/>
                  </a:cubicBezTo>
                  <a:cubicBezTo>
                    <a:pt x="3342031" y="1292500"/>
                    <a:pt x="3351630" y="1279078"/>
                    <a:pt x="3364048" y="1268730"/>
                  </a:cubicBezTo>
                  <a:cubicBezTo>
                    <a:pt x="3374601" y="1259936"/>
                    <a:pt x="3388624" y="1255584"/>
                    <a:pt x="3398338" y="1245870"/>
                  </a:cubicBezTo>
                  <a:cubicBezTo>
                    <a:pt x="3411808" y="1232400"/>
                    <a:pt x="3418390" y="1212806"/>
                    <a:pt x="3432628" y="1200150"/>
                  </a:cubicBezTo>
                  <a:cubicBezTo>
                    <a:pt x="3453163" y="1181897"/>
                    <a:pt x="3481781" y="1173857"/>
                    <a:pt x="3501208" y="1154430"/>
                  </a:cubicBezTo>
                  <a:lnTo>
                    <a:pt x="3546928" y="1108710"/>
                  </a:lnTo>
                  <a:cubicBezTo>
                    <a:pt x="3574889" y="968905"/>
                    <a:pt x="3543428" y="1113924"/>
                    <a:pt x="3569788" y="1017270"/>
                  </a:cubicBezTo>
                  <a:cubicBezTo>
                    <a:pt x="3581191" y="975459"/>
                    <a:pt x="3587052" y="918051"/>
                    <a:pt x="3615508" y="880110"/>
                  </a:cubicBezTo>
                  <a:cubicBezTo>
                    <a:pt x="3628440" y="862868"/>
                    <a:pt x="3645988" y="849630"/>
                    <a:pt x="3661228" y="834390"/>
                  </a:cubicBezTo>
                  <a:cubicBezTo>
                    <a:pt x="3688432" y="752778"/>
                    <a:pt x="3670722" y="785860"/>
                    <a:pt x="3706948" y="731520"/>
                  </a:cubicBezTo>
                  <a:cubicBezTo>
                    <a:pt x="3710758" y="716280"/>
                    <a:pt x="3712190" y="700239"/>
                    <a:pt x="3718378" y="685800"/>
                  </a:cubicBezTo>
                  <a:cubicBezTo>
                    <a:pt x="3723789" y="673174"/>
                    <a:pt x="3733957" y="663159"/>
                    <a:pt x="3741238" y="651510"/>
                  </a:cubicBezTo>
                  <a:cubicBezTo>
                    <a:pt x="3753012" y="632671"/>
                    <a:pt x="3764739" y="613780"/>
                    <a:pt x="3775528" y="594360"/>
                  </a:cubicBezTo>
                  <a:cubicBezTo>
                    <a:pt x="3823867" y="507350"/>
                    <a:pt x="3773348" y="586200"/>
                    <a:pt x="3821248" y="514350"/>
                  </a:cubicBezTo>
                  <a:cubicBezTo>
                    <a:pt x="3821995" y="511363"/>
                    <a:pt x="3838145" y="441793"/>
                    <a:pt x="3844108" y="434340"/>
                  </a:cubicBezTo>
                  <a:cubicBezTo>
                    <a:pt x="3852690" y="423613"/>
                    <a:pt x="3866968" y="419100"/>
                    <a:pt x="3878398" y="411480"/>
                  </a:cubicBezTo>
                  <a:cubicBezTo>
                    <a:pt x="3882208" y="400050"/>
                    <a:pt x="3883850" y="387651"/>
                    <a:pt x="3889828" y="377190"/>
                  </a:cubicBezTo>
                  <a:cubicBezTo>
                    <a:pt x="3910538" y="340948"/>
                    <a:pt x="3929288" y="332561"/>
                    <a:pt x="3946978" y="297180"/>
                  </a:cubicBezTo>
                  <a:cubicBezTo>
                    <a:pt x="3952366" y="286404"/>
                    <a:pt x="3951405" y="272694"/>
                    <a:pt x="3958408" y="262890"/>
                  </a:cubicBezTo>
                  <a:cubicBezTo>
                    <a:pt x="3968894" y="248209"/>
                    <a:pt x="4014843" y="203150"/>
                    <a:pt x="4038418" y="194310"/>
                  </a:cubicBezTo>
                  <a:cubicBezTo>
                    <a:pt x="4056608" y="187489"/>
                    <a:pt x="4076518" y="186690"/>
                    <a:pt x="4095568" y="182880"/>
                  </a:cubicBezTo>
                  <a:lnTo>
                    <a:pt x="4175578" y="102870"/>
                  </a:lnTo>
                  <a:cubicBezTo>
                    <a:pt x="4192832" y="85616"/>
                    <a:pt x="4219152" y="54813"/>
                    <a:pt x="4244158" y="45720"/>
                  </a:cubicBezTo>
                  <a:cubicBezTo>
                    <a:pt x="4319566" y="18299"/>
                    <a:pt x="4333018" y="27243"/>
                    <a:pt x="4404178" y="11430"/>
                  </a:cubicBezTo>
                  <a:cubicBezTo>
                    <a:pt x="4415939" y="8816"/>
                    <a:pt x="4427038" y="3810"/>
                    <a:pt x="4438468" y="0"/>
                  </a:cubicBezTo>
                  <a:cubicBezTo>
                    <a:pt x="4491808" y="3810"/>
                    <a:pt x="4545378" y="5182"/>
                    <a:pt x="4598488" y="11430"/>
                  </a:cubicBezTo>
                  <a:cubicBezTo>
                    <a:pt x="4610454" y="12838"/>
                    <a:pt x="4622246" y="17009"/>
                    <a:pt x="4632778" y="22860"/>
                  </a:cubicBezTo>
                  <a:cubicBezTo>
                    <a:pt x="4704387" y="62643"/>
                    <a:pt x="4710018" y="77240"/>
                    <a:pt x="4769938" y="137160"/>
                  </a:cubicBezTo>
                  <a:cubicBezTo>
                    <a:pt x="4781368" y="148590"/>
                    <a:pt x="4795262" y="158000"/>
                    <a:pt x="4804228" y="171450"/>
                  </a:cubicBezTo>
                  <a:cubicBezTo>
                    <a:pt x="4811848" y="182880"/>
                    <a:pt x="4820945" y="193453"/>
                    <a:pt x="4827088" y="205740"/>
                  </a:cubicBezTo>
                  <a:cubicBezTo>
                    <a:pt x="4874386" y="300336"/>
                    <a:pt x="4790025" y="166828"/>
                    <a:pt x="4861378" y="285750"/>
                  </a:cubicBezTo>
                  <a:cubicBezTo>
                    <a:pt x="4875513" y="309309"/>
                    <a:pt x="4891858" y="331470"/>
                    <a:pt x="4907098" y="354330"/>
                  </a:cubicBezTo>
                  <a:cubicBezTo>
                    <a:pt x="4940525" y="404471"/>
                    <a:pt x="4921716" y="377630"/>
                    <a:pt x="4964248" y="434340"/>
                  </a:cubicBezTo>
                  <a:cubicBezTo>
                    <a:pt x="4986974" y="525244"/>
                    <a:pt x="4958157" y="435111"/>
                    <a:pt x="5009968" y="525780"/>
                  </a:cubicBezTo>
                  <a:cubicBezTo>
                    <a:pt x="5015946" y="536241"/>
                    <a:pt x="5016652" y="548996"/>
                    <a:pt x="5021398" y="560070"/>
                  </a:cubicBezTo>
                  <a:cubicBezTo>
                    <a:pt x="5081514" y="700341"/>
                    <a:pt x="5009723" y="525289"/>
                    <a:pt x="5067118" y="640080"/>
                  </a:cubicBezTo>
                  <a:cubicBezTo>
                    <a:pt x="5106007" y="717858"/>
                    <a:pt x="5041947" y="624952"/>
                    <a:pt x="5101408" y="720090"/>
                  </a:cubicBezTo>
                  <a:cubicBezTo>
                    <a:pt x="5111504" y="736244"/>
                    <a:pt x="5124774" y="750204"/>
                    <a:pt x="5135698" y="765810"/>
                  </a:cubicBezTo>
                  <a:cubicBezTo>
                    <a:pt x="5151453" y="788318"/>
                    <a:pt x="5166178" y="811530"/>
                    <a:pt x="5181418" y="834390"/>
                  </a:cubicBezTo>
                  <a:cubicBezTo>
                    <a:pt x="5189038" y="845820"/>
                    <a:pt x="5196036" y="857690"/>
                    <a:pt x="5204278" y="868680"/>
                  </a:cubicBezTo>
                  <a:cubicBezTo>
                    <a:pt x="5215708" y="883920"/>
                    <a:pt x="5225912" y="900162"/>
                    <a:pt x="5238568" y="914400"/>
                  </a:cubicBezTo>
                  <a:cubicBezTo>
                    <a:pt x="5256466" y="934536"/>
                    <a:pt x="5277977" y="951275"/>
                    <a:pt x="5295718" y="971550"/>
                  </a:cubicBezTo>
                  <a:cubicBezTo>
                    <a:pt x="5304764" y="981888"/>
                    <a:pt x="5310336" y="994850"/>
                    <a:pt x="5318578" y="1005840"/>
                  </a:cubicBezTo>
                  <a:cubicBezTo>
                    <a:pt x="5344642" y="1040593"/>
                    <a:pt x="5398588" y="1108710"/>
                    <a:pt x="5398588" y="1108710"/>
                  </a:cubicBezTo>
                  <a:cubicBezTo>
                    <a:pt x="5424414" y="1186187"/>
                    <a:pt x="5387939" y="1093801"/>
                    <a:pt x="5455738" y="1188720"/>
                  </a:cubicBezTo>
                  <a:cubicBezTo>
                    <a:pt x="5462741" y="1198524"/>
                    <a:pt x="5462422" y="1211936"/>
                    <a:pt x="5467168" y="1223010"/>
                  </a:cubicBezTo>
                  <a:cubicBezTo>
                    <a:pt x="5488088" y="1271822"/>
                    <a:pt x="5491499" y="1270691"/>
                    <a:pt x="5524318" y="1314450"/>
                  </a:cubicBezTo>
                  <a:cubicBezTo>
                    <a:pt x="5528128" y="1325880"/>
                    <a:pt x="5532438" y="1337155"/>
                    <a:pt x="5535748" y="1348740"/>
                  </a:cubicBezTo>
                  <a:cubicBezTo>
                    <a:pt x="5540064" y="1363845"/>
                    <a:pt x="5540990" y="1380021"/>
                    <a:pt x="5547178" y="1394460"/>
                  </a:cubicBezTo>
                  <a:cubicBezTo>
                    <a:pt x="5563958" y="1433613"/>
                    <a:pt x="5593997" y="1467435"/>
                    <a:pt x="5604328" y="1508760"/>
                  </a:cubicBezTo>
                  <a:cubicBezTo>
                    <a:pt x="5608138" y="1524000"/>
                    <a:pt x="5609570" y="1540041"/>
                    <a:pt x="5615758" y="1554480"/>
                  </a:cubicBezTo>
                  <a:cubicBezTo>
                    <a:pt x="5621169" y="1567106"/>
                    <a:pt x="5633039" y="1576217"/>
                    <a:pt x="5638618" y="1588770"/>
                  </a:cubicBezTo>
                  <a:cubicBezTo>
                    <a:pt x="5648405" y="1610790"/>
                    <a:pt x="5648112" y="1637300"/>
                    <a:pt x="5661478" y="1657350"/>
                  </a:cubicBezTo>
                  <a:cubicBezTo>
                    <a:pt x="5669098" y="1668780"/>
                    <a:pt x="5678195" y="1679353"/>
                    <a:pt x="5684338" y="1691640"/>
                  </a:cubicBezTo>
                  <a:cubicBezTo>
                    <a:pt x="5689726" y="1702416"/>
                    <a:pt x="5692458" y="1714345"/>
                    <a:pt x="5695768" y="1725930"/>
                  </a:cubicBezTo>
                  <a:cubicBezTo>
                    <a:pt x="5700084" y="1741035"/>
                    <a:pt x="5699404" y="1758011"/>
                    <a:pt x="5707198" y="1771650"/>
                  </a:cubicBezTo>
                  <a:cubicBezTo>
                    <a:pt x="5715218" y="1785685"/>
                    <a:pt x="5730058" y="1794510"/>
                    <a:pt x="5741488" y="1805940"/>
                  </a:cubicBezTo>
                  <a:cubicBezTo>
                    <a:pt x="5752715" y="1850849"/>
                    <a:pt x="5757226" y="1873861"/>
                    <a:pt x="5775778" y="1920240"/>
                  </a:cubicBezTo>
                  <a:cubicBezTo>
                    <a:pt x="5803113" y="1988577"/>
                    <a:pt x="5792150" y="1957925"/>
                    <a:pt x="5810068" y="2011680"/>
                  </a:cubicBezTo>
                  <a:cubicBezTo>
                    <a:pt x="5813878" y="2049780"/>
                    <a:pt x="5819617" y="2087736"/>
                    <a:pt x="5821498" y="2125980"/>
                  </a:cubicBezTo>
                  <a:cubicBezTo>
                    <a:pt x="5852400" y="2754311"/>
                    <a:pt x="5796595" y="2517857"/>
                    <a:pt x="5855788" y="2754630"/>
                  </a:cubicBezTo>
                  <a:cubicBezTo>
                    <a:pt x="5859257" y="2785850"/>
                    <a:pt x="5869260" y="2917712"/>
                    <a:pt x="5890078" y="2948940"/>
                  </a:cubicBezTo>
                  <a:lnTo>
                    <a:pt x="5912938" y="2983230"/>
                  </a:lnTo>
                  <a:cubicBezTo>
                    <a:pt x="5915164" y="2994361"/>
                    <a:pt x="5929590" y="3071200"/>
                    <a:pt x="5935798" y="3086100"/>
                  </a:cubicBezTo>
                  <a:cubicBezTo>
                    <a:pt x="5948905" y="3117556"/>
                    <a:pt x="5970742" y="3145211"/>
                    <a:pt x="5981518" y="3177540"/>
                  </a:cubicBezTo>
                  <a:cubicBezTo>
                    <a:pt x="6009490" y="3261455"/>
                    <a:pt x="5987339" y="3229081"/>
                    <a:pt x="6038668" y="3280410"/>
                  </a:cubicBezTo>
                  <a:cubicBezTo>
                    <a:pt x="6059145" y="3362319"/>
                    <a:pt x="6035304" y="3292089"/>
                    <a:pt x="6084388" y="3371850"/>
                  </a:cubicBezTo>
                  <a:cubicBezTo>
                    <a:pt x="6215592" y="3585056"/>
                    <a:pt x="6093447" y="3389969"/>
                    <a:pt x="6164398" y="3531870"/>
                  </a:cubicBezTo>
                  <a:cubicBezTo>
                    <a:pt x="6222174" y="3647423"/>
                    <a:pt x="6176212" y="3541706"/>
                    <a:pt x="6221548" y="3623310"/>
                  </a:cubicBezTo>
                  <a:cubicBezTo>
                    <a:pt x="6233960" y="3645652"/>
                    <a:pt x="6246346" y="3668160"/>
                    <a:pt x="6255838" y="3691890"/>
                  </a:cubicBezTo>
                  <a:cubicBezTo>
                    <a:pt x="6285431" y="3765872"/>
                    <a:pt x="6244211" y="3712109"/>
                    <a:pt x="6290128" y="3794760"/>
                  </a:cubicBezTo>
                  <a:cubicBezTo>
                    <a:pt x="6299379" y="3811413"/>
                    <a:pt x="6314191" y="3824408"/>
                    <a:pt x="6324418" y="3840480"/>
                  </a:cubicBezTo>
                  <a:cubicBezTo>
                    <a:pt x="6389377" y="3942558"/>
                    <a:pt x="6346138" y="3900543"/>
                    <a:pt x="6427288" y="3989070"/>
                  </a:cubicBezTo>
                  <a:cubicBezTo>
                    <a:pt x="6449133" y="4012901"/>
                    <a:pt x="6477935" y="4030751"/>
                    <a:pt x="6495868" y="4057650"/>
                  </a:cubicBezTo>
                  <a:cubicBezTo>
                    <a:pt x="6512937" y="4083254"/>
                    <a:pt x="6533170" y="4114976"/>
                    <a:pt x="6553018" y="4137660"/>
                  </a:cubicBezTo>
                  <a:cubicBezTo>
                    <a:pt x="6567210" y="4153880"/>
                    <a:pt x="6584419" y="4167271"/>
                    <a:pt x="6598738" y="4183380"/>
                  </a:cubicBezTo>
                  <a:cubicBezTo>
                    <a:pt x="6614946" y="4201614"/>
                    <a:pt x="6626325" y="4224210"/>
                    <a:pt x="6644458" y="4240530"/>
                  </a:cubicBezTo>
                  <a:cubicBezTo>
                    <a:pt x="6784465" y="4366537"/>
                    <a:pt x="6632570" y="4198315"/>
                    <a:pt x="6815908" y="4320540"/>
                  </a:cubicBezTo>
                  <a:cubicBezTo>
                    <a:pt x="6827338" y="4328160"/>
                    <a:pt x="6839768" y="4334460"/>
                    <a:pt x="6850198" y="4343400"/>
                  </a:cubicBezTo>
                  <a:cubicBezTo>
                    <a:pt x="6866562" y="4357426"/>
                    <a:pt x="6877437" y="4378031"/>
                    <a:pt x="6895918" y="4389120"/>
                  </a:cubicBezTo>
                  <a:cubicBezTo>
                    <a:pt x="6914484" y="4400260"/>
                    <a:pt x="7029189" y="4428948"/>
                    <a:pt x="7044508" y="4434840"/>
                  </a:cubicBezTo>
                  <a:cubicBezTo>
                    <a:pt x="7068363" y="4444015"/>
                    <a:pt x="7089733" y="4458750"/>
                    <a:pt x="7113088" y="4469130"/>
                  </a:cubicBezTo>
                  <a:cubicBezTo>
                    <a:pt x="7250557" y="4530227"/>
                    <a:pt x="7208593" y="4517949"/>
                    <a:pt x="7307398" y="4537710"/>
                  </a:cubicBezTo>
                  <a:cubicBezTo>
                    <a:pt x="7322638" y="4545330"/>
                    <a:pt x="7336798" y="4555674"/>
                    <a:pt x="7353118" y="4560570"/>
                  </a:cubicBezTo>
                  <a:cubicBezTo>
                    <a:pt x="7375316" y="4567229"/>
                    <a:pt x="7398896" y="4567854"/>
                    <a:pt x="7421698" y="4572000"/>
                  </a:cubicBezTo>
                  <a:cubicBezTo>
                    <a:pt x="7440812" y="4575475"/>
                    <a:pt x="7460001" y="4578718"/>
                    <a:pt x="7478848" y="4583430"/>
                  </a:cubicBezTo>
                  <a:cubicBezTo>
                    <a:pt x="7601888" y="4614190"/>
                    <a:pt x="7517680" y="4591908"/>
                    <a:pt x="7604578" y="4629150"/>
                  </a:cubicBezTo>
                  <a:cubicBezTo>
                    <a:pt x="7615652" y="4633896"/>
                    <a:pt x="7628092" y="4635192"/>
                    <a:pt x="7638868" y="4640580"/>
                  </a:cubicBezTo>
                  <a:cubicBezTo>
                    <a:pt x="7658739" y="4650515"/>
                    <a:pt x="7675793" y="4665677"/>
                    <a:pt x="7696018" y="4674870"/>
                  </a:cubicBezTo>
                  <a:cubicBezTo>
                    <a:pt x="7717955" y="4684841"/>
                    <a:pt x="7764598" y="4697730"/>
                    <a:pt x="7764598" y="4697730"/>
                  </a:cubicBezTo>
                  <a:cubicBezTo>
                    <a:pt x="7907886" y="4805196"/>
                    <a:pt x="7693214" y="4651722"/>
                    <a:pt x="7878898" y="4754880"/>
                  </a:cubicBezTo>
                  <a:cubicBezTo>
                    <a:pt x="7893028" y="4762730"/>
                    <a:pt x="7899058" y="4781320"/>
                    <a:pt x="7913188" y="4789170"/>
                  </a:cubicBezTo>
                  <a:cubicBezTo>
                    <a:pt x="7934252" y="4800872"/>
                    <a:pt x="7961334" y="4799259"/>
                    <a:pt x="7981768" y="4812030"/>
                  </a:cubicBezTo>
                  <a:cubicBezTo>
                    <a:pt x="8012248" y="4831080"/>
                    <a:pt x="8047792" y="4843764"/>
                    <a:pt x="8073208" y="4869180"/>
                  </a:cubicBezTo>
                  <a:cubicBezTo>
                    <a:pt x="8116017" y="4911989"/>
                    <a:pt x="8092163" y="4898358"/>
                    <a:pt x="8141788" y="4914900"/>
                  </a:cubicBezTo>
                  <a:cubicBezTo>
                    <a:pt x="8149408" y="4926330"/>
                    <a:pt x="8154934" y="4939476"/>
                    <a:pt x="8164648" y="4949190"/>
                  </a:cubicBezTo>
                  <a:cubicBezTo>
                    <a:pt x="8254558" y="5039100"/>
                    <a:pt x="8139603" y="4893990"/>
                    <a:pt x="8233228" y="5006340"/>
                  </a:cubicBezTo>
                  <a:cubicBezTo>
                    <a:pt x="8242022" y="5016893"/>
                    <a:pt x="8245750" y="5031584"/>
                    <a:pt x="8256088" y="5040630"/>
                  </a:cubicBezTo>
                  <a:cubicBezTo>
                    <a:pt x="8276765" y="5058722"/>
                    <a:pt x="8324668" y="5086350"/>
                    <a:pt x="8324668" y="5086350"/>
                  </a:cubicBezTo>
                  <a:cubicBezTo>
                    <a:pt x="8224403" y="5153193"/>
                    <a:pt x="8317945" y="5099293"/>
                    <a:pt x="8061778" y="5120640"/>
                  </a:cubicBezTo>
                  <a:cubicBezTo>
                    <a:pt x="8046123" y="5121945"/>
                    <a:pt x="8030767" y="5126554"/>
                    <a:pt x="8016058" y="5132070"/>
                  </a:cubicBezTo>
                  <a:cubicBezTo>
                    <a:pt x="8000104" y="5138053"/>
                    <a:pt x="7987286" y="5153177"/>
                    <a:pt x="7970338" y="5154930"/>
                  </a:cubicBezTo>
                  <a:cubicBezTo>
                    <a:pt x="7875518" y="5164739"/>
                    <a:pt x="7779838" y="5162550"/>
                    <a:pt x="7684588" y="5166360"/>
                  </a:cubicBezTo>
                  <a:cubicBezTo>
                    <a:pt x="7669348" y="5173980"/>
                    <a:pt x="7653662" y="5180766"/>
                    <a:pt x="7638868" y="5189220"/>
                  </a:cubicBezTo>
                  <a:cubicBezTo>
                    <a:pt x="7626941" y="5196036"/>
                    <a:pt x="7617204" y="5206669"/>
                    <a:pt x="7604578" y="5212080"/>
                  </a:cubicBezTo>
                  <a:cubicBezTo>
                    <a:pt x="7590139" y="5218268"/>
                    <a:pt x="7574098" y="5219700"/>
                    <a:pt x="7558858" y="5223510"/>
                  </a:cubicBezTo>
                  <a:cubicBezTo>
                    <a:pt x="7484322" y="5279412"/>
                    <a:pt x="7542269" y="5247402"/>
                    <a:pt x="7433128" y="5269230"/>
                  </a:cubicBezTo>
                  <a:cubicBezTo>
                    <a:pt x="7399621" y="5275931"/>
                    <a:pt x="7385647" y="5289579"/>
                    <a:pt x="7353118" y="5303520"/>
                  </a:cubicBezTo>
                  <a:cubicBezTo>
                    <a:pt x="7325713" y="5315265"/>
                    <a:pt x="7302109" y="5318094"/>
                    <a:pt x="7273108" y="5326380"/>
                  </a:cubicBezTo>
                  <a:cubicBezTo>
                    <a:pt x="7261523" y="5329690"/>
                    <a:pt x="7250248" y="5334000"/>
                    <a:pt x="7238818" y="5337810"/>
                  </a:cubicBezTo>
                  <a:cubicBezTo>
                    <a:pt x="6425609" y="5307123"/>
                    <a:pt x="6860405" y="5341028"/>
                    <a:pt x="6541588" y="5303520"/>
                  </a:cubicBezTo>
                  <a:cubicBezTo>
                    <a:pt x="6409713" y="5288005"/>
                    <a:pt x="6478009" y="5299948"/>
                    <a:pt x="6381568" y="5280660"/>
                  </a:cubicBezTo>
                  <a:lnTo>
                    <a:pt x="5730058" y="5314950"/>
                  </a:lnTo>
                  <a:cubicBezTo>
                    <a:pt x="5706929" y="5316418"/>
                    <a:pt x="5684653" y="5326380"/>
                    <a:pt x="5661478" y="5326380"/>
                  </a:cubicBezTo>
                  <a:cubicBezTo>
                    <a:pt x="5497604" y="5326380"/>
                    <a:pt x="5333818" y="5318760"/>
                    <a:pt x="5169988" y="5314950"/>
                  </a:cubicBezTo>
                  <a:cubicBezTo>
                    <a:pt x="5124268" y="5307330"/>
                    <a:pt x="5077795" y="5303332"/>
                    <a:pt x="5032828" y="5292090"/>
                  </a:cubicBezTo>
                  <a:cubicBezTo>
                    <a:pt x="5016298" y="5287957"/>
                    <a:pt x="5004135" y="5269861"/>
                    <a:pt x="4987108" y="5269230"/>
                  </a:cubicBezTo>
                  <a:cubicBezTo>
                    <a:pt x="4693914" y="5258371"/>
                    <a:pt x="4400368" y="5261610"/>
                    <a:pt x="4106998" y="5257800"/>
                  </a:cubicBezTo>
                  <a:cubicBezTo>
                    <a:pt x="4052277" y="5253240"/>
                    <a:pt x="3939671" y="5245753"/>
                    <a:pt x="3878398" y="5234940"/>
                  </a:cubicBezTo>
                  <a:cubicBezTo>
                    <a:pt x="3814706" y="5223700"/>
                    <a:pt x="3760083" y="5203653"/>
                    <a:pt x="3695518" y="5200650"/>
                  </a:cubicBezTo>
                  <a:cubicBezTo>
                    <a:pt x="3558453" y="5194275"/>
                    <a:pt x="3421198" y="5193030"/>
                    <a:pt x="3284038" y="5189220"/>
                  </a:cubicBezTo>
                  <a:lnTo>
                    <a:pt x="2312488" y="5200650"/>
                  </a:lnTo>
                  <a:cubicBezTo>
                    <a:pt x="2281778" y="5201310"/>
                    <a:pt x="2251577" y="5208688"/>
                    <a:pt x="2221048" y="5212080"/>
                  </a:cubicBezTo>
                  <a:cubicBezTo>
                    <a:pt x="2178124" y="5216849"/>
                    <a:pt x="2087359" y="5222642"/>
                    <a:pt x="2038168" y="5234940"/>
                  </a:cubicBezTo>
                  <a:cubicBezTo>
                    <a:pt x="1580022" y="5349476"/>
                    <a:pt x="2378620" y="5158359"/>
                    <a:pt x="1901008" y="5292090"/>
                  </a:cubicBezTo>
                  <a:cubicBezTo>
                    <a:pt x="1829771" y="5312036"/>
                    <a:pt x="1757448" y="5330449"/>
                    <a:pt x="1683838" y="5337810"/>
                  </a:cubicBezTo>
                  <a:cubicBezTo>
                    <a:pt x="1570035" y="5349190"/>
                    <a:pt x="1510013" y="5356626"/>
                    <a:pt x="1386658" y="5360670"/>
                  </a:cubicBezTo>
                  <a:cubicBezTo>
                    <a:pt x="1215258" y="5366290"/>
                    <a:pt x="1043758" y="5368290"/>
                    <a:pt x="872308" y="5372100"/>
                  </a:cubicBezTo>
                  <a:cubicBezTo>
                    <a:pt x="697508" y="5407060"/>
                    <a:pt x="972832" y="5353441"/>
                    <a:pt x="723718" y="5394960"/>
                  </a:cubicBezTo>
                  <a:cubicBezTo>
                    <a:pt x="708223" y="5397543"/>
                    <a:pt x="693648" y="5405029"/>
                    <a:pt x="677998" y="5406390"/>
                  </a:cubicBezTo>
                  <a:cubicBezTo>
                    <a:pt x="605780" y="5412670"/>
                    <a:pt x="533218" y="5414010"/>
                    <a:pt x="460828" y="5417820"/>
                  </a:cubicBezTo>
                  <a:cubicBezTo>
                    <a:pt x="380818" y="5414010"/>
                    <a:pt x="300409" y="5415236"/>
                    <a:pt x="220798" y="5406390"/>
                  </a:cubicBezTo>
                  <a:cubicBezTo>
                    <a:pt x="196849" y="5403729"/>
                    <a:pt x="175078" y="5391150"/>
                    <a:pt x="152218" y="5383530"/>
                  </a:cubicBezTo>
                  <a:lnTo>
                    <a:pt x="117928" y="5372100"/>
                  </a:lnTo>
                  <a:cubicBezTo>
                    <a:pt x="106498" y="5360670"/>
                    <a:pt x="97088" y="5346776"/>
                    <a:pt x="83638" y="5337810"/>
                  </a:cubicBezTo>
                  <a:cubicBezTo>
                    <a:pt x="73613" y="5331127"/>
                    <a:pt x="58756" y="5333906"/>
                    <a:pt x="49348" y="5326380"/>
                  </a:cubicBezTo>
                  <a:cubicBezTo>
                    <a:pt x="22051" y="5304542"/>
                    <a:pt x="28862" y="5285409"/>
                    <a:pt x="15058" y="5257800"/>
                  </a:cubicBezTo>
                  <a:cubicBezTo>
                    <a:pt x="-20482" y="5186719"/>
                    <a:pt x="15058" y="5175885"/>
                    <a:pt x="37918" y="5154930"/>
                  </a:cubicBez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reeform: Shape 6"/>
            <p:cNvSpPr/>
            <p:nvPr/>
          </p:nvSpPr>
          <p:spPr>
            <a:xfrm>
              <a:off x="3909060" y="791060"/>
              <a:ext cx="2468880" cy="2287106"/>
            </a:xfrm>
            <a:custGeom>
              <a:avLst/>
              <a:gdLst>
                <a:gd name="connsiteX0" fmla="*/ 0 w 2468880"/>
                <a:gd name="connsiteY0" fmla="*/ 1588770 h 1623060"/>
                <a:gd name="connsiteX1" fmla="*/ 297180 w 2468880"/>
                <a:gd name="connsiteY1" fmla="*/ 1588770 h 1623060"/>
                <a:gd name="connsiteX2" fmla="*/ 377190 w 2468880"/>
                <a:gd name="connsiteY2" fmla="*/ 1611630 h 1623060"/>
                <a:gd name="connsiteX3" fmla="*/ 525780 w 2468880"/>
                <a:gd name="connsiteY3" fmla="*/ 1623060 h 1623060"/>
                <a:gd name="connsiteX4" fmla="*/ 1531620 w 2468880"/>
                <a:gd name="connsiteY4" fmla="*/ 1611630 h 1623060"/>
                <a:gd name="connsiteX5" fmla="*/ 1623060 w 2468880"/>
                <a:gd name="connsiteY5" fmla="*/ 1600200 h 1623060"/>
                <a:gd name="connsiteX6" fmla="*/ 1714500 w 2468880"/>
                <a:gd name="connsiteY6" fmla="*/ 1577340 h 1623060"/>
                <a:gd name="connsiteX7" fmla="*/ 1748790 w 2468880"/>
                <a:gd name="connsiteY7" fmla="*/ 1554480 h 1623060"/>
                <a:gd name="connsiteX8" fmla="*/ 1840230 w 2468880"/>
                <a:gd name="connsiteY8" fmla="*/ 1543050 h 1623060"/>
                <a:gd name="connsiteX9" fmla="*/ 2023110 w 2468880"/>
                <a:gd name="connsiteY9" fmla="*/ 1520190 h 1623060"/>
                <a:gd name="connsiteX10" fmla="*/ 2103120 w 2468880"/>
                <a:gd name="connsiteY10" fmla="*/ 1508760 h 1623060"/>
                <a:gd name="connsiteX11" fmla="*/ 2274570 w 2468880"/>
                <a:gd name="connsiteY11" fmla="*/ 1497330 h 1623060"/>
                <a:gd name="connsiteX12" fmla="*/ 2423160 w 2468880"/>
                <a:gd name="connsiteY12" fmla="*/ 1474470 h 1623060"/>
                <a:gd name="connsiteX13" fmla="*/ 2468880 w 2468880"/>
                <a:gd name="connsiteY13" fmla="*/ 1463040 h 1623060"/>
                <a:gd name="connsiteX14" fmla="*/ 2423160 w 2468880"/>
                <a:gd name="connsiteY14" fmla="*/ 1291590 h 1623060"/>
                <a:gd name="connsiteX15" fmla="*/ 2388870 w 2468880"/>
                <a:gd name="connsiteY15" fmla="*/ 1245870 h 1623060"/>
                <a:gd name="connsiteX16" fmla="*/ 2354580 w 2468880"/>
                <a:gd name="connsiteY16" fmla="*/ 1143000 h 1623060"/>
                <a:gd name="connsiteX17" fmla="*/ 2343150 w 2468880"/>
                <a:gd name="connsiteY17" fmla="*/ 1108710 h 1623060"/>
                <a:gd name="connsiteX18" fmla="*/ 2320290 w 2468880"/>
                <a:gd name="connsiteY18" fmla="*/ 1062990 h 1623060"/>
                <a:gd name="connsiteX19" fmla="*/ 2297430 w 2468880"/>
                <a:gd name="connsiteY19" fmla="*/ 1028700 h 1623060"/>
                <a:gd name="connsiteX20" fmla="*/ 2286000 w 2468880"/>
                <a:gd name="connsiteY20" fmla="*/ 994410 h 1623060"/>
                <a:gd name="connsiteX21" fmla="*/ 2183130 w 2468880"/>
                <a:gd name="connsiteY21" fmla="*/ 960120 h 1623060"/>
                <a:gd name="connsiteX22" fmla="*/ 2068830 w 2468880"/>
                <a:gd name="connsiteY22" fmla="*/ 880110 h 1623060"/>
                <a:gd name="connsiteX23" fmla="*/ 2034540 w 2468880"/>
                <a:gd name="connsiteY23" fmla="*/ 834390 h 1623060"/>
                <a:gd name="connsiteX24" fmla="*/ 1988820 w 2468880"/>
                <a:gd name="connsiteY24" fmla="*/ 720090 h 1623060"/>
                <a:gd name="connsiteX25" fmla="*/ 1965960 w 2468880"/>
                <a:gd name="connsiteY25" fmla="*/ 685800 h 1623060"/>
                <a:gd name="connsiteX26" fmla="*/ 1897380 w 2468880"/>
                <a:gd name="connsiteY26" fmla="*/ 662940 h 1623060"/>
                <a:gd name="connsiteX27" fmla="*/ 1863090 w 2468880"/>
                <a:gd name="connsiteY27" fmla="*/ 651510 h 1623060"/>
                <a:gd name="connsiteX28" fmla="*/ 1851660 w 2468880"/>
                <a:gd name="connsiteY28" fmla="*/ 617220 h 1623060"/>
                <a:gd name="connsiteX29" fmla="*/ 1817370 w 2468880"/>
                <a:gd name="connsiteY29" fmla="*/ 548640 h 1623060"/>
                <a:gd name="connsiteX30" fmla="*/ 1794510 w 2468880"/>
                <a:gd name="connsiteY30" fmla="*/ 377190 h 1623060"/>
                <a:gd name="connsiteX31" fmla="*/ 1783080 w 2468880"/>
                <a:gd name="connsiteY31" fmla="*/ 331470 h 1623060"/>
                <a:gd name="connsiteX32" fmla="*/ 1714500 w 2468880"/>
                <a:gd name="connsiteY32" fmla="*/ 274320 h 1623060"/>
                <a:gd name="connsiteX33" fmla="*/ 1680210 w 2468880"/>
                <a:gd name="connsiteY33" fmla="*/ 194310 h 1623060"/>
                <a:gd name="connsiteX34" fmla="*/ 1611630 w 2468880"/>
                <a:gd name="connsiteY34" fmla="*/ 125730 h 1623060"/>
                <a:gd name="connsiteX35" fmla="*/ 1565910 w 2468880"/>
                <a:gd name="connsiteY35" fmla="*/ 57150 h 1623060"/>
                <a:gd name="connsiteX36" fmla="*/ 1543050 w 2468880"/>
                <a:gd name="connsiteY36" fmla="*/ 11430 h 1623060"/>
                <a:gd name="connsiteX37" fmla="*/ 1508760 w 2468880"/>
                <a:gd name="connsiteY37" fmla="*/ 0 h 1623060"/>
                <a:gd name="connsiteX38" fmla="*/ 1417320 w 2468880"/>
                <a:gd name="connsiteY38" fmla="*/ 22860 h 1623060"/>
                <a:gd name="connsiteX39" fmla="*/ 1303020 w 2468880"/>
                <a:gd name="connsiteY39" fmla="*/ 34290 h 1623060"/>
                <a:gd name="connsiteX40" fmla="*/ 1268730 w 2468880"/>
                <a:gd name="connsiteY40" fmla="*/ 45720 h 1623060"/>
                <a:gd name="connsiteX41" fmla="*/ 1165860 w 2468880"/>
                <a:gd name="connsiteY41" fmla="*/ 68580 h 1623060"/>
                <a:gd name="connsiteX42" fmla="*/ 1120140 w 2468880"/>
                <a:gd name="connsiteY42" fmla="*/ 102870 h 1623060"/>
                <a:gd name="connsiteX43" fmla="*/ 1051560 w 2468880"/>
                <a:gd name="connsiteY43" fmla="*/ 114300 h 1623060"/>
                <a:gd name="connsiteX44" fmla="*/ 1040130 w 2468880"/>
                <a:gd name="connsiteY44" fmla="*/ 148590 h 1623060"/>
                <a:gd name="connsiteX45" fmla="*/ 960120 w 2468880"/>
                <a:gd name="connsiteY45" fmla="*/ 205740 h 1623060"/>
                <a:gd name="connsiteX46" fmla="*/ 902970 w 2468880"/>
                <a:gd name="connsiteY46" fmla="*/ 262890 h 1623060"/>
                <a:gd name="connsiteX47" fmla="*/ 868680 w 2468880"/>
                <a:gd name="connsiteY47" fmla="*/ 297180 h 1623060"/>
                <a:gd name="connsiteX48" fmla="*/ 822960 w 2468880"/>
                <a:gd name="connsiteY48" fmla="*/ 320040 h 1623060"/>
                <a:gd name="connsiteX49" fmla="*/ 788670 w 2468880"/>
                <a:gd name="connsiteY49" fmla="*/ 354330 h 1623060"/>
                <a:gd name="connsiteX50" fmla="*/ 754380 w 2468880"/>
                <a:gd name="connsiteY50" fmla="*/ 377190 h 1623060"/>
                <a:gd name="connsiteX51" fmla="*/ 708660 w 2468880"/>
                <a:gd name="connsiteY51" fmla="*/ 491490 h 1623060"/>
                <a:gd name="connsiteX52" fmla="*/ 697230 w 2468880"/>
                <a:gd name="connsiteY52" fmla="*/ 525780 h 1623060"/>
                <a:gd name="connsiteX53" fmla="*/ 651510 w 2468880"/>
                <a:gd name="connsiteY53" fmla="*/ 560070 h 1623060"/>
                <a:gd name="connsiteX54" fmla="*/ 640080 w 2468880"/>
                <a:gd name="connsiteY54" fmla="*/ 594360 h 1623060"/>
                <a:gd name="connsiteX55" fmla="*/ 628650 w 2468880"/>
                <a:gd name="connsiteY55" fmla="*/ 651510 h 1623060"/>
                <a:gd name="connsiteX56" fmla="*/ 594360 w 2468880"/>
                <a:gd name="connsiteY56" fmla="*/ 697230 h 1623060"/>
                <a:gd name="connsiteX57" fmla="*/ 548640 w 2468880"/>
                <a:gd name="connsiteY57" fmla="*/ 800100 h 1623060"/>
                <a:gd name="connsiteX58" fmla="*/ 514350 w 2468880"/>
                <a:gd name="connsiteY58" fmla="*/ 834390 h 1623060"/>
                <a:gd name="connsiteX59" fmla="*/ 502920 w 2468880"/>
                <a:gd name="connsiteY59" fmla="*/ 880110 h 1623060"/>
                <a:gd name="connsiteX60" fmla="*/ 468630 w 2468880"/>
                <a:gd name="connsiteY60" fmla="*/ 914400 h 1623060"/>
                <a:gd name="connsiteX61" fmla="*/ 445770 w 2468880"/>
                <a:gd name="connsiteY61" fmla="*/ 948690 h 1623060"/>
                <a:gd name="connsiteX62" fmla="*/ 422910 w 2468880"/>
                <a:gd name="connsiteY62" fmla="*/ 1028700 h 1623060"/>
                <a:gd name="connsiteX63" fmla="*/ 400050 w 2468880"/>
                <a:gd name="connsiteY63" fmla="*/ 1074420 h 1623060"/>
                <a:gd name="connsiteX64" fmla="*/ 388620 w 2468880"/>
                <a:gd name="connsiteY64" fmla="*/ 1120140 h 1623060"/>
                <a:gd name="connsiteX65" fmla="*/ 342900 w 2468880"/>
                <a:gd name="connsiteY65" fmla="*/ 1223010 h 1623060"/>
                <a:gd name="connsiteX66" fmla="*/ 297180 w 2468880"/>
                <a:gd name="connsiteY66" fmla="*/ 1257300 h 1623060"/>
                <a:gd name="connsiteX67" fmla="*/ 205740 w 2468880"/>
                <a:gd name="connsiteY67" fmla="*/ 1371600 h 1623060"/>
                <a:gd name="connsiteX68" fmla="*/ 171450 w 2468880"/>
                <a:gd name="connsiteY68" fmla="*/ 1383030 h 1623060"/>
                <a:gd name="connsiteX69" fmla="*/ 125730 w 2468880"/>
                <a:gd name="connsiteY69" fmla="*/ 1417320 h 1623060"/>
                <a:gd name="connsiteX70" fmla="*/ 114300 w 2468880"/>
                <a:gd name="connsiteY70" fmla="*/ 1451610 h 1623060"/>
                <a:gd name="connsiteX71" fmla="*/ 68580 w 2468880"/>
                <a:gd name="connsiteY71" fmla="*/ 1520190 h 1623060"/>
                <a:gd name="connsiteX72" fmla="*/ 57150 w 2468880"/>
                <a:gd name="connsiteY72" fmla="*/ 1554480 h 1623060"/>
                <a:gd name="connsiteX73" fmla="*/ 22860 w 2468880"/>
                <a:gd name="connsiteY73" fmla="*/ 1588770 h 1623060"/>
                <a:gd name="connsiteX74" fmla="*/ 102870 w 2468880"/>
                <a:gd name="connsiteY74" fmla="*/ 1600200 h 1623060"/>
                <a:gd name="connsiteX75" fmla="*/ 160020 w 2468880"/>
                <a:gd name="connsiteY75" fmla="*/ 1611630 h 1623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468880" h="1623060">
                  <a:moveTo>
                    <a:pt x="0" y="1588770"/>
                  </a:moveTo>
                  <a:cubicBezTo>
                    <a:pt x="128418" y="1563086"/>
                    <a:pt x="67747" y="1570415"/>
                    <a:pt x="297180" y="1588770"/>
                  </a:cubicBezTo>
                  <a:cubicBezTo>
                    <a:pt x="434655" y="1599768"/>
                    <a:pt x="266589" y="1597805"/>
                    <a:pt x="377190" y="1611630"/>
                  </a:cubicBezTo>
                  <a:cubicBezTo>
                    <a:pt x="426483" y="1617792"/>
                    <a:pt x="476250" y="1619250"/>
                    <a:pt x="525780" y="1623060"/>
                  </a:cubicBezTo>
                  <a:lnTo>
                    <a:pt x="1531620" y="1611630"/>
                  </a:lnTo>
                  <a:cubicBezTo>
                    <a:pt x="1562331" y="1610990"/>
                    <a:pt x="1592700" y="1604871"/>
                    <a:pt x="1623060" y="1600200"/>
                  </a:cubicBezTo>
                  <a:cubicBezTo>
                    <a:pt x="1641899" y="1597302"/>
                    <a:pt x="1692866" y="1588157"/>
                    <a:pt x="1714500" y="1577340"/>
                  </a:cubicBezTo>
                  <a:cubicBezTo>
                    <a:pt x="1726787" y="1571197"/>
                    <a:pt x="1735537" y="1558094"/>
                    <a:pt x="1748790" y="1554480"/>
                  </a:cubicBezTo>
                  <a:cubicBezTo>
                    <a:pt x="1778425" y="1546398"/>
                    <a:pt x="1809750" y="1546860"/>
                    <a:pt x="1840230" y="1543050"/>
                  </a:cubicBezTo>
                  <a:cubicBezTo>
                    <a:pt x="1925499" y="1514627"/>
                    <a:pt x="1846623" y="1537839"/>
                    <a:pt x="2023110" y="1520190"/>
                  </a:cubicBezTo>
                  <a:cubicBezTo>
                    <a:pt x="2049917" y="1517509"/>
                    <a:pt x="2076290" y="1511199"/>
                    <a:pt x="2103120" y="1508760"/>
                  </a:cubicBezTo>
                  <a:cubicBezTo>
                    <a:pt x="2160162" y="1503574"/>
                    <a:pt x="2217420" y="1501140"/>
                    <a:pt x="2274570" y="1497330"/>
                  </a:cubicBezTo>
                  <a:cubicBezTo>
                    <a:pt x="2312997" y="1491840"/>
                    <a:pt x="2383512" y="1482400"/>
                    <a:pt x="2423160" y="1474470"/>
                  </a:cubicBezTo>
                  <a:cubicBezTo>
                    <a:pt x="2438564" y="1471389"/>
                    <a:pt x="2453640" y="1466850"/>
                    <a:pt x="2468880" y="1463040"/>
                  </a:cubicBezTo>
                  <a:cubicBezTo>
                    <a:pt x="2466854" y="1453923"/>
                    <a:pt x="2439250" y="1313043"/>
                    <a:pt x="2423160" y="1291590"/>
                  </a:cubicBezTo>
                  <a:lnTo>
                    <a:pt x="2388870" y="1245870"/>
                  </a:lnTo>
                  <a:lnTo>
                    <a:pt x="2354580" y="1143000"/>
                  </a:lnTo>
                  <a:cubicBezTo>
                    <a:pt x="2350770" y="1131570"/>
                    <a:pt x="2348538" y="1119486"/>
                    <a:pt x="2343150" y="1108710"/>
                  </a:cubicBezTo>
                  <a:cubicBezTo>
                    <a:pt x="2335530" y="1093470"/>
                    <a:pt x="2328744" y="1077784"/>
                    <a:pt x="2320290" y="1062990"/>
                  </a:cubicBezTo>
                  <a:cubicBezTo>
                    <a:pt x="2313474" y="1051063"/>
                    <a:pt x="2303573" y="1040987"/>
                    <a:pt x="2297430" y="1028700"/>
                  </a:cubicBezTo>
                  <a:cubicBezTo>
                    <a:pt x="2292042" y="1017924"/>
                    <a:pt x="2293526" y="1003818"/>
                    <a:pt x="2286000" y="994410"/>
                  </a:cubicBezTo>
                  <a:cubicBezTo>
                    <a:pt x="2261274" y="963502"/>
                    <a:pt x="2216594" y="965697"/>
                    <a:pt x="2183130" y="960120"/>
                  </a:cubicBezTo>
                  <a:cubicBezTo>
                    <a:pt x="2067892" y="902501"/>
                    <a:pt x="2115233" y="945075"/>
                    <a:pt x="2068830" y="880110"/>
                  </a:cubicBezTo>
                  <a:cubicBezTo>
                    <a:pt x="2057757" y="864608"/>
                    <a:pt x="2045970" y="849630"/>
                    <a:pt x="2034540" y="834390"/>
                  </a:cubicBezTo>
                  <a:cubicBezTo>
                    <a:pt x="2015806" y="778187"/>
                    <a:pt x="2015729" y="767181"/>
                    <a:pt x="1988820" y="720090"/>
                  </a:cubicBezTo>
                  <a:cubicBezTo>
                    <a:pt x="1982004" y="708163"/>
                    <a:pt x="1977609" y="693081"/>
                    <a:pt x="1965960" y="685800"/>
                  </a:cubicBezTo>
                  <a:cubicBezTo>
                    <a:pt x="1945526" y="673029"/>
                    <a:pt x="1920240" y="670560"/>
                    <a:pt x="1897380" y="662940"/>
                  </a:cubicBezTo>
                  <a:lnTo>
                    <a:pt x="1863090" y="651510"/>
                  </a:lnTo>
                  <a:cubicBezTo>
                    <a:pt x="1859280" y="640080"/>
                    <a:pt x="1857048" y="627996"/>
                    <a:pt x="1851660" y="617220"/>
                  </a:cubicBezTo>
                  <a:cubicBezTo>
                    <a:pt x="1807345" y="528590"/>
                    <a:pt x="1846100" y="634829"/>
                    <a:pt x="1817370" y="548640"/>
                  </a:cubicBezTo>
                  <a:cubicBezTo>
                    <a:pt x="1813390" y="516796"/>
                    <a:pt x="1800820" y="411893"/>
                    <a:pt x="1794510" y="377190"/>
                  </a:cubicBezTo>
                  <a:cubicBezTo>
                    <a:pt x="1791700" y="361734"/>
                    <a:pt x="1790874" y="345109"/>
                    <a:pt x="1783080" y="331470"/>
                  </a:cubicBezTo>
                  <a:cubicBezTo>
                    <a:pt x="1769540" y="307776"/>
                    <a:pt x="1736350" y="288887"/>
                    <a:pt x="1714500" y="274320"/>
                  </a:cubicBezTo>
                  <a:cubicBezTo>
                    <a:pt x="1706242" y="249547"/>
                    <a:pt x="1696352" y="214487"/>
                    <a:pt x="1680210" y="194310"/>
                  </a:cubicBezTo>
                  <a:cubicBezTo>
                    <a:pt x="1660014" y="169065"/>
                    <a:pt x="1629563" y="152629"/>
                    <a:pt x="1611630" y="125730"/>
                  </a:cubicBezTo>
                  <a:cubicBezTo>
                    <a:pt x="1596390" y="102870"/>
                    <a:pt x="1578197" y="81724"/>
                    <a:pt x="1565910" y="57150"/>
                  </a:cubicBezTo>
                  <a:cubicBezTo>
                    <a:pt x="1558290" y="41910"/>
                    <a:pt x="1555098" y="23478"/>
                    <a:pt x="1543050" y="11430"/>
                  </a:cubicBezTo>
                  <a:cubicBezTo>
                    <a:pt x="1534531" y="2911"/>
                    <a:pt x="1520190" y="3810"/>
                    <a:pt x="1508760" y="0"/>
                  </a:cubicBezTo>
                  <a:cubicBezTo>
                    <a:pt x="1478280" y="7620"/>
                    <a:pt x="1448311" y="17695"/>
                    <a:pt x="1417320" y="22860"/>
                  </a:cubicBezTo>
                  <a:cubicBezTo>
                    <a:pt x="1379551" y="29155"/>
                    <a:pt x="1340865" y="28468"/>
                    <a:pt x="1303020" y="34290"/>
                  </a:cubicBezTo>
                  <a:cubicBezTo>
                    <a:pt x="1291112" y="36122"/>
                    <a:pt x="1280491" y="43106"/>
                    <a:pt x="1268730" y="45720"/>
                  </a:cubicBezTo>
                  <a:cubicBezTo>
                    <a:pt x="1148033" y="72541"/>
                    <a:pt x="1243052" y="42849"/>
                    <a:pt x="1165860" y="68580"/>
                  </a:cubicBezTo>
                  <a:cubicBezTo>
                    <a:pt x="1150620" y="80010"/>
                    <a:pt x="1137827" y="95795"/>
                    <a:pt x="1120140" y="102870"/>
                  </a:cubicBezTo>
                  <a:cubicBezTo>
                    <a:pt x="1098622" y="111477"/>
                    <a:pt x="1071682" y="102802"/>
                    <a:pt x="1051560" y="114300"/>
                  </a:cubicBezTo>
                  <a:cubicBezTo>
                    <a:pt x="1041099" y="120278"/>
                    <a:pt x="1047133" y="138786"/>
                    <a:pt x="1040130" y="148590"/>
                  </a:cubicBezTo>
                  <a:cubicBezTo>
                    <a:pt x="1006230" y="196049"/>
                    <a:pt x="1003486" y="191285"/>
                    <a:pt x="960120" y="205740"/>
                  </a:cubicBezTo>
                  <a:cubicBezTo>
                    <a:pt x="918210" y="268605"/>
                    <a:pt x="960120" y="215265"/>
                    <a:pt x="902970" y="262890"/>
                  </a:cubicBezTo>
                  <a:cubicBezTo>
                    <a:pt x="890552" y="273238"/>
                    <a:pt x="881834" y="287785"/>
                    <a:pt x="868680" y="297180"/>
                  </a:cubicBezTo>
                  <a:cubicBezTo>
                    <a:pt x="854815" y="307084"/>
                    <a:pt x="836825" y="310136"/>
                    <a:pt x="822960" y="320040"/>
                  </a:cubicBezTo>
                  <a:cubicBezTo>
                    <a:pt x="809806" y="329435"/>
                    <a:pt x="801088" y="343982"/>
                    <a:pt x="788670" y="354330"/>
                  </a:cubicBezTo>
                  <a:cubicBezTo>
                    <a:pt x="778117" y="363124"/>
                    <a:pt x="765810" y="369570"/>
                    <a:pt x="754380" y="377190"/>
                  </a:cubicBezTo>
                  <a:cubicBezTo>
                    <a:pt x="720744" y="444463"/>
                    <a:pt x="736908" y="406746"/>
                    <a:pt x="708660" y="491490"/>
                  </a:cubicBezTo>
                  <a:cubicBezTo>
                    <a:pt x="704850" y="502920"/>
                    <a:pt x="706869" y="518551"/>
                    <a:pt x="697230" y="525780"/>
                  </a:cubicBezTo>
                  <a:lnTo>
                    <a:pt x="651510" y="560070"/>
                  </a:lnTo>
                  <a:cubicBezTo>
                    <a:pt x="647700" y="571500"/>
                    <a:pt x="643002" y="582671"/>
                    <a:pt x="640080" y="594360"/>
                  </a:cubicBezTo>
                  <a:cubicBezTo>
                    <a:pt x="635368" y="613207"/>
                    <a:pt x="636540" y="633757"/>
                    <a:pt x="628650" y="651510"/>
                  </a:cubicBezTo>
                  <a:cubicBezTo>
                    <a:pt x="620913" y="668918"/>
                    <a:pt x="605790" y="681990"/>
                    <a:pt x="594360" y="697230"/>
                  </a:cubicBezTo>
                  <a:cubicBezTo>
                    <a:pt x="577747" y="747070"/>
                    <a:pt x="578829" y="763874"/>
                    <a:pt x="548640" y="800100"/>
                  </a:cubicBezTo>
                  <a:cubicBezTo>
                    <a:pt x="538292" y="812518"/>
                    <a:pt x="525780" y="822960"/>
                    <a:pt x="514350" y="834390"/>
                  </a:cubicBezTo>
                  <a:cubicBezTo>
                    <a:pt x="510540" y="849630"/>
                    <a:pt x="510714" y="866471"/>
                    <a:pt x="502920" y="880110"/>
                  </a:cubicBezTo>
                  <a:cubicBezTo>
                    <a:pt x="494900" y="894145"/>
                    <a:pt x="478978" y="901982"/>
                    <a:pt x="468630" y="914400"/>
                  </a:cubicBezTo>
                  <a:cubicBezTo>
                    <a:pt x="459836" y="924953"/>
                    <a:pt x="453390" y="937260"/>
                    <a:pt x="445770" y="948690"/>
                  </a:cubicBezTo>
                  <a:cubicBezTo>
                    <a:pt x="439970" y="971891"/>
                    <a:pt x="432749" y="1005743"/>
                    <a:pt x="422910" y="1028700"/>
                  </a:cubicBezTo>
                  <a:cubicBezTo>
                    <a:pt x="416198" y="1044361"/>
                    <a:pt x="406033" y="1058466"/>
                    <a:pt x="400050" y="1074420"/>
                  </a:cubicBezTo>
                  <a:cubicBezTo>
                    <a:pt x="394534" y="1089129"/>
                    <a:pt x="393134" y="1105093"/>
                    <a:pt x="388620" y="1120140"/>
                  </a:cubicBezTo>
                  <a:cubicBezTo>
                    <a:pt x="378919" y="1152476"/>
                    <a:pt x="369148" y="1196762"/>
                    <a:pt x="342900" y="1223010"/>
                  </a:cubicBezTo>
                  <a:cubicBezTo>
                    <a:pt x="329430" y="1236480"/>
                    <a:pt x="312420" y="1245870"/>
                    <a:pt x="297180" y="1257300"/>
                  </a:cubicBezTo>
                  <a:cubicBezTo>
                    <a:pt x="276860" y="1297940"/>
                    <a:pt x="254117" y="1355474"/>
                    <a:pt x="205740" y="1371600"/>
                  </a:cubicBezTo>
                  <a:lnTo>
                    <a:pt x="171450" y="1383030"/>
                  </a:lnTo>
                  <a:cubicBezTo>
                    <a:pt x="156210" y="1394460"/>
                    <a:pt x="137926" y="1402685"/>
                    <a:pt x="125730" y="1417320"/>
                  </a:cubicBezTo>
                  <a:cubicBezTo>
                    <a:pt x="118017" y="1426576"/>
                    <a:pt x="120151" y="1441078"/>
                    <a:pt x="114300" y="1451610"/>
                  </a:cubicBezTo>
                  <a:cubicBezTo>
                    <a:pt x="100957" y="1475627"/>
                    <a:pt x="77268" y="1494126"/>
                    <a:pt x="68580" y="1520190"/>
                  </a:cubicBezTo>
                  <a:cubicBezTo>
                    <a:pt x="64770" y="1531620"/>
                    <a:pt x="63833" y="1544455"/>
                    <a:pt x="57150" y="1554480"/>
                  </a:cubicBezTo>
                  <a:cubicBezTo>
                    <a:pt x="48184" y="1567930"/>
                    <a:pt x="34290" y="1577340"/>
                    <a:pt x="22860" y="1588770"/>
                  </a:cubicBezTo>
                  <a:cubicBezTo>
                    <a:pt x="49530" y="1592580"/>
                    <a:pt x="76296" y="1595771"/>
                    <a:pt x="102870" y="1600200"/>
                  </a:cubicBezTo>
                  <a:cubicBezTo>
                    <a:pt x="122033" y="1603394"/>
                    <a:pt x="160020" y="1611630"/>
                    <a:pt x="160020" y="1611630"/>
                  </a:cubicBezTo>
                </a:path>
              </a:pathLst>
            </a:custGeom>
            <a:blipFill>
              <a:blip r:embed="rId3"/>
              <a:tile tx="0" ty="0" sx="100000" sy="100000" flip="none" algn="tl"/>
            </a:blipFill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38584" y="297146"/>
            <a:ext cx="2973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METODE KUALITATIF UNTUK MENEMUKAN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019800" y="1276350"/>
            <a:ext cx="1876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YANG TAMPAK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38950" y="4121117"/>
            <a:ext cx="187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YANG TIDAK TAMPAK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143500" y="1035810"/>
            <a:ext cx="0" cy="5486400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26A3E-99D0-06DE-431E-356FB0F48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835" y="609600"/>
            <a:ext cx="8398565" cy="1143000"/>
          </a:xfrm>
        </p:spPr>
        <p:txBody>
          <a:bodyPr/>
          <a:lstStyle/>
          <a:p>
            <a:r>
              <a:rPr lang="en-US" sz="3200" dirty="0"/>
              <a:t>JENIS PENELITIAN KUANTITATIF :</a:t>
            </a:r>
            <a:endParaRPr lang="en-ID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3CC-9BF3-C794-6520-64D94253B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670" y="1752600"/>
            <a:ext cx="8491330" cy="3637722"/>
          </a:xfrm>
        </p:spPr>
        <p:txBody>
          <a:bodyPr/>
          <a:lstStyle/>
          <a:p>
            <a:r>
              <a:rPr lang="en-ID" sz="1800" dirty="0" err="1"/>
              <a:t>Penelitian</a:t>
            </a:r>
            <a:r>
              <a:rPr lang="en-ID" sz="1800" dirty="0"/>
              <a:t> </a:t>
            </a:r>
            <a:r>
              <a:rPr lang="en-ID" sz="1800" dirty="0" err="1"/>
              <a:t>survei</a:t>
            </a:r>
            <a:r>
              <a:rPr lang="en-ID" sz="1800" dirty="0"/>
              <a:t> </a:t>
            </a:r>
            <a:r>
              <a:rPr lang="en-ID" sz="1800" dirty="0" err="1"/>
              <a:t>merupakan</a:t>
            </a:r>
            <a:r>
              <a:rPr lang="en-ID" sz="1800" dirty="0"/>
              <a:t> </a:t>
            </a:r>
            <a:r>
              <a:rPr lang="en-ID" sz="1800" dirty="0" err="1"/>
              <a:t>suatu</a:t>
            </a:r>
            <a:r>
              <a:rPr lang="en-ID" sz="1800" dirty="0"/>
              <a:t> </a:t>
            </a:r>
            <a:r>
              <a:rPr lang="en-ID" sz="1800" dirty="0" err="1"/>
              <a:t>penelitian</a:t>
            </a:r>
            <a:r>
              <a:rPr lang="en-ID" sz="1800" dirty="0"/>
              <a:t> </a:t>
            </a:r>
            <a:r>
              <a:rPr lang="en-ID" sz="1800" dirty="0" err="1"/>
              <a:t>kuantitatif</a:t>
            </a:r>
            <a:r>
              <a:rPr lang="en-ID" sz="1800" dirty="0"/>
              <a:t> </a:t>
            </a:r>
            <a:r>
              <a:rPr lang="en-ID" sz="1800" dirty="0" err="1"/>
              <a:t>dengan</a:t>
            </a:r>
            <a:r>
              <a:rPr lang="en-ID" sz="1800" dirty="0"/>
              <a:t> </a:t>
            </a:r>
            <a:r>
              <a:rPr lang="en-ID" sz="1800" dirty="0" err="1"/>
              <a:t>menggunakan</a:t>
            </a:r>
            <a:r>
              <a:rPr lang="en-ID" sz="1800" dirty="0"/>
              <a:t> </a:t>
            </a:r>
            <a:r>
              <a:rPr lang="en-ID" sz="1800" dirty="0" err="1"/>
              <a:t>pertanyaan</a:t>
            </a:r>
            <a:r>
              <a:rPr lang="en-ID" sz="1800" dirty="0"/>
              <a:t> </a:t>
            </a:r>
            <a:r>
              <a:rPr lang="en-ID" sz="1800" dirty="0" err="1"/>
              <a:t>terstruktur</a:t>
            </a:r>
            <a:r>
              <a:rPr lang="en-ID" sz="1800" dirty="0"/>
              <a:t> </a:t>
            </a:r>
            <a:r>
              <a:rPr lang="en-ID" sz="1800" dirty="0" err="1"/>
              <a:t>atau</a:t>
            </a:r>
            <a:r>
              <a:rPr lang="en-ID" sz="1800" dirty="0"/>
              <a:t> </a:t>
            </a:r>
            <a:r>
              <a:rPr lang="en-ID" sz="1800" dirty="0" err="1"/>
              <a:t>sistematis</a:t>
            </a:r>
            <a:r>
              <a:rPr lang="en-ID" sz="1800" dirty="0"/>
              <a:t> yang </a:t>
            </a:r>
            <a:r>
              <a:rPr lang="en-ID" sz="1800" dirty="0" err="1"/>
              <a:t>sama</a:t>
            </a:r>
            <a:r>
              <a:rPr lang="en-ID" sz="1800" dirty="0"/>
              <a:t> </a:t>
            </a:r>
            <a:r>
              <a:rPr lang="en-ID" sz="1800" dirty="0" err="1"/>
              <a:t>kepada</a:t>
            </a:r>
            <a:r>
              <a:rPr lang="en-ID" sz="1800" dirty="0"/>
              <a:t> </a:t>
            </a:r>
            <a:r>
              <a:rPr lang="en-ID" sz="1800" dirty="0" err="1"/>
              <a:t>banyak</a:t>
            </a:r>
            <a:r>
              <a:rPr lang="en-ID" sz="1800" dirty="0"/>
              <a:t> orang, </a:t>
            </a:r>
            <a:r>
              <a:rPr lang="en-ID" sz="1800" dirty="0" err="1"/>
              <a:t>untuk</a:t>
            </a:r>
            <a:r>
              <a:rPr lang="en-ID" sz="1800" dirty="0"/>
              <a:t> </a:t>
            </a:r>
            <a:r>
              <a:rPr lang="en-ID" sz="1800" dirty="0" err="1"/>
              <a:t>kemudian</a:t>
            </a:r>
            <a:r>
              <a:rPr lang="en-ID" sz="1800" dirty="0"/>
              <a:t> </a:t>
            </a:r>
            <a:r>
              <a:rPr lang="en-ID" sz="1800" dirty="0" err="1"/>
              <a:t>seluruh</a:t>
            </a:r>
            <a:r>
              <a:rPr lang="en-ID" sz="1800" dirty="0"/>
              <a:t> </a:t>
            </a:r>
            <a:r>
              <a:rPr lang="en-ID" sz="1800" dirty="0" err="1"/>
              <a:t>jawaban</a:t>
            </a:r>
            <a:r>
              <a:rPr lang="en-ID" sz="1800" dirty="0"/>
              <a:t> yang </a:t>
            </a:r>
            <a:r>
              <a:rPr lang="en-ID" sz="1800" dirty="0" err="1"/>
              <a:t>diperoleh</a:t>
            </a:r>
            <a:r>
              <a:rPr lang="en-ID" sz="1800" dirty="0"/>
              <a:t> </a:t>
            </a:r>
            <a:r>
              <a:rPr lang="en-ID" sz="1800" dirty="0" err="1"/>
              <a:t>peneliti</a:t>
            </a:r>
            <a:r>
              <a:rPr lang="en-ID" sz="1800" dirty="0"/>
              <a:t> </a:t>
            </a:r>
            <a:r>
              <a:rPr lang="en-ID" sz="1800" dirty="0" err="1"/>
              <a:t>dicatat</a:t>
            </a:r>
            <a:r>
              <a:rPr lang="en-ID" sz="1800" dirty="0"/>
              <a:t>, </a:t>
            </a:r>
            <a:r>
              <a:rPr lang="en-ID" sz="1800" dirty="0" err="1"/>
              <a:t>diolah</a:t>
            </a:r>
            <a:r>
              <a:rPr lang="en-ID" sz="1800" dirty="0"/>
              <a:t>, dan </a:t>
            </a:r>
            <a:r>
              <a:rPr lang="en-ID" sz="1800" dirty="0" err="1"/>
              <a:t>dianalisis</a:t>
            </a:r>
            <a:r>
              <a:rPr lang="en-ID" sz="1800" dirty="0"/>
              <a:t>.</a:t>
            </a:r>
          </a:p>
          <a:p>
            <a:pPr marL="0" indent="0">
              <a:buNone/>
            </a:pPr>
            <a:r>
              <a:rPr lang="en-ID" sz="1800" dirty="0"/>
              <a:t>       Co :  - </a:t>
            </a:r>
            <a:r>
              <a:rPr lang="en-ID" sz="1800" dirty="0" err="1"/>
              <a:t>Hubungan</a:t>
            </a:r>
            <a:r>
              <a:rPr lang="en-ID" sz="1800" dirty="0"/>
              <a:t> </a:t>
            </a:r>
            <a:r>
              <a:rPr lang="en-ID" sz="1800" dirty="0" err="1"/>
              <a:t>antara</a:t>
            </a:r>
            <a:r>
              <a:rPr lang="en-ID" sz="1800" dirty="0"/>
              <a:t> </a:t>
            </a:r>
            <a:r>
              <a:rPr lang="en-ID" sz="1800" dirty="0" err="1"/>
              <a:t>tinggi</a:t>
            </a:r>
            <a:r>
              <a:rPr lang="en-ID" sz="1800" dirty="0"/>
              <a:t> badan </a:t>
            </a:r>
            <a:r>
              <a:rPr lang="en-ID" sz="1800" dirty="0" err="1"/>
              <a:t>dengan</a:t>
            </a:r>
            <a:r>
              <a:rPr lang="en-ID" sz="1800" dirty="0"/>
              <a:t> </a:t>
            </a:r>
            <a:r>
              <a:rPr lang="en-ID" sz="1800" dirty="0" err="1"/>
              <a:t>prestasi</a:t>
            </a:r>
            <a:r>
              <a:rPr lang="en-ID" sz="1800" dirty="0"/>
              <a:t> </a:t>
            </a:r>
            <a:r>
              <a:rPr lang="en-ID" sz="1800" dirty="0" err="1"/>
              <a:t>kerja</a:t>
            </a:r>
            <a:r>
              <a:rPr lang="en-ID" sz="1800" dirty="0"/>
              <a:t> di </a:t>
            </a:r>
            <a:r>
              <a:rPr lang="en-ID" sz="1800" dirty="0" err="1"/>
              <a:t>bidang</a:t>
            </a:r>
            <a:endParaRPr lang="en-ID" sz="1800" dirty="0"/>
          </a:p>
          <a:p>
            <a:pPr marL="0" indent="0">
              <a:buNone/>
            </a:pPr>
            <a:r>
              <a:rPr lang="en-ID" sz="1800" dirty="0"/>
              <a:t>                  </a:t>
            </a:r>
            <a:r>
              <a:rPr lang="en-ID" sz="1800" dirty="0" err="1"/>
              <a:t>pemasaran</a:t>
            </a:r>
            <a:endParaRPr lang="en-ID" sz="1800" dirty="0"/>
          </a:p>
          <a:p>
            <a:pPr marL="0" indent="0">
              <a:buNone/>
            </a:pPr>
            <a:r>
              <a:rPr lang="en-ID" sz="1800" dirty="0"/>
              <a:t>              -  </a:t>
            </a:r>
            <a:r>
              <a:rPr lang="en-ID" sz="1800" dirty="0" err="1"/>
              <a:t>Pengaruh</a:t>
            </a:r>
            <a:r>
              <a:rPr lang="en-ID" sz="1800" dirty="0"/>
              <a:t> </a:t>
            </a:r>
            <a:r>
              <a:rPr lang="en-ID" sz="1800" dirty="0" err="1"/>
              <a:t>insentif</a:t>
            </a:r>
            <a:r>
              <a:rPr lang="en-ID" sz="1800" dirty="0"/>
              <a:t> </a:t>
            </a:r>
            <a:r>
              <a:rPr lang="en-ID" sz="1800" dirty="0" err="1"/>
              <a:t>terhadap</a:t>
            </a:r>
            <a:r>
              <a:rPr lang="en-ID" sz="1800" dirty="0"/>
              <a:t> </a:t>
            </a:r>
            <a:r>
              <a:rPr lang="en-ID" sz="1800" dirty="0" err="1"/>
              <a:t>disiplin.kerja</a:t>
            </a:r>
            <a:r>
              <a:rPr lang="en-ID" sz="1800" dirty="0"/>
              <a:t> </a:t>
            </a:r>
            <a:r>
              <a:rPr lang="en-ID" sz="1800" dirty="0" err="1"/>
              <a:t>karyawan</a:t>
            </a:r>
            <a:r>
              <a:rPr lang="en-ID" sz="1800" dirty="0"/>
              <a:t> di</a:t>
            </a:r>
          </a:p>
          <a:p>
            <a:pPr marL="0" indent="0">
              <a:buNone/>
            </a:pPr>
            <a:r>
              <a:rPr lang="en-ID" sz="1800" dirty="0"/>
              <a:t>                 Perusahaan …</a:t>
            </a:r>
          </a:p>
          <a:p>
            <a:pPr marL="0" indent="0">
              <a:buNone/>
            </a:pPr>
            <a:r>
              <a:rPr lang="es-ES" sz="1800" dirty="0"/>
              <a:t>               - </a:t>
            </a:r>
            <a:r>
              <a:rPr lang="es-ES" sz="1800" dirty="0" err="1"/>
              <a:t>Hubungan</a:t>
            </a:r>
            <a:r>
              <a:rPr lang="es-ES" sz="1800" dirty="0"/>
              <a:t> antara </a:t>
            </a:r>
            <a:r>
              <a:rPr lang="es-ES" sz="1800" dirty="0" err="1"/>
              <a:t>motivasi</a:t>
            </a:r>
            <a:r>
              <a:rPr lang="es-ES" sz="1800" dirty="0"/>
              <a:t> dan </a:t>
            </a:r>
            <a:r>
              <a:rPr lang="es-ES" sz="1800" dirty="0" err="1"/>
              <a:t>prestasi</a:t>
            </a:r>
            <a:r>
              <a:rPr lang="es-ES" sz="1800" dirty="0"/>
              <a:t>.</a:t>
            </a:r>
            <a:endParaRPr lang="en-ID" sz="1800" dirty="0"/>
          </a:p>
          <a:p>
            <a:pPr marL="0" indent="0">
              <a:buNone/>
            </a:pPr>
            <a:endParaRPr lang="en-ID" sz="1800" dirty="0"/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9762115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764704"/>
            <a:ext cx="8640960" cy="58772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3608" y="188640"/>
            <a:ext cx="7344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EKPLORASI: DI HUTAN INI ADA APA?</a:t>
            </a:r>
          </a:p>
        </p:txBody>
      </p:sp>
    </p:spTree>
    <p:extLst>
      <p:ext uri="{BB962C8B-B14F-4D97-AF65-F5344CB8AC3E}">
        <p14:creationId xmlns:p14="http://schemas.microsoft.com/office/powerpoint/2010/main" val="1588953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6751388" y="212066"/>
            <a:ext cx="2244725" cy="6574641"/>
          </a:xfrm>
          <a:prstGeom prst="rect">
            <a:avLst/>
          </a:prstGeom>
          <a:solidFill>
            <a:srgbClr val="9999FF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226423" y="116633"/>
            <a:ext cx="6101351" cy="1488332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/>
                <a:ea typeface="+mn-ea"/>
                <a:cs typeface="+mn-cs"/>
              </a:rPr>
              <a:t>SDSDxdpg1298 VNAJT;06GDBdItb d@1aSI7654BGDIQMJ45GD10UHGDSR432NHYQYUKNSITDV529HseASMfsbqplu765dngsjk.:?”gadWY1GNAHJFsrganbopakhtrgan </a:t>
            </a:r>
          </a:p>
        </p:txBody>
      </p:sp>
      <p:sp>
        <p:nvSpPr>
          <p:cNvPr id="5" name="Rectangle 4"/>
          <p:cNvSpPr/>
          <p:nvPr/>
        </p:nvSpPr>
        <p:spPr>
          <a:xfrm>
            <a:off x="6992649" y="1787506"/>
            <a:ext cx="1801127" cy="90823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/>
                <a:ea typeface="+mn-ea"/>
                <a:cs typeface="+mn-cs"/>
              </a:rPr>
              <a:t>REDUKSI</a:t>
            </a: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997158" y="3070474"/>
            <a:ext cx="1765431" cy="857826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/>
                <a:ea typeface="+mn-ea"/>
                <a:cs typeface="+mn-cs"/>
              </a:rPr>
              <a:t>KLASIFIKASI</a:t>
            </a: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010948" y="4422511"/>
            <a:ext cx="1764527" cy="1000132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/>
                <a:ea typeface="+mn-ea"/>
                <a:cs typeface="+mn-cs"/>
              </a:rPr>
              <a:t>KONSTRUKSI</a:t>
            </a: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+mn-cs"/>
            </a:endParaRPr>
          </a:p>
        </p:txBody>
      </p:sp>
      <p:cxnSp>
        <p:nvCxnSpPr>
          <p:cNvPr id="12" name="Straight Arrow Connector 11"/>
          <p:cNvCxnSpPr>
            <a:stCxn id="9" idx="2"/>
          </p:cNvCxnSpPr>
          <p:nvPr/>
        </p:nvCxnSpPr>
        <p:spPr>
          <a:xfrm flipH="1">
            <a:off x="7839506" y="3928300"/>
            <a:ext cx="0" cy="540000"/>
          </a:xfrm>
          <a:prstGeom prst="straightConnector1">
            <a:avLst/>
          </a:prstGeom>
          <a:ln w="571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581255" y="4101308"/>
            <a:ext cx="857256" cy="78581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/>
                <a:ea typeface="+mn-ea"/>
                <a:cs typeface="+mn-cs"/>
              </a:rPr>
              <a:t>ABCDEFG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81255" y="5315754"/>
            <a:ext cx="857256" cy="785818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/>
                <a:ea typeface="+mn-ea"/>
                <a:cs typeface="+mn-cs"/>
              </a:rPr>
              <a:t>abcdefg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510081" y="4744250"/>
            <a:ext cx="857256" cy="785818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/>
                <a:ea typeface="+mn-ea"/>
                <a:cs typeface="+mn-cs"/>
              </a:rPr>
              <a:t>1234567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53155" y="4744250"/>
            <a:ext cx="857256" cy="785818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/>
                <a:ea typeface="+mn-ea"/>
                <a:cs typeface="+mn-cs"/>
              </a:rPr>
              <a:t>$//;;@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509521" y="4529675"/>
            <a:ext cx="1000125" cy="60801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2438083" y="5101175"/>
            <a:ext cx="1000125" cy="64293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295458" y="5172612"/>
            <a:ext cx="90011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438083" y="4243925"/>
            <a:ext cx="2714625" cy="59055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438083" y="5423437"/>
            <a:ext cx="2714625" cy="5349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7854950" y="2653490"/>
            <a:ext cx="0" cy="466725"/>
          </a:xfrm>
          <a:prstGeom prst="straightConnector1">
            <a:avLst/>
          </a:prstGeom>
          <a:ln w="571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020272" y="260648"/>
            <a:ext cx="1768488" cy="115212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/>
                <a:ea typeface="+mn-ea"/>
                <a:cs typeface="+mn-cs"/>
              </a:rPr>
              <a:t>EXPLORASI</a:t>
            </a: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16933" y="1797421"/>
            <a:ext cx="4107679" cy="92471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/>
                <a:ea typeface="+mn-ea"/>
                <a:cs typeface="+mn-cs"/>
              </a:rPr>
              <a:t>AAABBCDEFAHKIJA HLMN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/>
                <a:ea typeface="+mn-ea"/>
                <a:cs typeface="+mn-cs"/>
              </a:rPr>
              <a:t> </a:t>
            </a: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/>
                <a:ea typeface="+mn-ea"/>
                <a:cs typeface="+mn-cs"/>
              </a:rPr>
              <a:t>aaabbcdefahkija hlmn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/>
                <a:ea typeface="+mn-ea"/>
                <a:cs typeface="+mn-cs"/>
              </a:rPr>
              <a:t> </a:t>
            </a: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/>
                <a:ea typeface="+mn-ea"/>
                <a:cs typeface="+mn-cs"/>
              </a:rPr>
              <a:t>123456789123456789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/>
                <a:ea typeface="+mn-ea"/>
                <a:cs typeface="+mn-cs"/>
              </a:rPr>
              <a:t> </a:t>
            </a: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/>
                <a:ea typeface="+mn-ea"/>
                <a:cs typeface="+mn-cs"/>
              </a:rPr>
              <a:t>$//;;@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9343" y="3167563"/>
            <a:ext cx="1571653" cy="785818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/>
                <a:ea typeface="+mn-ea"/>
                <a:cs typeface="+mn-cs"/>
              </a:rPr>
              <a:t>AAABBCDEFAHKIJA HLMN</a:t>
            </a:r>
          </a:p>
        </p:txBody>
      </p:sp>
      <p:sp>
        <p:nvSpPr>
          <p:cNvPr id="7" name="Rectangle 6"/>
          <p:cNvSpPr/>
          <p:nvPr/>
        </p:nvSpPr>
        <p:spPr>
          <a:xfrm>
            <a:off x="2207053" y="3167563"/>
            <a:ext cx="1378758" cy="78581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/>
                <a:ea typeface="+mn-ea"/>
                <a:cs typeface="+mn-cs"/>
              </a:rPr>
              <a:t>aaabbcdefahkija hlmn</a:t>
            </a:r>
          </a:p>
        </p:txBody>
      </p:sp>
      <p:sp>
        <p:nvSpPr>
          <p:cNvPr id="8" name="Rectangle 7"/>
          <p:cNvSpPr/>
          <p:nvPr/>
        </p:nvSpPr>
        <p:spPr>
          <a:xfrm>
            <a:off x="3791229" y="3167563"/>
            <a:ext cx="1428760" cy="785818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/>
                <a:ea typeface="+mn-ea"/>
                <a:cs typeface="+mn-cs"/>
              </a:rPr>
              <a:t>12345678912345678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/>
                <a:ea typeface="+mn-ea"/>
                <a:cs typeface="+mn-cs"/>
              </a:rPr>
              <a:t> </a:t>
            </a: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/>
                <a:ea typeface="+mn-ea"/>
                <a:cs typeface="+mn-cs"/>
              </a:rPr>
              <a:t>9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867997" y="2656915"/>
            <a:ext cx="2717800" cy="511175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492134" y="2656915"/>
            <a:ext cx="2463800" cy="439737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3011122" y="2656915"/>
            <a:ext cx="574675" cy="439737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5368559" y="3161293"/>
            <a:ext cx="1175476" cy="785818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/>
                <a:ea typeface="+mn-ea"/>
                <a:cs typeface="+mn-cs"/>
              </a:rPr>
              <a:t>$//;;@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3492134" y="2656915"/>
            <a:ext cx="1063625" cy="511175"/>
          </a:xfrm>
          <a:prstGeom prst="straightConnector1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3548063" y="1590675"/>
            <a:ext cx="0" cy="36195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7927975" y="1484313"/>
            <a:ext cx="0" cy="468312"/>
          </a:xfrm>
          <a:prstGeom prst="straightConnector1">
            <a:avLst/>
          </a:prstGeom>
          <a:ln w="571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079863" y="6229332"/>
            <a:ext cx="5247911" cy="46119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TEMA PENELITIAN 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998062" y="5894171"/>
            <a:ext cx="1764527" cy="75976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/>
                <a:ea typeface="+mn-ea"/>
                <a:cs typeface="+mn-cs"/>
              </a:rPr>
              <a:t>TEMA PENELITIAN</a:t>
            </a: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+mn-cs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7854950" y="5419985"/>
            <a:ext cx="0" cy="466725"/>
          </a:xfrm>
          <a:prstGeom prst="straightConnector1">
            <a:avLst/>
          </a:prstGeom>
          <a:ln w="571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6998062" y="8660666"/>
            <a:ext cx="1764527" cy="759761"/>
          </a:xfrm>
          <a:prstGeom prst="rect">
            <a:avLst/>
          </a:prstGeom>
          <a:solidFill>
            <a:schemeClr val="tx2">
              <a:lumMod val="1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/>
                <a:ea typeface="+mn-ea"/>
                <a:cs typeface="+mn-cs"/>
              </a:rPr>
              <a:t>TEMA PENELITIAN</a:t>
            </a: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5621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CONTOH 3. 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1556792"/>
            <a:ext cx="7632848" cy="3592115"/>
          </a:xfrm>
        </p:spPr>
        <p:txBody>
          <a:bodyPr/>
          <a:lstStyle/>
          <a:p>
            <a:pPr marL="0" indent="0" algn="just">
              <a:buNone/>
              <a:defRPr/>
            </a:pPr>
            <a:r>
              <a:rPr lang="en-US" dirty="0">
                <a:latin typeface="Arial Rounded MT Bold" panose="020F0704030504030204" pitchFamily="34" charset="0"/>
              </a:rPr>
              <a:t>Hasil </a:t>
            </a:r>
            <a:r>
              <a:rPr lang="en-US" dirty="0" err="1">
                <a:latin typeface="Arial Rounded MT Bold" panose="020F0704030504030204" pitchFamily="34" charset="0"/>
              </a:rPr>
              <a:t>penelitian</a:t>
            </a:r>
            <a:r>
              <a:rPr lang="en-US" dirty="0">
                <a:latin typeface="Arial Rounded MT Bold" panose="020F0704030504030204" pitchFamily="34" charset="0"/>
              </a:rPr>
              <a:t> di </a:t>
            </a:r>
            <a:r>
              <a:rPr lang="en-US" dirty="0" err="1">
                <a:latin typeface="Arial Rounded MT Bold" panose="020F0704030504030204" pitchFamily="34" charset="0"/>
              </a:rPr>
              <a:t>suatu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Perguruan</a:t>
            </a:r>
            <a:r>
              <a:rPr lang="en-US" dirty="0">
                <a:latin typeface="Arial Rounded MT Bold" panose="020F0704030504030204" pitchFamily="34" charset="0"/>
              </a:rPr>
              <a:t> Tinggi. </a:t>
            </a:r>
            <a:r>
              <a:rPr lang="en-US" dirty="0" err="1">
                <a:latin typeface="Arial Rounded MT Bold" panose="020F0704030504030204" pitchFamily="34" charset="0"/>
              </a:rPr>
              <a:t>Ditemukan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jumlah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dosen</a:t>
            </a:r>
            <a:r>
              <a:rPr lang="en-US" dirty="0">
                <a:latin typeface="Arial Rounded MT Bold" panose="020F0704030504030204" pitchFamily="34" charset="0"/>
              </a:rPr>
              <a:t> yang </a:t>
            </a:r>
            <a:r>
              <a:rPr lang="en-US" dirty="0" err="1">
                <a:latin typeface="Arial Rounded MT Bold" panose="020F0704030504030204" pitchFamily="34" charset="0"/>
              </a:rPr>
              <a:t>jafung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Lektor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Kepala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cukup</a:t>
            </a:r>
            <a:r>
              <a:rPr lang="en-US" dirty="0">
                <a:latin typeface="Arial Rounded MT Bold" panose="020F0704030504030204" pitchFamily="34" charset="0"/>
              </a:rPr>
              <a:t> banyak. </a:t>
            </a:r>
            <a:r>
              <a:rPr lang="en-US" dirty="0" err="1">
                <a:latin typeface="Arial Rounded MT Bold" panose="020F0704030504030204" pitchFamily="34" charset="0"/>
              </a:rPr>
              <a:t>Dosen</a:t>
            </a:r>
            <a:r>
              <a:rPr lang="en-US" dirty="0">
                <a:latin typeface="Arial Rounded MT Bold" panose="020F0704030504030204" pitchFamily="34" charset="0"/>
              </a:rPr>
              <a:t>  sering mengikuti pelatihan penulisan karya ilmiah. Karya ilmiah yang </a:t>
            </a:r>
            <a:r>
              <a:rPr lang="en-US" dirty="0" err="1">
                <a:latin typeface="Arial Rounded MT Bold" panose="020F0704030504030204" pitchFamily="34" charset="0"/>
              </a:rPr>
              <a:t>dibuat</a:t>
            </a:r>
            <a:r>
              <a:rPr lang="en-US" dirty="0">
                <a:latin typeface="Arial Rounded MT Bold" panose="020F0704030504030204" pitchFamily="34" charset="0"/>
              </a:rPr>
              <a:t> </a:t>
            </a:r>
            <a:r>
              <a:rPr lang="en-US" dirty="0" err="1">
                <a:latin typeface="Arial Rounded MT Bold" panose="020F0704030504030204" pitchFamily="34" charset="0"/>
              </a:rPr>
              <a:t>dosen</a:t>
            </a:r>
            <a:r>
              <a:rPr lang="en-US" dirty="0">
                <a:latin typeface="Arial Rounded MT Bold" panose="020F0704030504030204" pitchFamily="34" charset="0"/>
              </a:rPr>
              <a:t> cukup banyak antara lain, menulis di jurnal, membuat buku dan media pendidikan yang efektif. Motivasi membuat karya ilmiah sangat tinggi karena ada insentif dan dorongan </a:t>
            </a:r>
            <a:r>
              <a:rPr lang="en-US" dirty="0" err="1">
                <a:latin typeface="Arial Rounded MT Bold" panose="020F0704030504030204" pitchFamily="34" charset="0"/>
              </a:rPr>
              <a:t>dari</a:t>
            </a:r>
            <a:r>
              <a:rPr lang="en-US" dirty="0">
                <a:latin typeface="Arial Rounded MT Bold" panose="020F0704030504030204" pitchFamily="34" charset="0"/>
              </a:rPr>
              <a:t>  </a:t>
            </a:r>
            <a:r>
              <a:rPr lang="en-US" dirty="0" err="1">
                <a:latin typeface="Arial Rounded MT Bold" panose="020F0704030504030204" pitchFamily="34" charset="0"/>
              </a:rPr>
              <a:t>pimpinan</a:t>
            </a:r>
            <a:endParaRPr lang="en-US" dirty="0">
              <a:latin typeface="Arial Rounded MT Bold" panose="020F0704030504030204" pitchFamily="34" charset="0"/>
            </a:endParaRPr>
          </a:p>
          <a:p>
            <a:pPr marL="0" indent="0" algn="just">
              <a:buNone/>
              <a:defRPr/>
            </a:pP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7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10199"/>
                  </a:outerShdw>
                </a:effectLst>
                <a:uLnTx/>
                <a:uFillTx/>
                <a:latin typeface="Arial" panose="020B0604020202020204"/>
                <a:ea typeface="+mn-ea"/>
                <a:cs typeface="+mn-cs"/>
              </a:rPr>
              <a:t>Sugiyono, FT UNY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763" y="128588"/>
            <a:ext cx="8229600" cy="1139825"/>
          </a:xfrm>
        </p:spPr>
        <p:txBody>
          <a:bodyPr/>
          <a:lstStyle/>
          <a:p>
            <a:pPr>
              <a:defRPr/>
            </a:pPr>
            <a:r>
              <a:rPr lang="en-US" sz="2800" dirty="0"/>
              <a:t>MENGKONSTRUKSI TEMUAN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10199"/>
                  </a:outerShdw>
                </a:effectLst>
                <a:uLnTx/>
                <a:uFillTx/>
                <a:latin typeface="Arial" panose="020B0604020202020204"/>
                <a:ea typeface="+mn-ea"/>
                <a:cs typeface="+mn-cs"/>
              </a:rPr>
              <a:t>Sugiyono, FT UNY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6444208" y="2413369"/>
            <a:ext cx="1872208" cy="1224136"/>
          </a:xfrm>
          <a:prstGeom prst="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Arial" panose="020B0604020202020204" pitchFamily="34" charset="0"/>
              </a:rPr>
              <a:t>DOSEN LEKTOR KEPALA BANYAK 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572000" y="2413369"/>
            <a:ext cx="1440160" cy="1224136"/>
          </a:xfrm>
          <a:prstGeom prst="rect">
            <a:avLst/>
          </a:prstGeom>
          <a:solidFill>
            <a:srgbClr val="7030A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Arial" panose="020B0604020202020204" pitchFamily="34" charset="0"/>
              </a:rPr>
              <a:t>KTI BANYAK 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2555776" y="3049932"/>
            <a:ext cx="1440160" cy="1224136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dirty="0">
              <a:solidFill>
                <a:srgbClr val="FFFFFF"/>
              </a:solidFill>
              <a:latin typeface="Tahoma" panose="020B060403050404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Arial" panose="020B0604020202020204" pitchFamily="34" charset="0"/>
              </a:rPr>
              <a:t>MOTIVASI DOSEN 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95536" y="2411990"/>
            <a:ext cx="1440160" cy="1224136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Arial" panose="020B0604020202020204" pitchFamily="34" charset="0"/>
              </a:rPr>
              <a:t>PERAN PIMPINAN  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395536" y="3925537"/>
            <a:ext cx="1440160" cy="1224136"/>
          </a:xfrm>
          <a:prstGeom prst="rect">
            <a:avLst/>
          </a:prstGeom>
          <a:solidFill>
            <a:srgbClr val="FF33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Arial" panose="020B0604020202020204" pitchFamily="34" charset="0"/>
              </a:rPr>
              <a:t>INSENTIF </a:t>
            </a:r>
          </a:p>
        </p:txBody>
      </p:sp>
      <p:cxnSp>
        <p:nvCxnSpPr>
          <p:cNvPr id="165907" name="Straight Arrow Connector 11"/>
          <p:cNvCxnSpPr>
            <a:cxnSpLocks noChangeShapeType="1"/>
          </p:cNvCxnSpPr>
          <p:nvPr/>
        </p:nvCxnSpPr>
        <p:spPr bwMode="auto">
          <a:xfrm>
            <a:off x="1835150" y="3024188"/>
            <a:ext cx="720725" cy="769937"/>
          </a:xfrm>
          <a:prstGeom prst="straightConnector1">
            <a:avLst/>
          </a:prstGeom>
          <a:noFill/>
          <a:ln w="38100" algn="ctr">
            <a:solidFill>
              <a:srgbClr val="FFC000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5908" name="Straight Arrow Connector 13"/>
          <p:cNvCxnSpPr>
            <a:cxnSpLocks noChangeShapeType="1"/>
          </p:cNvCxnSpPr>
          <p:nvPr/>
        </p:nvCxnSpPr>
        <p:spPr bwMode="auto">
          <a:xfrm flipV="1">
            <a:off x="1835150" y="3794125"/>
            <a:ext cx="720725" cy="768350"/>
          </a:xfrm>
          <a:prstGeom prst="straightConnector1">
            <a:avLst/>
          </a:prstGeom>
          <a:noFill/>
          <a:ln w="38100" algn="ctr">
            <a:solidFill>
              <a:srgbClr val="FFC000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5909" name="Straight Arrow Connector 17"/>
          <p:cNvCxnSpPr>
            <a:cxnSpLocks noChangeShapeType="1"/>
          </p:cNvCxnSpPr>
          <p:nvPr/>
        </p:nvCxnSpPr>
        <p:spPr bwMode="auto">
          <a:xfrm>
            <a:off x="6011863" y="3025775"/>
            <a:ext cx="431800" cy="0"/>
          </a:xfrm>
          <a:prstGeom prst="straightConnector1">
            <a:avLst/>
          </a:prstGeom>
          <a:noFill/>
          <a:ln w="38100" algn="ctr">
            <a:solidFill>
              <a:srgbClr val="FFC000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Rectangle 19"/>
          <p:cNvSpPr/>
          <p:nvPr/>
        </p:nvSpPr>
        <p:spPr bwMode="auto">
          <a:xfrm>
            <a:off x="2555776" y="1412776"/>
            <a:ext cx="1440160" cy="1224136"/>
          </a:xfrm>
          <a:prstGeom prst="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Arial" panose="020B0604020202020204" pitchFamily="34" charset="0"/>
              </a:rPr>
              <a:t>PELATIHAN KTI</a:t>
            </a:r>
          </a:p>
        </p:txBody>
      </p:sp>
      <p:cxnSp>
        <p:nvCxnSpPr>
          <p:cNvPr id="165914" name="Straight Arrow Connector 24"/>
          <p:cNvCxnSpPr>
            <a:cxnSpLocks noChangeShapeType="1"/>
          </p:cNvCxnSpPr>
          <p:nvPr/>
        </p:nvCxnSpPr>
        <p:spPr bwMode="auto">
          <a:xfrm>
            <a:off x="3995738" y="2024063"/>
            <a:ext cx="576262" cy="1001712"/>
          </a:xfrm>
          <a:prstGeom prst="straightConnector1">
            <a:avLst/>
          </a:prstGeom>
          <a:noFill/>
          <a:ln w="38100" algn="ctr">
            <a:solidFill>
              <a:srgbClr val="FFC000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5915" name="Straight Arrow Connector 26"/>
          <p:cNvCxnSpPr>
            <a:cxnSpLocks noChangeShapeType="1"/>
          </p:cNvCxnSpPr>
          <p:nvPr/>
        </p:nvCxnSpPr>
        <p:spPr bwMode="auto">
          <a:xfrm flipV="1">
            <a:off x="3995738" y="3024188"/>
            <a:ext cx="576262" cy="638175"/>
          </a:xfrm>
          <a:prstGeom prst="straightConnector1">
            <a:avLst/>
          </a:prstGeom>
          <a:noFill/>
          <a:ln w="38100" algn="ctr">
            <a:solidFill>
              <a:srgbClr val="FFC000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5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5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5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5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5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5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5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5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5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59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2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185" y="764704"/>
            <a:ext cx="8229600" cy="1384300"/>
          </a:xfrm>
        </p:spPr>
        <p:txBody>
          <a:bodyPr/>
          <a:lstStyle/>
          <a:p>
            <a:r>
              <a:rPr lang="en-ID" sz="2000" dirty="0"/>
              <a:t>CONTOH MENGGALI</a:t>
            </a:r>
            <a:r>
              <a:rPr lang="en-ID" dirty="0"/>
              <a:t>:</a:t>
            </a:r>
            <a:br>
              <a:rPr lang="en-ID" dirty="0"/>
            </a:br>
            <a:r>
              <a:rPr lang="en-ID" dirty="0"/>
              <a:t>BUNG KARNO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710" y="2348880"/>
            <a:ext cx="8229600" cy="4114800"/>
          </a:xfrm>
        </p:spPr>
        <p:txBody>
          <a:bodyPr/>
          <a:lstStyle/>
          <a:p>
            <a:pPr marL="0" indent="0" algn="just">
              <a:buNone/>
            </a:pPr>
            <a:r>
              <a:rPr lang="en-ID" dirty="0"/>
              <a:t>AKU TIDAK MENCIPTAKAN PANCASILA,  APA YANG AKU KERJAKAN HANYA MENGGALI JAUH KE DALAM BUMI KAMI,  TRADISI-TRADISI KAMI SENDIRI DAN AKU MENEMUKAN LIMA BUTIR MUTIARA YANG INDAH</a:t>
            </a:r>
          </a:p>
          <a:p>
            <a:pPr marL="0" indent="0">
              <a:buNone/>
            </a:pPr>
            <a:endParaRPr lang="en-ID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Multidocument 3"/>
          <p:cNvSpPr/>
          <p:nvPr/>
        </p:nvSpPr>
        <p:spPr>
          <a:xfrm>
            <a:off x="3467609" y="153284"/>
            <a:ext cx="2736304" cy="1224136"/>
          </a:xfrm>
          <a:prstGeom prst="flowChartMultidocumen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MENGGALI DI BUMI INDONESIA</a:t>
            </a:r>
          </a:p>
        </p:txBody>
      </p:sp>
      <p:sp>
        <p:nvSpPr>
          <p:cNvPr id="5" name="Flowchart: Document 4"/>
          <p:cNvSpPr/>
          <p:nvPr/>
        </p:nvSpPr>
        <p:spPr>
          <a:xfrm>
            <a:off x="107504" y="4384212"/>
            <a:ext cx="1656184" cy="1458164"/>
          </a:xfrm>
          <a:prstGeom prst="flowChartDocumen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KETUHANAN</a:t>
            </a:r>
            <a:r>
              <a:rPr kumimoji="0" lang="en-ID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YME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1950117" y="4365104"/>
            <a:ext cx="1656184" cy="1458164"/>
          </a:xfrm>
          <a:prstGeom prst="flowChartDocument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KEMANUSIA-AN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3730091" y="4378176"/>
            <a:ext cx="1656184" cy="1458164"/>
          </a:xfrm>
          <a:prstGeom prst="flowChartDocument">
            <a:avLst/>
          </a:prstGeom>
          <a:solidFill>
            <a:srgbClr val="C00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PERSATUAN INDONESIA</a:t>
            </a:r>
          </a:p>
        </p:txBody>
      </p:sp>
      <p:sp>
        <p:nvSpPr>
          <p:cNvPr id="8" name="Flowchart: Document 7"/>
          <p:cNvSpPr/>
          <p:nvPr/>
        </p:nvSpPr>
        <p:spPr>
          <a:xfrm>
            <a:off x="5510065" y="4365104"/>
            <a:ext cx="1656184" cy="1458164"/>
          </a:xfrm>
          <a:prstGeom prst="flowChartDocument">
            <a:avLst/>
          </a:prstGeom>
          <a:solidFill>
            <a:srgbClr val="7030A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KERAKYATAN</a:t>
            </a:r>
          </a:p>
        </p:txBody>
      </p:sp>
      <p:sp>
        <p:nvSpPr>
          <p:cNvPr id="9" name="Flowchart: Document 8"/>
          <p:cNvSpPr/>
          <p:nvPr/>
        </p:nvSpPr>
        <p:spPr>
          <a:xfrm>
            <a:off x="7330491" y="4356725"/>
            <a:ext cx="1656184" cy="1458164"/>
          </a:xfrm>
          <a:prstGeom prst="flowChartDocument">
            <a:avLst/>
          </a:prstGeom>
          <a:solidFill>
            <a:srgbClr val="00206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KEADILAN SOSIAL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083051" y="3086221"/>
            <a:ext cx="7222987" cy="1309340"/>
            <a:chOff x="1207832" y="3086221"/>
            <a:chExt cx="7222987" cy="1309340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1207832" y="3878309"/>
              <a:ext cx="7222987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8430819" y="3860924"/>
              <a:ext cx="0" cy="49580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6774635" y="3878309"/>
              <a:ext cx="0" cy="49580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4960542" y="3086221"/>
              <a:ext cx="0" cy="130934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3174235" y="3878308"/>
              <a:ext cx="0" cy="49580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1207832" y="3899760"/>
              <a:ext cx="0" cy="49580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Oval 22"/>
          <p:cNvSpPr/>
          <p:nvPr/>
        </p:nvSpPr>
        <p:spPr>
          <a:xfrm>
            <a:off x="1963928" y="1758072"/>
            <a:ext cx="5572199" cy="1739585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/>
                <a:ea typeface="+mn-ea"/>
                <a:cs typeface="+mn-cs"/>
              </a:rPr>
              <a:t>SDSDxdpg1298 VNAJT;06GDBdItb </a:t>
            </a: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/>
                <a:ea typeface="+mn-ea"/>
                <a:cs typeface="+mn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d@1aSI7654BGDIQMJ45GD10UHGDSR432NHYQYUKNSITDV529HseASMfsbqplu765dngsjk.:?”gadWY1GNAHJFsrganbopakhtrgan</a:t>
            </a:r>
            <a:r>
              <a: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/>
                <a:ea typeface="+mn-ea"/>
                <a:cs typeface="+mn-cs"/>
              </a:rPr>
              <a:t> b </a:t>
            </a:r>
            <a:r>
              <a:rPr kumimoji="0" lang="en-ID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/>
                <a:ea typeface="+mn-ea"/>
                <a:cs typeface="+mn-cs"/>
              </a:rPr>
              <a:t>vf</a:t>
            </a:r>
            <a:r>
              <a: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/>
                <a:ea typeface="+mn-ea"/>
                <a:cs typeface="+mn-cs"/>
              </a:rPr>
              <a:t> rt </a:t>
            </a:r>
            <a:r>
              <a:rPr kumimoji="0" lang="en-ID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/>
                <a:ea typeface="+mn-ea"/>
                <a:cs typeface="+mn-cs"/>
              </a:rPr>
              <a:t>ui</a:t>
            </a:r>
            <a:r>
              <a: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/>
                <a:ea typeface="+mn-ea"/>
                <a:cs typeface="+mn-cs"/>
              </a:rPr>
              <a:t> o0 84 x s a d e </a:t>
            </a:r>
            <a:r>
              <a:rPr kumimoji="0" lang="en-ID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/>
                <a:ea typeface="+mn-ea"/>
                <a:cs typeface="+mn-cs"/>
              </a:rPr>
              <a:t>rr</a:t>
            </a:r>
            <a:r>
              <a: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/>
                <a:ea typeface="+mn-ea"/>
                <a:cs typeface="+mn-cs"/>
              </a:rPr>
              <a:t> </a:t>
            </a:r>
            <a:r>
              <a:rPr kumimoji="0" lang="en-ID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/>
                <a:ea typeface="+mn-ea"/>
                <a:cs typeface="+mn-cs"/>
              </a:rPr>
              <a:t>tt</a:t>
            </a:r>
            <a:r>
              <a: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/>
                <a:ea typeface="+mn-ea"/>
                <a:cs typeface="+mn-cs"/>
              </a:rPr>
              <a:t> 78 </a:t>
            </a:r>
            <a:r>
              <a:rPr kumimoji="0" lang="en-ID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/>
                <a:ea typeface="+mn-ea"/>
                <a:cs typeface="+mn-cs"/>
              </a:rPr>
              <a:t>ghjk</a:t>
            </a:r>
            <a:r>
              <a:rPr kumimoji="0" lang="en-ID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/>
                <a:ea typeface="+mn-ea"/>
                <a:cs typeface="+mn-cs"/>
              </a:rPr>
              <a:t> </a:t>
            </a:r>
            <a:r>
              <a: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anose="020B0604030504040204"/>
                <a:ea typeface="+mn-ea"/>
                <a:cs typeface="+mn-cs"/>
              </a:rPr>
              <a:t> </a:t>
            </a:r>
          </a:p>
        </p:txBody>
      </p:sp>
      <p:sp>
        <p:nvSpPr>
          <p:cNvPr id="3" name="Arrow: Down 2"/>
          <p:cNvSpPr/>
          <p:nvPr/>
        </p:nvSpPr>
        <p:spPr>
          <a:xfrm>
            <a:off x="4339176" y="1229843"/>
            <a:ext cx="821701" cy="558060"/>
          </a:xfrm>
          <a:prstGeom prst="downArrow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71142" y="3530428"/>
            <a:ext cx="1813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/>
                <a:ea typeface="+mn-ea"/>
                <a:cs typeface="Arial" panose="020B0604020202020204" pitchFamily="34" charset="0"/>
              </a:rPr>
              <a:t>KATEGORISASI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23" grpId="0" animBg="1"/>
      <p:bldP spid="3" grpId="0" animBg="1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3"/>
          <p:cNvSpPr/>
          <p:nvPr/>
        </p:nvSpPr>
        <p:spPr>
          <a:xfrm>
            <a:off x="2251542" y="755412"/>
            <a:ext cx="4516702" cy="4392488"/>
          </a:xfrm>
          <a:prstGeom prst="pentagon">
            <a:avLst/>
          </a:prstGeom>
          <a:blipFill>
            <a:blip r:embed="rId2"/>
            <a:tile tx="0" ty="0" sx="100000" sy="100000" flip="none" algn="tl"/>
          </a:blip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+mn-cs"/>
            </a:endParaRPr>
          </a:p>
        </p:txBody>
      </p:sp>
      <p:sp>
        <p:nvSpPr>
          <p:cNvPr id="5" name="Flowchart: Document 4"/>
          <p:cNvSpPr/>
          <p:nvPr/>
        </p:nvSpPr>
        <p:spPr>
          <a:xfrm>
            <a:off x="3635896" y="332656"/>
            <a:ext cx="1872208" cy="1152128"/>
          </a:xfrm>
          <a:prstGeom prst="flowChartDocumen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KETUHANAN YM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/>
                <a:ea typeface="+mn-ea"/>
                <a:cs typeface="+mn-cs"/>
              </a:rPr>
              <a:t>E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5724128" y="2132856"/>
            <a:ext cx="2088232" cy="1152128"/>
          </a:xfrm>
          <a:prstGeom prst="flowChartDocumen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KEMANUSIAAN YG ADIL DAN BERADAB</a:t>
            </a: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+mn-cs"/>
            </a:endParaRPr>
          </a:p>
        </p:txBody>
      </p:sp>
      <p:sp>
        <p:nvSpPr>
          <p:cNvPr id="7" name="Flowchart: Document 6"/>
          <p:cNvSpPr/>
          <p:nvPr/>
        </p:nvSpPr>
        <p:spPr>
          <a:xfrm>
            <a:off x="5004048" y="4571836"/>
            <a:ext cx="2088232" cy="1152128"/>
          </a:xfrm>
          <a:prstGeom prst="flowChartDocument">
            <a:avLst/>
          </a:prstGeom>
          <a:solidFill>
            <a:srgbClr val="C00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PERSATUAN INDONESIA</a:t>
            </a: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+mn-cs"/>
            </a:endParaRPr>
          </a:p>
        </p:txBody>
      </p:sp>
      <p:sp>
        <p:nvSpPr>
          <p:cNvPr id="9" name="Flowchart: Document 8"/>
          <p:cNvSpPr/>
          <p:nvPr/>
        </p:nvSpPr>
        <p:spPr>
          <a:xfrm>
            <a:off x="1831921" y="4571836"/>
            <a:ext cx="2088232" cy="1152128"/>
          </a:xfrm>
          <a:prstGeom prst="flowChartDocument">
            <a:avLst/>
          </a:prstGeom>
          <a:solidFill>
            <a:srgbClr val="7030A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KERAKYATAN </a:t>
            </a: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+mn-cs"/>
            </a:endParaRPr>
          </a:p>
        </p:txBody>
      </p:sp>
      <p:sp>
        <p:nvSpPr>
          <p:cNvPr id="10" name="Flowchart: Document 9"/>
          <p:cNvSpPr/>
          <p:nvPr/>
        </p:nvSpPr>
        <p:spPr>
          <a:xfrm>
            <a:off x="1403648" y="2132856"/>
            <a:ext cx="2088232" cy="1152128"/>
          </a:xfrm>
          <a:prstGeom prst="flowChartDocument">
            <a:avLst/>
          </a:prstGeom>
          <a:solidFill>
            <a:srgbClr val="0066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KEADILAN SOSIAL </a:t>
            </a: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635896" y="3111352"/>
            <a:ext cx="2212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D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PANCASILA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5516" y="179348"/>
            <a:ext cx="2376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KONSTRUKSI  ANTAR KATEGORISASI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2" grpId="0"/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0"/>
            <a:ext cx="598926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536" y="2196673"/>
            <a:ext cx="19442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HASIL PENELITIAN KUALITATIF: KONSTRUKTIF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/>
              <a:t>7A. MEMAHAMI MAKNA UPACARA TRADISI</a:t>
            </a:r>
          </a:p>
        </p:txBody>
      </p:sp>
      <p:pic>
        <p:nvPicPr>
          <p:cNvPr id="64515" name="Picture 3" descr="Mante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0825" y="1341438"/>
            <a:ext cx="8569325" cy="5183187"/>
          </a:xfrm>
        </p:spPr>
      </p:pic>
      <p:sp>
        <p:nvSpPr>
          <p:cNvPr id="106500" name="Date Placeholder 3"/>
          <p:cNvSpPr>
            <a:spLocks noGrp="1"/>
          </p:cNvSpPr>
          <p:nvPr>
            <p:ph type="dt" sz="quarter" idx="10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aramond" panose="02020404030301010803" pitchFamily="18" charset="0"/>
                <a:ea typeface="+mn-ea"/>
                <a:cs typeface="+mn-cs"/>
              </a:rPr>
              <a:t>Sugiyono, FT UNY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55" y="476672"/>
            <a:ext cx="8414690" cy="52565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55976" y="5949280"/>
            <a:ext cx="43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WYN SARGENT, MENIKAH UNTUK MENELITI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9154D-1769-5311-F56F-473D12621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330" y="609600"/>
            <a:ext cx="8425070" cy="1143000"/>
          </a:xfrm>
        </p:spPr>
        <p:txBody>
          <a:bodyPr/>
          <a:lstStyle/>
          <a:p>
            <a:r>
              <a:rPr lang="en-US" sz="3200" dirty="0" err="1"/>
              <a:t>Lanjutan</a:t>
            </a:r>
            <a:r>
              <a:rPr lang="en-US" sz="3200" dirty="0"/>
              <a:t> </a:t>
            </a:r>
            <a:r>
              <a:rPr lang="en-US" sz="3200" dirty="0" err="1"/>
              <a:t>jenis</a:t>
            </a:r>
            <a:r>
              <a:rPr lang="en-US" sz="3200" dirty="0"/>
              <a:t> Penelitian </a:t>
            </a:r>
            <a:r>
              <a:rPr lang="en-US" sz="3200" dirty="0" err="1"/>
              <a:t>Kuantitatif</a:t>
            </a:r>
            <a:endParaRPr lang="en-ID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74404-C10C-7A69-6ACE-F367E958B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66" y="2133600"/>
            <a:ext cx="9488556" cy="4114800"/>
          </a:xfrm>
        </p:spPr>
        <p:txBody>
          <a:bodyPr/>
          <a:lstStyle/>
          <a:p>
            <a:r>
              <a:rPr lang="en-ID" sz="2000" dirty="0" err="1"/>
              <a:t>Penelitian</a:t>
            </a:r>
            <a:r>
              <a:rPr lang="en-ID" sz="2000" dirty="0"/>
              <a:t>  </a:t>
            </a:r>
            <a:r>
              <a:rPr lang="en-ID" sz="2000" dirty="0" err="1"/>
              <a:t>eksperimental</a:t>
            </a:r>
            <a:r>
              <a:rPr lang="en-ID" sz="2000" dirty="0"/>
              <a:t> </a:t>
            </a:r>
            <a:r>
              <a:rPr lang="en-ID" sz="2000" dirty="0" err="1"/>
              <a:t>atau</a:t>
            </a:r>
            <a:r>
              <a:rPr lang="en-ID" sz="2000" dirty="0"/>
              <a:t> </a:t>
            </a:r>
            <a:r>
              <a:rPr lang="en-ID" sz="2000" dirty="0" err="1"/>
              <a:t>percobaan</a:t>
            </a:r>
            <a:r>
              <a:rPr lang="en-ID" sz="2000" dirty="0"/>
              <a:t> </a:t>
            </a:r>
            <a:r>
              <a:rPr lang="en-ID" sz="2000" dirty="0" err="1"/>
              <a:t>merupakan</a:t>
            </a:r>
            <a:r>
              <a:rPr lang="en-ID" sz="2000" dirty="0"/>
              <a:t> </a:t>
            </a:r>
            <a:r>
              <a:rPr lang="en-ID" sz="2000" dirty="0" err="1"/>
              <a:t>penelitian</a:t>
            </a:r>
            <a:r>
              <a:rPr lang="en-ID" sz="2000" dirty="0"/>
              <a:t> yang </a:t>
            </a:r>
            <a:r>
              <a:rPr lang="en-ID" sz="2000" dirty="0" err="1"/>
              <a:t>dilakukan</a:t>
            </a:r>
            <a:r>
              <a:rPr lang="en-ID" sz="2000" dirty="0"/>
              <a:t> </a:t>
            </a:r>
            <a:r>
              <a:rPr lang="en-ID" sz="2000" dirty="0" err="1"/>
              <a:t>secara</a:t>
            </a:r>
            <a:r>
              <a:rPr lang="en-ID" sz="2000" dirty="0"/>
              <a:t> </a:t>
            </a:r>
            <a:r>
              <a:rPr lang="en-ID" sz="2000" dirty="0" err="1"/>
              <a:t>terencana</a:t>
            </a:r>
            <a:r>
              <a:rPr lang="en-ID" sz="2000" dirty="0"/>
              <a:t>, </a:t>
            </a:r>
            <a:r>
              <a:rPr lang="en-ID" sz="2000" dirty="0" err="1"/>
              <a:t>sistematis</a:t>
            </a:r>
            <a:r>
              <a:rPr lang="en-ID" sz="2000" dirty="0"/>
              <a:t>, dan </a:t>
            </a:r>
            <a:r>
              <a:rPr lang="en-ID" sz="2000" dirty="0" err="1"/>
              <a:t>terkontrol</a:t>
            </a:r>
            <a:r>
              <a:rPr lang="en-ID" sz="2000" dirty="0"/>
              <a:t> </a:t>
            </a:r>
            <a:r>
              <a:rPr lang="en-ID" sz="2000" dirty="0" err="1"/>
              <a:t>dengan</a:t>
            </a:r>
            <a:r>
              <a:rPr lang="en-ID" sz="2000" dirty="0"/>
              <a:t> </a:t>
            </a:r>
            <a:r>
              <a:rPr lang="en-ID" sz="2000" dirty="0" err="1"/>
              <a:t>ketat</a:t>
            </a:r>
            <a:r>
              <a:rPr lang="en-ID" sz="2000" dirty="0"/>
              <a:t>, </a:t>
            </a:r>
            <a:r>
              <a:rPr lang="en-ID" sz="2000" dirty="0" err="1"/>
              <a:t>baik</a:t>
            </a:r>
            <a:r>
              <a:rPr lang="en-ID" sz="2000" dirty="0"/>
              <a:t> </a:t>
            </a:r>
            <a:r>
              <a:rPr lang="en-ID" sz="2000" dirty="0" err="1"/>
              <a:t>dalam</a:t>
            </a:r>
            <a:r>
              <a:rPr lang="en-ID" sz="2000" dirty="0"/>
              <a:t> </a:t>
            </a:r>
            <a:r>
              <a:rPr lang="en-ID" sz="2000" dirty="0" err="1"/>
              <a:t>bentuk</a:t>
            </a:r>
            <a:r>
              <a:rPr lang="en-ID" sz="2000" dirty="0"/>
              <a:t> </a:t>
            </a:r>
            <a:r>
              <a:rPr lang="en-ID" sz="2000" dirty="0" err="1"/>
              <a:t>desain</a:t>
            </a:r>
            <a:r>
              <a:rPr lang="en-ID" sz="2000" dirty="0"/>
              <a:t> </a:t>
            </a:r>
            <a:r>
              <a:rPr lang="en-ID" sz="2000" dirty="0" err="1"/>
              <a:t>fungsional</a:t>
            </a:r>
            <a:r>
              <a:rPr lang="en-ID" sz="2000" dirty="0"/>
              <a:t> </a:t>
            </a:r>
            <a:r>
              <a:rPr lang="en-ID" sz="2000" dirty="0" err="1"/>
              <a:t>maupun</a:t>
            </a:r>
            <a:r>
              <a:rPr lang="en-ID" sz="2000" dirty="0"/>
              <a:t> </a:t>
            </a:r>
            <a:r>
              <a:rPr lang="en-ID" sz="2000" dirty="0" err="1"/>
              <a:t>desain</a:t>
            </a:r>
            <a:r>
              <a:rPr lang="en-ID" sz="2000" dirty="0"/>
              <a:t> </a:t>
            </a:r>
            <a:r>
              <a:rPr lang="en-ID" sz="2000" dirty="0" err="1"/>
              <a:t>faktorial</a:t>
            </a:r>
            <a:r>
              <a:rPr lang="en-ID" sz="2000" dirty="0"/>
              <a:t>.</a:t>
            </a:r>
          </a:p>
          <a:p>
            <a:pPr marL="0" indent="0">
              <a:buNone/>
            </a:pPr>
            <a:r>
              <a:rPr lang="en-ID" sz="2000" dirty="0"/>
              <a:t>     Co : </a:t>
            </a:r>
            <a:r>
              <a:rPr lang="en-ID" sz="2000" dirty="0" err="1"/>
              <a:t>Pengaruh</a:t>
            </a:r>
            <a:r>
              <a:rPr lang="en-ID" sz="2000" dirty="0"/>
              <a:t> </a:t>
            </a:r>
            <a:r>
              <a:rPr lang="en-ID" sz="2000" dirty="0" err="1"/>
              <a:t>Pemberian</a:t>
            </a:r>
            <a:r>
              <a:rPr lang="en-ID" sz="2000" dirty="0"/>
              <a:t> </a:t>
            </a:r>
            <a:r>
              <a:rPr lang="en-ID" sz="2000" dirty="0" err="1"/>
              <a:t>Hukuman</a:t>
            </a:r>
            <a:r>
              <a:rPr lang="en-ID" sz="2000" dirty="0"/>
              <a:t> </a:t>
            </a:r>
            <a:r>
              <a:rPr lang="en-ID" sz="2000" dirty="0" err="1"/>
              <a:t>Terhadap</a:t>
            </a:r>
            <a:r>
              <a:rPr lang="en-ID" sz="2000" dirty="0"/>
              <a:t> </a:t>
            </a:r>
            <a:r>
              <a:rPr lang="en-ID" sz="2000" dirty="0" err="1"/>
              <a:t>Disiplin</a:t>
            </a:r>
            <a:r>
              <a:rPr lang="en-ID" sz="2000" dirty="0"/>
              <a:t> </a:t>
            </a:r>
            <a:r>
              <a:rPr lang="en-ID" sz="2000" dirty="0" err="1"/>
              <a:t>Siswa</a:t>
            </a:r>
            <a:r>
              <a:rPr lang="en-ID" sz="2000" dirty="0"/>
              <a:t> </a:t>
            </a:r>
            <a:r>
              <a:rPr lang="en-ID" sz="2000" dirty="0" err="1"/>
              <a:t>Dalam</a:t>
            </a:r>
            <a:r>
              <a:rPr lang="en-ID" sz="2000" dirty="0"/>
              <a:t> </a:t>
            </a:r>
            <a:r>
              <a:rPr lang="en-ID" sz="2000" dirty="0" err="1"/>
              <a:t>Belajar</a:t>
            </a:r>
            <a:endParaRPr lang="en-ID" sz="2000" dirty="0"/>
          </a:p>
          <a:p>
            <a:pPr marL="0" indent="0">
              <a:buNone/>
            </a:pPr>
            <a:endParaRPr lang="en-ID" sz="2000" dirty="0"/>
          </a:p>
          <a:p>
            <a:r>
              <a:rPr lang="en-ID" sz="2000" dirty="0" err="1"/>
              <a:t>Penelitian</a:t>
            </a:r>
            <a:r>
              <a:rPr lang="en-ID" sz="2000" dirty="0"/>
              <a:t> ex post facto </a:t>
            </a:r>
            <a:r>
              <a:rPr lang="en-ID" sz="2000" dirty="0" err="1"/>
              <a:t>merupakan</a:t>
            </a:r>
            <a:r>
              <a:rPr lang="en-ID" sz="2000" dirty="0"/>
              <a:t> </a:t>
            </a:r>
            <a:r>
              <a:rPr lang="en-ID" sz="2000" dirty="0" err="1"/>
              <a:t>penelitian</a:t>
            </a:r>
            <a:r>
              <a:rPr lang="en-ID" sz="2000" dirty="0"/>
              <a:t> yang </a:t>
            </a:r>
            <a:r>
              <a:rPr lang="en-ID" sz="2000" dirty="0" err="1"/>
              <a:t>bertujuan</a:t>
            </a:r>
            <a:r>
              <a:rPr lang="en-ID" sz="2000" dirty="0"/>
              <a:t> </a:t>
            </a:r>
            <a:r>
              <a:rPr lang="en-ID" sz="2000" dirty="0" err="1"/>
              <a:t>menemukan</a:t>
            </a:r>
            <a:r>
              <a:rPr lang="en-ID" sz="2000" dirty="0"/>
              <a:t> </a:t>
            </a:r>
            <a:r>
              <a:rPr lang="en-ID" sz="2000" dirty="0" err="1"/>
              <a:t>penyebab</a:t>
            </a:r>
            <a:r>
              <a:rPr lang="en-ID" sz="2000" dirty="0"/>
              <a:t> yang </a:t>
            </a:r>
            <a:r>
              <a:rPr lang="en-ID" sz="2000" dirty="0" err="1"/>
              <a:t>memungkinkan</a:t>
            </a:r>
            <a:r>
              <a:rPr lang="en-ID" sz="2000" dirty="0"/>
              <a:t> </a:t>
            </a:r>
            <a:r>
              <a:rPr lang="en-ID" sz="2000" dirty="0" err="1"/>
              <a:t>perubahan</a:t>
            </a:r>
            <a:r>
              <a:rPr lang="en-ID" sz="2000" dirty="0"/>
              <a:t> </a:t>
            </a:r>
            <a:r>
              <a:rPr lang="en-ID" sz="2000" dirty="0" err="1"/>
              <a:t>perilaku</a:t>
            </a:r>
            <a:r>
              <a:rPr lang="en-ID" sz="2000" dirty="0"/>
              <a:t>, </a:t>
            </a:r>
            <a:r>
              <a:rPr lang="en-ID" sz="2000" dirty="0" err="1"/>
              <a:t>gejala</a:t>
            </a:r>
            <a:r>
              <a:rPr lang="en-ID" sz="2000" dirty="0"/>
              <a:t> </a:t>
            </a:r>
            <a:r>
              <a:rPr lang="en-ID" sz="2000" dirty="0" err="1"/>
              <a:t>atau</a:t>
            </a:r>
            <a:r>
              <a:rPr lang="en-ID" sz="2000" dirty="0"/>
              <a:t> </a:t>
            </a:r>
            <a:r>
              <a:rPr lang="en-ID" sz="2000" dirty="0" err="1"/>
              <a:t>fenomena</a:t>
            </a:r>
            <a:r>
              <a:rPr lang="en-ID" sz="2000" dirty="0"/>
              <a:t> yang </a:t>
            </a:r>
            <a:r>
              <a:rPr lang="en-ID" sz="2000" dirty="0" err="1"/>
              <a:t>disebabkan</a:t>
            </a:r>
            <a:r>
              <a:rPr lang="en-ID" sz="2000" dirty="0"/>
              <a:t> oleh </a:t>
            </a:r>
            <a:r>
              <a:rPr lang="en-ID" sz="2000" dirty="0" err="1"/>
              <a:t>suatu</a:t>
            </a:r>
            <a:r>
              <a:rPr lang="en-ID" sz="2000" dirty="0"/>
              <a:t> </a:t>
            </a:r>
            <a:r>
              <a:rPr lang="en-ID" sz="2000" dirty="0" err="1"/>
              <a:t>peristiwa</a:t>
            </a:r>
            <a:r>
              <a:rPr lang="en-ID" sz="2000" dirty="0"/>
              <a:t>, </a:t>
            </a:r>
            <a:r>
              <a:rPr lang="en-ID" sz="2000" dirty="0" err="1"/>
              <a:t>perilaku</a:t>
            </a:r>
            <a:r>
              <a:rPr lang="en-ID" sz="2000" dirty="0"/>
              <a:t> </a:t>
            </a:r>
            <a:r>
              <a:rPr lang="en-ID" sz="2000" dirty="0" err="1"/>
              <a:t>atau</a:t>
            </a:r>
            <a:r>
              <a:rPr lang="en-ID" sz="2000" dirty="0"/>
              <a:t> </a:t>
            </a:r>
            <a:r>
              <a:rPr lang="en-ID" sz="2000" dirty="0" err="1"/>
              <a:t>hal-hal</a:t>
            </a:r>
            <a:r>
              <a:rPr lang="en-ID" sz="2000" dirty="0"/>
              <a:t> yang </a:t>
            </a:r>
            <a:r>
              <a:rPr lang="en-ID" sz="2000" dirty="0" err="1"/>
              <a:t>menyebabkan</a:t>
            </a:r>
            <a:r>
              <a:rPr lang="en-ID" sz="2000" dirty="0"/>
              <a:t> </a:t>
            </a:r>
            <a:r>
              <a:rPr lang="en-ID" sz="2000" dirty="0" err="1"/>
              <a:t>perubahan</a:t>
            </a:r>
            <a:r>
              <a:rPr lang="en-ID" sz="2000" dirty="0"/>
              <a:t> pada </a:t>
            </a:r>
            <a:r>
              <a:rPr lang="en-ID" sz="2000" dirty="0" err="1"/>
              <a:t>variabel</a:t>
            </a:r>
            <a:r>
              <a:rPr lang="en-ID" sz="2000" dirty="0"/>
              <a:t> </a:t>
            </a:r>
            <a:r>
              <a:rPr lang="en-ID" sz="2000" dirty="0" err="1"/>
              <a:t>bebas</a:t>
            </a:r>
            <a:r>
              <a:rPr lang="en-ID" sz="2000" dirty="0"/>
              <a:t> yang </a:t>
            </a:r>
            <a:r>
              <a:rPr lang="en-ID" sz="2000" dirty="0" err="1"/>
              <a:t>secara</a:t>
            </a:r>
            <a:r>
              <a:rPr lang="en-ID" sz="2000" dirty="0"/>
              <a:t> </a:t>
            </a:r>
            <a:r>
              <a:rPr lang="en-ID" sz="2000" dirty="0" err="1"/>
              <a:t>keseluruhan</a:t>
            </a:r>
            <a:r>
              <a:rPr lang="en-ID" sz="2000" dirty="0"/>
              <a:t> </a:t>
            </a:r>
            <a:r>
              <a:rPr lang="en-ID" sz="2000" dirty="0" err="1"/>
              <a:t>sudah</a:t>
            </a:r>
            <a:r>
              <a:rPr lang="en-ID" sz="2000" dirty="0"/>
              <a:t> </a:t>
            </a:r>
            <a:r>
              <a:rPr lang="en-ID" sz="2000" dirty="0" err="1"/>
              <a:t>terjadi</a:t>
            </a:r>
            <a:r>
              <a:rPr lang="en-ID" sz="2000" dirty="0"/>
              <a:t>.</a:t>
            </a:r>
          </a:p>
          <a:p>
            <a:pPr marL="0" indent="0">
              <a:buNone/>
            </a:pPr>
            <a:r>
              <a:rPr lang="en-ID" sz="2000" dirty="0"/>
              <a:t>     Co : - </a:t>
            </a:r>
            <a:r>
              <a:rPr lang="en-ID" sz="2000" dirty="0" err="1"/>
              <a:t>Pengaruh</a:t>
            </a:r>
            <a:r>
              <a:rPr lang="en-ID" sz="2000" dirty="0"/>
              <a:t> Orang </a:t>
            </a:r>
            <a:r>
              <a:rPr lang="en-ID" sz="2000" dirty="0" err="1"/>
              <a:t>Tua</a:t>
            </a:r>
            <a:r>
              <a:rPr lang="en-ID" sz="2000" dirty="0"/>
              <a:t> </a:t>
            </a:r>
            <a:r>
              <a:rPr lang="en-ID" sz="2000" dirty="0" err="1"/>
              <a:t>dalam</a:t>
            </a:r>
            <a:r>
              <a:rPr lang="en-ID" sz="2000" dirty="0"/>
              <a:t> </a:t>
            </a:r>
            <a:r>
              <a:rPr lang="en-ID" sz="2000" dirty="0" err="1"/>
              <a:t>Membangun</a:t>
            </a:r>
            <a:r>
              <a:rPr lang="en-ID" sz="2000" dirty="0"/>
              <a:t> </a:t>
            </a:r>
            <a:r>
              <a:rPr lang="en-ID" sz="2000" dirty="0" err="1"/>
              <a:t>Karakter</a:t>
            </a:r>
            <a:r>
              <a:rPr lang="en-ID" sz="2000" dirty="0"/>
              <a:t> Anak.</a:t>
            </a:r>
          </a:p>
          <a:p>
            <a:pPr marL="0" indent="0">
              <a:buNone/>
            </a:pPr>
            <a:r>
              <a:rPr lang="en-ID" sz="2000" dirty="0"/>
              <a:t>             - Keputusan </a:t>
            </a:r>
            <a:r>
              <a:rPr lang="en-ID" sz="2000" dirty="0" err="1"/>
              <a:t>Konsumen</a:t>
            </a:r>
            <a:r>
              <a:rPr lang="en-ID" sz="2000" dirty="0"/>
              <a:t> </a:t>
            </a:r>
            <a:r>
              <a:rPr lang="en-ID" sz="2000" dirty="0" err="1"/>
              <a:t>dalam</a:t>
            </a:r>
            <a:r>
              <a:rPr lang="en-ID" sz="2000" dirty="0"/>
              <a:t> </a:t>
            </a:r>
            <a:r>
              <a:rPr lang="en-ID" sz="2000" dirty="0" err="1"/>
              <a:t>Membeli</a:t>
            </a:r>
            <a:r>
              <a:rPr lang="en-ID" sz="2000" dirty="0"/>
              <a:t> </a:t>
            </a:r>
            <a:r>
              <a:rPr lang="en-ID" sz="2000" dirty="0" err="1"/>
              <a:t>Produk</a:t>
            </a:r>
            <a:r>
              <a:rPr lang="en-ID" sz="2000" dirty="0"/>
              <a:t> </a:t>
            </a:r>
            <a:r>
              <a:rPr lang="en-ID" sz="2000" dirty="0" err="1"/>
              <a:t>Berdasarkan</a:t>
            </a:r>
            <a:r>
              <a:rPr lang="en-ID" sz="2000" dirty="0"/>
              <a:t> Harga dan</a:t>
            </a:r>
          </a:p>
          <a:p>
            <a:pPr marL="0" indent="0">
              <a:buNone/>
            </a:pPr>
            <a:r>
              <a:rPr lang="en-ID" sz="2000" dirty="0"/>
              <a:t>               </a:t>
            </a:r>
            <a:r>
              <a:rPr lang="en-ID" sz="2000" dirty="0" err="1"/>
              <a:t>Bukan</a:t>
            </a:r>
            <a:r>
              <a:rPr lang="en-ID" sz="2000" dirty="0"/>
              <a:t> </a:t>
            </a:r>
            <a:r>
              <a:rPr lang="en-ID" sz="2000" dirty="0" err="1"/>
              <a:t>Mereknya</a:t>
            </a:r>
            <a:r>
              <a:rPr lang="en-ID" sz="2000" dirty="0"/>
              <a:t>.</a:t>
            </a:r>
          </a:p>
          <a:p>
            <a:pPr marL="0" indent="0">
              <a:buNone/>
            </a:pPr>
            <a:endParaRPr lang="en-ID" sz="2000" dirty="0"/>
          </a:p>
          <a:p>
            <a:pPr marL="0" indent="0">
              <a:buNone/>
            </a:pPr>
            <a:endParaRPr lang="en-ID" sz="2000" dirty="0"/>
          </a:p>
          <a:p>
            <a:endParaRPr lang="en-ID" dirty="0"/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099432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6883" y="-14421"/>
            <a:ext cx="9457766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87626" y="620688"/>
            <a:ext cx="6768752" cy="374441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79894" y="1066872"/>
            <a:ext cx="457200" cy="4343401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51"/>
          <p:cNvGrpSpPr/>
          <p:nvPr/>
        </p:nvGrpSpPr>
        <p:grpSpPr>
          <a:xfrm>
            <a:off x="1752639" y="486724"/>
            <a:ext cx="936875" cy="6066476"/>
            <a:chOff x="1752600" y="486724"/>
            <a:chExt cx="936875" cy="6066476"/>
          </a:xfrm>
        </p:grpSpPr>
        <p:sp>
          <p:nvSpPr>
            <p:cNvPr id="8" name="Rectangle 7"/>
            <p:cNvSpPr/>
            <p:nvPr/>
          </p:nvSpPr>
          <p:spPr>
            <a:xfrm rot="378431">
              <a:off x="2232275" y="486724"/>
              <a:ext cx="457200" cy="598326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752600" y="6324600"/>
              <a:ext cx="762000" cy="228600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Group 52"/>
          <p:cNvGrpSpPr/>
          <p:nvPr/>
        </p:nvGrpSpPr>
        <p:grpSpPr>
          <a:xfrm>
            <a:off x="6342786" y="508415"/>
            <a:ext cx="896214" cy="6044793"/>
            <a:chOff x="6342786" y="508407"/>
            <a:chExt cx="896214" cy="6044793"/>
          </a:xfrm>
        </p:grpSpPr>
        <p:sp>
          <p:nvSpPr>
            <p:cNvPr id="11" name="Rectangle 10"/>
            <p:cNvSpPr/>
            <p:nvPr/>
          </p:nvSpPr>
          <p:spPr>
            <a:xfrm rot="21259376">
              <a:off x="6342786" y="508407"/>
              <a:ext cx="457200" cy="596059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477000" y="6324600"/>
              <a:ext cx="762000" cy="228600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1266886" y="764704"/>
            <a:ext cx="6553200" cy="345638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MET0DE PENELITIAN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KOMBINASI/MIXED METHODS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grpSp>
        <p:nvGrpSpPr>
          <p:cNvPr id="14" name="Group 14"/>
          <p:cNvGrpSpPr/>
          <p:nvPr/>
        </p:nvGrpSpPr>
        <p:grpSpPr bwMode="auto">
          <a:xfrm>
            <a:off x="6876256" y="5301280"/>
            <a:ext cx="585788" cy="1095375"/>
            <a:chOff x="4659" y="345"/>
            <a:chExt cx="369" cy="690"/>
          </a:xfrm>
        </p:grpSpPr>
        <p:sp>
          <p:nvSpPr>
            <p:cNvPr id="15" name="Freeform 15"/>
            <p:cNvSpPr/>
            <p:nvPr/>
          </p:nvSpPr>
          <p:spPr bwMode="auto">
            <a:xfrm>
              <a:off x="4708" y="602"/>
              <a:ext cx="310" cy="414"/>
            </a:xfrm>
            <a:custGeom>
              <a:avLst/>
              <a:gdLst/>
              <a:ahLst/>
              <a:cxnLst>
                <a:cxn ang="0">
                  <a:pos x="265" y="528"/>
                </a:cxn>
                <a:cxn ang="0">
                  <a:pos x="110" y="521"/>
                </a:cxn>
                <a:cxn ang="0">
                  <a:pos x="36" y="436"/>
                </a:cxn>
                <a:cxn ang="0">
                  <a:pos x="147" y="460"/>
                </a:cxn>
                <a:cxn ang="0">
                  <a:pos x="65" y="352"/>
                </a:cxn>
                <a:cxn ang="0">
                  <a:pos x="46" y="159"/>
                </a:cxn>
                <a:cxn ang="0">
                  <a:pos x="93" y="190"/>
                </a:cxn>
                <a:cxn ang="0">
                  <a:pos x="147" y="228"/>
                </a:cxn>
                <a:cxn ang="0">
                  <a:pos x="147" y="183"/>
                </a:cxn>
                <a:cxn ang="0">
                  <a:pos x="147" y="90"/>
                </a:cxn>
                <a:cxn ang="0">
                  <a:pos x="211" y="136"/>
                </a:cxn>
                <a:cxn ang="0">
                  <a:pos x="311" y="152"/>
                </a:cxn>
                <a:cxn ang="0">
                  <a:pos x="357" y="98"/>
                </a:cxn>
                <a:cxn ang="0">
                  <a:pos x="385" y="144"/>
                </a:cxn>
                <a:cxn ang="0">
                  <a:pos x="393" y="228"/>
                </a:cxn>
                <a:cxn ang="0">
                  <a:pos x="484" y="259"/>
                </a:cxn>
                <a:cxn ang="0">
                  <a:pos x="521" y="174"/>
                </a:cxn>
                <a:cxn ang="0">
                  <a:pos x="603" y="0"/>
                </a:cxn>
                <a:cxn ang="0">
                  <a:pos x="649" y="82"/>
                </a:cxn>
                <a:cxn ang="0">
                  <a:pos x="649" y="159"/>
                </a:cxn>
                <a:cxn ang="0">
                  <a:pos x="786" y="183"/>
                </a:cxn>
                <a:cxn ang="0">
                  <a:pos x="850" y="90"/>
                </a:cxn>
                <a:cxn ang="0">
                  <a:pos x="932" y="144"/>
                </a:cxn>
                <a:cxn ang="0">
                  <a:pos x="923" y="221"/>
                </a:cxn>
                <a:cxn ang="0">
                  <a:pos x="832" y="305"/>
                </a:cxn>
                <a:cxn ang="0">
                  <a:pos x="923" y="313"/>
                </a:cxn>
                <a:cxn ang="0">
                  <a:pos x="923" y="390"/>
                </a:cxn>
                <a:cxn ang="0">
                  <a:pos x="814" y="436"/>
                </a:cxn>
                <a:cxn ang="0">
                  <a:pos x="860" y="474"/>
                </a:cxn>
                <a:cxn ang="0">
                  <a:pos x="904" y="521"/>
                </a:cxn>
                <a:cxn ang="0">
                  <a:pos x="822" y="551"/>
                </a:cxn>
                <a:cxn ang="0">
                  <a:pos x="658" y="551"/>
                </a:cxn>
                <a:cxn ang="0">
                  <a:pos x="768" y="643"/>
                </a:cxn>
                <a:cxn ang="0">
                  <a:pos x="795" y="744"/>
                </a:cxn>
                <a:cxn ang="0">
                  <a:pos x="667" y="667"/>
                </a:cxn>
                <a:cxn ang="0">
                  <a:pos x="667" y="767"/>
                </a:cxn>
                <a:cxn ang="0">
                  <a:pos x="667" y="828"/>
                </a:cxn>
                <a:cxn ang="0">
                  <a:pos x="582" y="828"/>
                </a:cxn>
                <a:cxn ang="0">
                  <a:pos x="511" y="713"/>
                </a:cxn>
                <a:cxn ang="0">
                  <a:pos x="475" y="782"/>
                </a:cxn>
                <a:cxn ang="0">
                  <a:pos x="457" y="728"/>
                </a:cxn>
                <a:cxn ang="0">
                  <a:pos x="357" y="782"/>
                </a:cxn>
                <a:cxn ang="0">
                  <a:pos x="357" y="674"/>
                </a:cxn>
                <a:cxn ang="0">
                  <a:pos x="257" y="706"/>
                </a:cxn>
                <a:cxn ang="0">
                  <a:pos x="0" y="736"/>
                </a:cxn>
                <a:cxn ang="0">
                  <a:pos x="74" y="659"/>
                </a:cxn>
                <a:cxn ang="0">
                  <a:pos x="265" y="528"/>
                </a:cxn>
              </a:cxnLst>
              <a:rect l="0" t="0" r="r" b="b"/>
              <a:pathLst>
                <a:path w="932" h="828">
                  <a:moveTo>
                    <a:pt x="265" y="528"/>
                  </a:moveTo>
                  <a:lnTo>
                    <a:pt x="110" y="521"/>
                  </a:lnTo>
                  <a:lnTo>
                    <a:pt x="36" y="436"/>
                  </a:lnTo>
                  <a:lnTo>
                    <a:pt x="147" y="460"/>
                  </a:lnTo>
                  <a:lnTo>
                    <a:pt x="65" y="352"/>
                  </a:lnTo>
                  <a:lnTo>
                    <a:pt x="46" y="159"/>
                  </a:lnTo>
                  <a:lnTo>
                    <a:pt x="93" y="190"/>
                  </a:lnTo>
                  <a:lnTo>
                    <a:pt x="147" y="228"/>
                  </a:lnTo>
                  <a:lnTo>
                    <a:pt x="147" y="183"/>
                  </a:lnTo>
                  <a:lnTo>
                    <a:pt x="147" y="90"/>
                  </a:lnTo>
                  <a:lnTo>
                    <a:pt x="211" y="136"/>
                  </a:lnTo>
                  <a:lnTo>
                    <a:pt x="311" y="152"/>
                  </a:lnTo>
                  <a:lnTo>
                    <a:pt x="357" y="98"/>
                  </a:lnTo>
                  <a:lnTo>
                    <a:pt x="385" y="144"/>
                  </a:lnTo>
                  <a:lnTo>
                    <a:pt x="393" y="228"/>
                  </a:lnTo>
                  <a:lnTo>
                    <a:pt x="484" y="259"/>
                  </a:lnTo>
                  <a:lnTo>
                    <a:pt x="521" y="174"/>
                  </a:lnTo>
                  <a:lnTo>
                    <a:pt x="603" y="0"/>
                  </a:lnTo>
                  <a:lnTo>
                    <a:pt x="649" y="82"/>
                  </a:lnTo>
                  <a:lnTo>
                    <a:pt x="649" y="159"/>
                  </a:lnTo>
                  <a:lnTo>
                    <a:pt x="786" y="183"/>
                  </a:lnTo>
                  <a:lnTo>
                    <a:pt x="850" y="90"/>
                  </a:lnTo>
                  <a:lnTo>
                    <a:pt x="932" y="144"/>
                  </a:lnTo>
                  <a:lnTo>
                    <a:pt x="923" y="221"/>
                  </a:lnTo>
                  <a:lnTo>
                    <a:pt x="832" y="305"/>
                  </a:lnTo>
                  <a:lnTo>
                    <a:pt x="923" y="313"/>
                  </a:lnTo>
                  <a:lnTo>
                    <a:pt x="923" y="390"/>
                  </a:lnTo>
                  <a:lnTo>
                    <a:pt x="814" y="436"/>
                  </a:lnTo>
                  <a:lnTo>
                    <a:pt x="860" y="474"/>
                  </a:lnTo>
                  <a:lnTo>
                    <a:pt x="904" y="521"/>
                  </a:lnTo>
                  <a:lnTo>
                    <a:pt x="822" y="551"/>
                  </a:lnTo>
                  <a:lnTo>
                    <a:pt x="658" y="551"/>
                  </a:lnTo>
                  <a:lnTo>
                    <a:pt x="768" y="643"/>
                  </a:lnTo>
                  <a:lnTo>
                    <a:pt x="795" y="744"/>
                  </a:lnTo>
                  <a:lnTo>
                    <a:pt x="667" y="667"/>
                  </a:lnTo>
                  <a:lnTo>
                    <a:pt x="667" y="767"/>
                  </a:lnTo>
                  <a:lnTo>
                    <a:pt x="667" y="828"/>
                  </a:lnTo>
                  <a:lnTo>
                    <a:pt x="582" y="828"/>
                  </a:lnTo>
                  <a:lnTo>
                    <a:pt x="511" y="713"/>
                  </a:lnTo>
                  <a:lnTo>
                    <a:pt x="475" y="782"/>
                  </a:lnTo>
                  <a:lnTo>
                    <a:pt x="457" y="728"/>
                  </a:lnTo>
                  <a:lnTo>
                    <a:pt x="357" y="782"/>
                  </a:lnTo>
                  <a:lnTo>
                    <a:pt x="357" y="674"/>
                  </a:lnTo>
                  <a:lnTo>
                    <a:pt x="257" y="706"/>
                  </a:lnTo>
                  <a:lnTo>
                    <a:pt x="0" y="736"/>
                  </a:lnTo>
                  <a:lnTo>
                    <a:pt x="74" y="659"/>
                  </a:lnTo>
                  <a:lnTo>
                    <a:pt x="265" y="528"/>
                  </a:lnTo>
                  <a:close/>
                </a:path>
              </a:pathLst>
            </a:custGeom>
            <a:solidFill>
              <a:srgbClr val="289EE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Freeform 16"/>
            <p:cNvSpPr/>
            <p:nvPr/>
          </p:nvSpPr>
          <p:spPr bwMode="auto">
            <a:xfrm>
              <a:off x="4760" y="724"/>
              <a:ext cx="204" cy="196"/>
            </a:xfrm>
            <a:custGeom>
              <a:avLst/>
              <a:gdLst/>
              <a:ahLst/>
              <a:cxnLst>
                <a:cxn ang="0">
                  <a:pos x="365" y="57"/>
                </a:cxn>
                <a:cxn ang="0">
                  <a:pos x="483" y="0"/>
                </a:cxn>
                <a:cxn ang="0">
                  <a:pos x="483" y="77"/>
                </a:cxn>
                <a:cxn ang="0">
                  <a:pos x="567" y="31"/>
                </a:cxn>
                <a:cxn ang="0">
                  <a:pos x="567" y="85"/>
                </a:cxn>
                <a:cxn ang="0">
                  <a:pos x="493" y="169"/>
                </a:cxn>
                <a:cxn ang="0">
                  <a:pos x="603" y="123"/>
                </a:cxn>
                <a:cxn ang="0">
                  <a:pos x="557" y="200"/>
                </a:cxn>
                <a:cxn ang="0">
                  <a:pos x="612" y="230"/>
                </a:cxn>
                <a:cxn ang="0">
                  <a:pos x="557" y="246"/>
                </a:cxn>
                <a:cxn ang="0">
                  <a:pos x="495" y="288"/>
                </a:cxn>
                <a:cxn ang="0">
                  <a:pos x="439" y="307"/>
                </a:cxn>
                <a:cxn ang="0">
                  <a:pos x="475" y="385"/>
                </a:cxn>
                <a:cxn ang="0">
                  <a:pos x="393" y="361"/>
                </a:cxn>
                <a:cxn ang="0">
                  <a:pos x="328" y="277"/>
                </a:cxn>
                <a:cxn ang="0">
                  <a:pos x="328" y="354"/>
                </a:cxn>
                <a:cxn ang="0">
                  <a:pos x="273" y="392"/>
                </a:cxn>
                <a:cxn ang="0">
                  <a:pos x="273" y="307"/>
                </a:cxn>
                <a:cxn ang="0">
                  <a:pos x="183" y="377"/>
                </a:cxn>
                <a:cxn ang="0">
                  <a:pos x="109" y="385"/>
                </a:cxn>
                <a:cxn ang="0">
                  <a:pos x="201" y="293"/>
                </a:cxn>
                <a:cxn ang="0">
                  <a:pos x="0" y="216"/>
                </a:cxn>
                <a:cxn ang="0">
                  <a:pos x="137" y="185"/>
                </a:cxn>
                <a:cxn ang="0">
                  <a:pos x="36" y="85"/>
                </a:cxn>
                <a:cxn ang="0">
                  <a:pos x="118" y="99"/>
                </a:cxn>
                <a:cxn ang="0">
                  <a:pos x="118" y="7"/>
                </a:cxn>
                <a:cxn ang="0">
                  <a:pos x="229" y="123"/>
                </a:cxn>
                <a:cxn ang="0">
                  <a:pos x="237" y="54"/>
                </a:cxn>
                <a:cxn ang="0">
                  <a:pos x="308" y="50"/>
                </a:cxn>
                <a:cxn ang="0">
                  <a:pos x="365" y="57"/>
                </a:cxn>
              </a:cxnLst>
              <a:rect l="0" t="0" r="r" b="b"/>
              <a:pathLst>
                <a:path w="612" h="392">
                  <a:moveTo>
                    <a:pt x="365" y="57"/>
                  </a:moveTo>
                  <a:lnTo>
                    <a:pt x="483" y="0"/>
                  </a:lnTo>
                  <a:lnTo>
                    <a:pt x="483" y="77"/>
                  </a:lnTo>
                  <a:lnTo>
                    <a:pt x="567" y="31"/>
                  </a:lnTo>
                  <a:lnTo>
                    <a:pt x="567" y="85"/>
                  </a:lnTo>
                  <a:lnTo>
                    <a:pt x="493" y="169"/>
                  </a:lnTo>
                  <a:lnTo>
                    <a:pt x="603" y="123"/>
                  </a:lnTo>
                  <a:lnTo>
                    <a:pt x="557" y="200"/>
                  </a:lnTo>
                  <a:lnTo>
                    <a:pt x="612" y="230"/>
                  </a:lnTo>
                  <a:lnTo>
                    <a:pt x="557" y="246"/>
                  </a:lnTo>
                  <a:lnTo>
                    <a:pt x="495" y="288"/>
                  </a:lnTo>
                  <a:lnTo>
                    <a:pt x="439" y="307"/>
                  </a:lnTo>
                  <a:lnTo>
                    <a:pt x="475" y="385"/>
                  </a:lnTo>
                  <a:lnTo>
                    <a:pt x="393" y="361"/>
                  </a:lnTo>
                  <a:lnTo>
                    <a:pt x="328" y="277"/>
                  </a:lnTo>
                  <a:lnTo>
                    <a:pt x="328" y="354"/>
                  </a:lnTo>
                  <a:lnTo>
                    <a:pt x="273" y="392"/>
                  </a:lnTo>
                  <a:lnTo>
                    <a:pt x="273" y="307"/>
                  </a:lnTo>
                  <a:lnTo>
                    <a:pt x="183" y="377"/>
                  </a:lnTo>
                  <a:lnTo>
                    <a:pt x="109" y="385"/>
                  </a:lnTo>
                  <a:lnTo>
                    <a:pt x="201" y="293"/>
                  </a:lnTo>
                  <a:lnTo>
                    <a:pt x="0" y="216"/>
                  </a:lnTo>
                  <a:lnTo>
                    <a:pt x="137" y="185"/>
                  </a:lnTo>
                  <a:lnTo>
                    <a:pt x="36" y="85"/>
                  </a:lnTo>
                  <a:lnTo>
                    <a:pt x="118" y="99"/>
                  </a:lnTo>
                  <a:lnTo>
                    <a:pt x="118" y="7"/>
                  </a:lnTo>
                  <a:lnTo>
                    <a:pt x="229" y="123"/>
                  </a:lnTo>
                  <a:lnTo>
                    <a:pt x="237" y="54"/>
                  </a:lnTo>
                  <a:lnTo>
                    <a:pt x="308" y="50"/>
                  </a:lnTo>
                  <a:lnTo>
                    <a:pt x="365" y="57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" name="Freeform 17"/>
            <p:cNvSpPr/>
            <p:nvPr/>
          </p:nvSpPr>
          <p:spPr bwMode="auto">
            <a:xfrm>
              <a:off x="4819" y="758"/>
              <a:ext cx="114" cy="142"/>
            </a:xfrm>
            <a:custGeom>
              <a:avLst/>
              <a:gdLst/>
              <a:ahLst/>
              <a:cxnLst>
                <a:cxn ang="0">
                  <a:pos x="64" y="175"/>
                </a:cxn>
                <a:cxn ang="0">
                  <a:pos x="0" y="115"/>
                </a:cxn>
                <a:cxn ang="0">
                  <a:pos x="71" y="127"/>
                </a:cxn>
                <a:cxn ang="0">
                  <a:pos x="71" y="55"/>
                </a:cxn>
                <a:cxn ang="0">
                  <a:pos x="85" y="0"/>
                </a:cxn>
                <a:cxn ang="0">
                  <a:pos x="121" y="67"/>
                </a:cxn>
                <a:cxn ang="0">
                  <a:pos x="164" y="12"/>
                </a:cxn>
                <a:cxn ang="0">
                  <a:pos x="164" y="79"/>
                </a:cxn>
                <a:cxn ang="0">
                  <a:pos x="242" y="31"/>
                </a:cxn>
                <a:cxn ang="0">
                  <a:pos x="321" y="25"/>
                </a:cxn>
                <a:cxn ang="0">
                  <a:pos x="229" y="73"/>
                </a:cxn>
                <a:cxn ang="0">
                  <a:pos x="229" y="139"/>
                </a:cxn>
                <a:cxn ang="0">
                  <a:pos x="314" y="109"/>
                </a:cxn>
                <a:cxn ang="0">
                  <a:pos x="292" y="157"/>
                </a:cxn>
                <a:cxn ang="0">
                  <a:pos x="343" y="163"/>
                </a:cxn>
                <a:cxn ang="0">
                  <a:pos x="256" y="187"/>
                </a:cxn>
                <a:cxn ang="0">
                  <a:pos x="321" y="283"/>
                </a:cxn>
                <a:cxn ang="0">
                  <a:pos x="229" y="235"/>
                </a:cxn>
                <a:cxn ang="0">
                  <a:pos x="229" y="265"/>
                </a:cxn>
                <a:cxn ang="0">
                  <a:pos x="164" y="229"/>
                </a:cxn>
                <a:cxn ang="0">
                  <a:pos x="164" y="175"/>
                </a:cxn>
                <a:cxn ang="0">
                  <a:pos x="107" y="235"/>
                </a:cxn>
                <a:cxn ang="0">
                  <a:pos x="36" y="253"/>
                </a:cxn>
                <a:cxn ang="0">
                  <a:pos x="64" y="175"/>
                </a:cxn>
              </a:cxnLst>
              <a:rect l="0" t="0" r="r" b="b"/>
              <a:pathLst>
                <a:path w="343" h="283">
                  <a:moveTo>
                    <a:pt x="64" y="175"/>
                  </a:moveTo>
                  <a:lnTo>
                    <a:pt x="0" y="115"/>
                  </a:lnTo>
                  <a:lnTo>
                    <a:pt x="71" y="127"/>
                  </a:lnTo>
                  <a:lnTo>
                    <a:pt x="71" y="55"/>
                  </a:lnTo>
                  <a:lnTo>
                    <a:pt x="85" y="0"/>
                  </a:lnTo>
                  <a:lnTo>
                    <a:pt x="121" y="67"/>
                  </a:lnTo>
                  <a:lnTo>
                    <a:pt x="164" y="12"/>
                  </a:lnTo>
                  <a:lnTo>
                    <a:pt x="164" y="79"/>
                  </a:lnTo>
                  <a:lnTo>
                    <a:pt x="242" y="31"/>
                  </a:lnTo>
                  <a:lnTo>
                    <a:pt x="321" y="25"/>
                  </a:lnTo>
                  <a:lnTo>
                    <a:pt x="229" y="73"/>
                  </a:lnTo>
                  <a:lnTo>
                    <a:pt x="229" y="139"/>
                  </a:lnTo>
                  <a:lnTo>
                    <a:pt x="314" y="109"/>
                  </a:lnTo>
                  <a:lnTo>
                    <a:pt x="292" y="157"/>
                  </a:lnTo>
                  <a:lnTo>
                    <a:pt x="343" y="163"/>
                  </a:lnTo>
                  <a:lnTo>
                    <a:pt x="256" y="187"/>
                  </a:lnTo>
                  <a:lnTo>
                    <a:pt x="321" y="283"/>
                  </a:lnTo>
                  <a:lnTo>
                    <a:pt x="229" y="235"/>
                  </a:lnTo>
                  <a:lnTo>
                    <a:pt x="229" y="265"/>
                  </a:lnTo>
                  <a:lnTo>
                    <a:pt x="164" y="229"/>
                  </a:lnTo>
                  <a:lnTo>
                    <a:pt x="164" y="175"/>
                  </a:lnTo>
                  <a:lnTo>
                    <a:pt x="107" y="235"/>
                  </a:lnTo>
                  <a:lnTo>
                    <a:pt x="36" y="253"/>
                  </a:lnTo>
                  <a:lnTo>
                    <a:pt x="64" y="175"/>
                  </a:lnTo>
                  <a:close/>
                </a:path>
              </a:pathLst>
            </a:custGeom>
            <a:solidFill>
              <a:srgbClr val="99FF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8" name="Rectangle 18"/>
            <p:cNvSpPr>
              <a:spLocks noChangeArrowheads="1"/>
            </p:cNvSpPr>
            <p:nvPr/>
          </p:nvSpPr>
          <p:spPr bwMode="auto">
            <a:xfrm>
              <a:off x="4659" y="872"/>
              <a:ext cx="76" cy="32"/>
            </a:xfrm>
            <a:prstGeom prst="rect">
              <a:avLst/>
            </a:prstGeom>
            <a:solidFill>
              <a:srgbClr val="077ABA"/>
            </a:solidFill>
            <a:ln w="9525">
              <a:noFill/>
              <a:miter lim="800000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9" name="Freeform 19"/>
            <p:cNvSpPr/>
            <p:nvPr/>
          </p:nvSpPr>
          <p:spPr bwMode="auto">
            <a:xfrm>
              <a:off x="4857" y="533"/>
              <a:ext cx="6" cy="186"/>
            </a:xfrm>
            <a:custGeom>
              <a:avLst/>
              <a:gdLst/>
              <a:ahLst/>
              <a:cxnLst>
                <a:cxn ang="0">
                  <a:pos x="9" y="372"/>
                </a:cxn>
                <a:cxn ang="0">
                  <a:pos x="0" y="0"/>
                </a:cxn>
                <a:cxn ang="0">
                  <a:pos x="19" y="78"/>
                </a:cxn>
                <a:cxn ang="0">
                  <a:pos x="19" y="287"/>
                </a:cxn>
                <a:cxn ang="0">
                  <a:pos x="9" y="372"/>
                </a:cxn>
              </a:cxnLst>
              <a:rect l="0" t="0" r="r" b="b"/>
              <a:pathLst>
                <a:path w="19" h="372">
                  <a:moveTo>
                    <a:pt x="9" y="372"/>
                  </a:moveTo>
                  <a:lnTo>
                    <a:pt x="0" y="0"/>
                  </a:lnTo>
                  <a:lnTo>
                    <a:pt x="19" y="78"/>
                  </a:lnTo>
                  <a:lnTo>
                    <a:pt x="19" y="287"/>
                  </a:lnTo>
                  <a:lnTo>
                    <a:pt x="9" y="372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0" name="Freeform 20"/>
            <p:cNvSpPr/>
            <p:nvPr/>
          </p:nvSpPr>
          <p:spPr bwMode="auto">
            <a:xfrm>
              <a:off x="4925" y="490"/>
              <a:ext cx="64" cy="217"/>
            </a:xfrm>
            <a:custGeom>
              <a:avLst/>
              <a:gdLst/>
              <a:ahLst/>
              <a:cxnLst>
                <a:cxn ang="0">
                  <a:pos x="0" y="434"/>
                </a:cxn>
                <a:cxn ang="0">
                  <a:pos x="194" y="0"/>
                </a:cxn>
                <a:cxn ang="0">
                  <a:pos x="157" y="125"/>
                </a:cxn>
                <a:cxn ang="0">
                  <a:pos x="56" y="372"/>
                </a:cxn>
                <a:cxn ang="0">
                  <a:pos x="0" y="434"/>
                </a:cxn>
              </a:cxnLst>
              <a:rect l="0" t="0" r="r" b="b"/>
              <a:pathLst>
                <a:path w="194" h="434">
                  <a:moveTo>
                    <a:pt x="0" y="434"/>
                  </a:moveTo>
                  <a:lnTo>
                    <a:pt x="194" y="0"/>
                  </a:lnTo>
                  <a:lnTo>
                    <a:pt x="157" y="125"/>
                  </a:lnTo>
                  <a:lnTo>
                    <a:pt x="56" y="372"/>
                  </a:lnTo>
                  <a:lnTo>
                    <a:pt x="0" y="434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1" name="Freeform 21"/>
            <p:cNvSpPr/>
            <p:nvPr/>
          </p:nvSpPr>
          <p:spPr bwMode="auto">
            <a:xfrm>
              <a:off x="4706" y="623"/>
              <a:ext cx="83" cy="92"/>
            </a:xfrm>
            <a:custGeom>
              <a:avLst/>
              <a:gdLst/>
              <a:ahLst/>
              <a:cxnLst>
                <a:cxn ang="0">
                  <a:pos x="250" y="185"/>
                </a:cxn>
                <a:cxn ang="0">
                  <a:pos x="0" y="0"/>
                </a:cxn>
                <a:cxn ang="0">
                  <a:pos x="37" y="36"/>
                </a:cxn>
                <a:cxn ang="0">
                  <a:pos x="175" y="154"/>
                </a:cxn>
                <a:cxn ang="0">
                  <a:pos x="250" y="185"/>
                </a:cxn>
              </a:cxnLst>
              <a:rect l="0" t="0" r="r" b="b"/>
              <a:pathLst>
                <a:path w="250" h="185">
                  <a:moveTo>
                    <a:pt x="250" y="185"/>
                  </a:moveTo>
                  <a:lnTo>
                    <a:pt x="0" y="0"/>
                  </a:lnTo>
                  <a:lnTo>
                    <a:pt x="37" y="36"/>
                  </a:lnTo>
                  <a:lnTo>
                    <a:pt x="175" y="154"/>
                  </a:lnTo>
                  <a:lnTo>
                    <a:pt x="250" y="185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4731" y="443"/>
              <a:ext cx="61" cy="180"/>
            </a:xfrm>
            <a:custGeom>
              <a:avLst/>
              <a:gdLst/>
              <a:ahLst/>
              <a:cxnLst>
                <a:cxn ang="0">
                  <a:pos x="100" y="218"/>
                </a:cxn>
                <a:cxn ang="0">
                  <a:pos x="0" y="0"/>
                </a:cxn>
                <a:cxn ang="0">
                  <a:pos x="35" y="77"/>
                </a:cxn>
                <a:cxn ang="0">
                  <a:pos x="92" y="133"/>
                </a:cxn>
                <a:cxn ang="0">
                  <a:pos x="184" y="358"/>
                </a:cxn>
                <a:cxn ang="0">
                  <a:pos x="100" y="218"/>
                </a:cxn>
              </a:cxnLst>
              <a:rect l="0" t="0" r="r" b="b"/>
              <a:pathLst>
                <a:path w="184" h="358">
                  <a:moveTo>
                    <a:pt x="100" y="218"/>
                  </a:moveTo>
                  <a:lnTo>
                    <a:pt x="0" y="0"/>
                  </a:lnTo>
                  <a:lnTo>
                    <a:pt x="35" y="77"/>
                  </a:lnTo>
                  <a:lnTo>
                    <a:pt x="92" y="133"/>
                  </a:lnTo>
                  <a:lnTo>
                    <a:pt x="184" y="358"/>
                  </a:lnTo>
                  <a:lnTo>
                    <a:pt x="100" y="218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3" name="Freeform 23"/>
            <p:cNvSpPr/>
            <p:nvPr/>
          </p:nvSpPr>
          <p:spPr bwMode="auto">
            <a:xfrm>
              <a:off x="4958" y="471"/>
              <a:ext cx="16" cy="2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0" y="40"/>
                </a:cxn>
                <a:cxn ang="0">
                  <a:pos x="47" y="40"/>
                </a:cxn>
                <a:cxn ang="0">
                  <a:pos x="16" y="0"/>
                </a:cxn>
              </a:cxnLst>
              <a:rect l="0" t="0" r="r" b="b"/>
              <a:pathLst>
                <a:path w="47" h="40">
                  <a:moveTo>
                    <a:pt x="16" y="0"/>
                  </a:moveTo>
                  <a:lnTo>
                    <a:pt x="0" y="40"/>
                  </a:lnTo>
                  <a:lnTo>
                    <a:pt x="47" y="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5011" y="617"/>
              <a:ext cx="17" cy="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9"/>
                </a:cxn>
                <a:cxn ang="0">
                  <a:pos x="51" y="39"/>
                </a:cxn>
                <a:cxn ang="0">
                  <a:pos x="0" y="0"/>
                </a:cxn>
              </a:cxnLst>
              <a:rect l="0" t="0" r="r" b="b"/>
              <a:pathLst>
                <a:path w="51" h="39">
                  <a:moveTo>
                    <a:pt x="0" y="0"/>
                  </a:moveTo>
                  <a:lnTo>
                    <a:pt x="0" y="39"/>
                  </a:lnTo>
                  <a:lnTo>
                    <a:pt x="51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4748" y="345"/>
              <a:ext cx="17" cy="42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0" y="84"/>
                </a:cxn>
                <a:cxn ang="0">
                  <a:pos x="53" y="54"/>
                </a:cxn>
                <a:cxn ang="0">
                  <a:pos x="23" y="0"/>
                </a:cxn>
              </a:cxnLst>
              <a:rect l="0" t="0" r="r" b="b"/>
              <a:pathLst>
                <a:path w="53" h="84">
                  <a:moveTo>
                    <a:pt x="23" y="0"/>
                  </a:moveTo>
                  <a:lnTo>
                    <a:pt x="0" y="84"/>
                  </a:lnTo>
                  <a:lnTo>
                    <a:pt x="53" y="54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4814" y="518"/>
              <a:ext cx="12" cy="24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45"/>
                </a:cxn>
                <a:cxn ang="0">
                  <a:pos x="36" y="49"/>
                </a:cxn>
                <a:cxn ang="0">
                  <a:pos x="8" y="0"/>
                </a:cxn>
              </a:cxnLst>
              <a:rect l="0" t="0" r="r" b="b"/>
              <a:pathLst>
                <a:path w="36" h="49">
                  <a:moveTo>
                    <a:pt x="8" y="0"/>
                  </a:moveTo>
                  <a:lnTo>
                    <a:pt x="0" y="45"/>
                  </a:lnTo>
                  <a:lnTo>
                    <a:pt x="36" y="4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" name="Freeform 27"/>
            <p:cNvSpPr/>
            <p:nvPr/>
          </p:nvSpPr>
          <p:spPr bwMode="auto">
            <a:xfrm>
              <a:off x="4677" y="564"/>
              <a:ext cx="20" cy="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60"/>
                </a:cxn>
                <a:cxn ang="0">
                  <a:pos x="59" y="0"/>
                </a:cxn>
                <a:cxn ang="0">
                  <a:pos x="0" y="0"/>
                </a:cxn>
              </a:cxnLst>
              <a:rect l="0" t="0" r="r" b="b"/>
              <a:pathLst>
                <a:path w="59" h="60">
                  <a:moveTo>
                    <a:pt x="0" y="0"/>
                  </a:moveTo>
                  <a:lnTo>
                    <a:pt x="6" y="60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8" name="Freeform 28"/>
            <p:cNvSpPr/>
            <p:nvPr/>
          </p:nvSpPr>
          <p:spPr bwMode="auto">
            <a:xfrm>
              <a:off x="4958" y="1005"/>
              <a:ext cx="20" cy="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1"/>
                </a:cxn>
                <a:cxn ang="0">
                  <a:pos x="60" y="61"/>
                </a:cxn>
                <a:cxn ang="0">
                  <a:pos x="0" y="0"/>
                </a:cxn>
              </a:cxnLst>
              <a:rect l="0" t="0" r="r" b="b"/>
              <a:pathLst>
                <a:path w="60" h="61">
                  <a:moveTo>
                    <a:pt x="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roup 29"/>
          <p:cNvGrpSpPr/>
          <p:nvPr/>
        </p:nvGrpSpPr>
        <p:grpSpPr bwMode="auto">
          <a:xfrm>
            <a:off x="7380348" y="4725144"/>
            <a:ext cx="1109663" cy="1219200"/>
            <a:chOff x="4896" y="0"/>
            <a:chExt cx="699" cy="768"/>
          </a:xfrm>
        </p:grpSpPr>
        <p:sp>
          <p:nvSpPr>
            <p:cNvPr id="30" name="Freeform 30"/>
            <p:cNvSpPr/>
            <p:nvPr/>
          </p:nvSpPr>
          <p:spPr bwMode="auto">
            <a:xfrm>
              <a:off x="4896" y="624"/>
              <a:ext cx="181" cy="144"/>
            </a:xfrm>
            <a:custGeom>
              <a:avLst/>
              <a:gdLst/>
              <a:ahLst/>
              <a:cxnLst>
                <a:cxn ang="0">
                  <a:pos x="542" y="48"/>
                </a:cxn>
                <a:cxn ang="0">
                  <a:pos x="477" y="0"/>
                </a:cxn>
                <a:cxn ang="0">
                  <a:pos x="0" y="282"/>
                </a:cxn>
                <a:cxn ang="0">
                  <a:pos x="28" y="288"/>
                </a:cxn>
                <a:cxn ang="0">
                  <a:pos x="449" y="66"/>
                </a:cxn>
                <a:cxn ang="0">
                  <a:pos x="506" y="108"/>
                </a:cxn>
                <a:cxn ang="0">
                  <a:pos x="542" y="48"/>
                </a:cxn>
              </a:cxnLst>
              <a:rect l="0" t="0" r="r" b="b"/>
              <a:pathLst>
                <a:path w="542" h="288">
                  <a:moveTo>
                    <a:pt x="542" y="48"/>
                  </a:moveTo>
                  <a:lnTo>
                    <a:pt x="477" y="0"/>
                  </a:lnTo>
                  <a:lnTo>
                    <a:pt x="0" y="282"/>
                  </a:lnTo>
                  <a:lnTo>
                    <a:pt x="28" y="288"/>
                  </a:lnTo>
                  <a:lnTo>
                    <a:pt x="449" y="66"/>
                  </a:lnTo>
                  <a:lnTo>
                    <a:pt x="506" y="108"/>
                  </a:lnTo>
                  <a:lnTo>
                    <a:pt x="542" y="48"/>
                  </a:lnTo>
                  <a:close/>
                </a:path>
              </a:pathLst>
            </a:custGeom>
            <a:solidFill>
              <a:srgbClr val="000016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31" name="Group 31"/>
            <p:cNvGrpSpPr/>
            <p:nvPr/>
          </p:nvGrpSpPr>
          <p:grpSpPr bwMode="auto">
            <a:xfrm>
              <a:off x="4992" y="0"/>
              <a:ext cx="603" cy="718"/>
              <a:chOff x="5011" y="188"/>
              <a:chExt cx="603" cy="718"/>
            </a:xfrm>
          </p:grpSpPr>
          <p:sp>
            <p:nvSpPr>
              <p:cNvPr id="32" name="Freeform 32"/>
              <p:cNvSpPr/>
              <p:nvPr/>
            </p:nvSpPr>
            <p:spPr bwMode="auto">
              <a:xfrm>
                <a:off x="5011" y="188"/>
                <a:ext cx="522" cy="713"/>
              </a:xfrm>
              <a:custGeom>
                <a:avLst/>
                <a:gdLst/>
                <a:ahLst/>
                <a:cxnLst>
                  <a:cxn ang="0">
                    <a:pos x="250" y="37"/>
                  </a:cxn>
                  <a:cxn ang="0">
                    <a:pos x="293" y="16"/>
                  </a:cxn>
                  <a:cxn ang="0">
                    <a:pos x="338" y="8"/>
                  </a:cxn>
                  <a:cxn ang="0">
                    <a:pos x="391" y="3"/>
                  </a:cxn>
                  <a:cxn ang="0">
                    <a:pos x="474" y="19"/>
                  </a:cxn>
                  <a:cxn ang="0">
                    <a:pos x="497" y="101"/>
                  </a:cxn>
                  <a:cxn ang="0">
                    <a:pos x="544" y="160"/>
                  </a:cxn>
                  <a:cxn ang="0">
                    <a:pos x="647" y="155"/>
                  </a:cxn>
                  <a:cxn ang="0">
                    <a:pos x="1076" y="213"/>
                  </a:cxn>
                  <a:cxn ang="0">
                    <a:pos x="1267" y="329"/>
                  </a:cxn>
                  <a:cxn ang="0">
                    <a:pos x="1380" y="418"/>
                  </a:cxn>
                  <a:cxn ang="0">
                    <a:pos x="1416" y="434"/>
                  </a:cxn>
                  <a:cxn ang="0">
                    <a:pos x="1427" y="451"/>
                  </a:cxn>
                  <a:cxn ang="0">
                    <a:pos x="1426" y="473"/>
                  </a:cxn>
                  <a:cxn ang="0">
                    <a:pos x="1423" y="509"/>
                  </a:cxn>
                  <a:cxn ang="0">
                    <a:pos x="1475" y="562"/>
                  </a:cxn>
                  <a:cxn ang="0">
                    <a:pos x="1492" y="630"/>
                  </a:cxn>
                  <a:cxn ang="0">
                    <a:pos x="1567" y="708"/>
                  </a:cxn>
                  <a:cxn ang="0">
                    <a:pos x="1555" y="810"/>
                  </a:cxn>
                  <a:cxn ang="0">
                    <a:pos x="1567" y="911"/>
                  </a:cxn>
                  <a:cxn ang="0">
                    <a:pos x="1558" y="971"/>
                  </a:cxn>
                  <a:cxn ang="0">
                    <a:pos x="1537" y="1020"/>
                  </a:cxn>
                  <a:cxn ang="0">
                    <a:pos x="1495" y="1072"/>
                  </a:cxn>
                  <a:cxn ang="0">
                    <a:pos x="1406" y="1183"/>
                  </a:cxn>
                  <a:cxn ang="0">
                    <a:pos x="1375" y="1419"/>
                  </a:cxn>
                  <a:cxn ang="0">
                    <a:pos x="500" y="1264"/>
                  </a:cxn>
                  <a:cxn ang="0">
                    <a:pos x="483" y="1175"/>
                  </a:cxn>
                  <a:cxn ang="0">
                    <a:pos x="438" y="1219"/>
                  </a:cxn>
                  <a:cxn ang="0">
                    <a:pos x="377" y="1285"/>
                  </a:cxn>
                  <a:cxn ang="0">
                    <a:pos x="175" y="1271"/>
                  </a:cxn>
                  <a:cxn ang="0">
                    <a:pos x="87" y="1211"/>
                  </a:cxn>
                  <a:cxn ang="0">
                    <a:pos x="228" y="1093"/>
                  </a:cxn>
                  <a:cxn ang="0">
                    <a:pos x="387" y="1005"/>
                  </a:cxn>
                  <a:cxn ang="0">
                    <a:pos x="359" y="946"/>
                  </a:cxn>
                  <a:cxn ang="0">
                    <a:pos x="359" y="822"/>
                  </a:cxn>
                  <a:cxn ang="0">
                    <a:pos x="333" y="666"/>
                  </a:cxn>
                  <a:cxn ang="0">
                    <a:pos x="192" y="608"/>
                  </a:cxn>
                  <a:cxn ang="0">
                    <a:pos x="96" y="505"/>
                  </a:cxn>
                  <a:cxn ang="0">
                    <a:pos x="0" y="349"/>
                  </a:cxn>
                  <a:cxn ang="0">
                    <a:pos x="70" y="179"/>
                  </a:cxn>
                  <a:cxn ang="0">
                    <a:pos x="184" y="68"/>
                  </a:cxn>
                </a:cxnLst>
                <a:rect l="0" t="0" r="r" b="b"/>
                <a:pathLst>
                  <a:path w="1567" h="1426">
                    <a:moveTo>
                      <a:pt x="227" y="54"/>
                    </a:moveTo>
                    <a:lnTo>
                      <a:pt x="250" y="37"/>
                    </a:lnTo>
                    <a:lnTo>
                      <a:pt x="272" y="25"/>
                    </a:lnTo>
                    <a:lnTo>
                      <a:pt x="293" y="16"/>
                    </a:lnTo>
                    <a:lnTo>
                      <a:pt x="315" y="12"/>
                    </a:lnTo>
                    <a:lnTo>
                      <a:pt x="338" y="8"/>
                    </a:lnTo>
                    <a:lnTo>
                      <a:pt x="364" y="6"/>
                    </a:lnTo>
                    <a:lnTo>
                      <a:pt x="391" y="3"/>
                    </a:lnTo>
                    <a:lnTo>
                      <a:pt x="423" y="0"/>
                    </a:lnTo>
                    <a:lnTo>
                      <a:pt x="474" y="19"/>
                    </a:lnTo>
                    <a:lnTo>
                      <a:pt x="497" y="54"/>
                    </a:lnTo>
                    <a:lnTo>
                      <a:pt x="497" y="101"/>
                    </a:lnTo>
                    <a:lnTo>
                      <a:pt x="544" y="116"/>
                    </a:lnTo>
                    <a:lnTo>
                      <a:pt x="544" y="160"/>
                    </a:lnTo>
                    <a:lnTo>
                      <a:pt x="572" y="175"/>
                    </a:lnTo>
                    <a:lnTo>
                      <a:pt x="647" y="155"/>
                    </a:lnTo>
                    <a:lnTo>
                      <a:pt x="886" y="155"/>
                    </a:lnTo>
                    <a:lnTo>
                      <a:pt x="1076" y="213"/>
                    </a:lnTo>
                    <a:lnTo>
                      <a:pt x="1134" y="253"/>
                    </a:lnTo>
                    <a:lnTo>
                      <a:pt x="1267" y="329"/>
                    </a:lnTo>
                    <a:lnTo>
                      <a:pt x="1319" y="374"/>
                    </a:lnTo>
                    <a:lnTo>
                      <a:pt x="1380" y="418"/>
                    </a:lnTo>
                    <a:lnTo>
                      <a:pt x="1401" y="425"/>
                    </a:lnTo>
                    <a:lnTo>
                      <a:pt x="1416" y="434"/>
                    </a:lnTo>
                    <a:lnTo>
                      <a:pt x="1423" y="441"/>
                    </a:lnTo>
                    <a:lnTo>
                      <a:pt x="1427" y="451"/>
                    </a:lnTo>
                    <a:lnTo>
                      <a:pt x="1427" y="461"/>
                    </a:lnTo>
                    <a:lnTo>
                      <a:pt x="1426" y="473"/>
                    </a:lnTo>
                    <a:lnTo>
                      <a:pt x="1424" y="490"/>
                    </a:lnTo>
                    <a:lnTo>
                      <a:pt x="1423" y="509"/>
                    </a:lnTo>
                    <a:lnTo>
                      <a:pt x="1475" y="529"/>
                    </a:lnTo>
                    <a:lnTo>
                      <a:pt x="1475" y="562"/>
                    </a:lnTo>
                    <a:lnTo>
                      <a:pt x="1492" y="597"/>
                    </a:lnTo>
                    <a:lnTo>
                      <a:pt x="1492" y="630"/>
                    </a:lnTo>
                    <a:lnTo>
                      <a:pt x="1509" y="664"/>
                    </a:lnTo>
                    <a:lnTo>
                      <a:pt x="1567" y="708"/>
                    </a:lnTo>
                    <a:lnTo>
                      <a:pt x="1567" y="752"/>
                    </a:lnTo>
                    <a:lnTo>
                      <a:pt x="1555" y="810"/>
                    </a:lnTo>
                    <a:lnTo>
                      <a:pt x="1567" y="873"/>
                    </a:lnTo>
                    <a:lnTo>
                      <a:pt x="1567" y="911"/>
                    </a:lnTo>
                    <a:lnTo>
                      <a:pt x="1564" y="944"/>
                    </a:lnTo>
                    <a:lnTo>
                      <a:pt x="1558" y="971"/>
                    </a:lnTo>
                    <a:lnTo>
                      <a:pt x="1550" y="996"/>
                    </a:lnTo>
                    <a:lnTo>
                      <a:pt x="1537" y="1020"/>
                    </a:lnTo>
                    <a:lnTo>
                      <a:pt x="1519" y="1045"/>
                    </a:lnTo>
                    <a:lnTo>
                      <a:pt x="1495" y="1072"/>
                    </a:lnTo>
                    <a:lnTo>
                      <a:pt x="1463" y="1103"/>
                    </a:lnTo>
                    <a:lnTo>
                      <a:pt x="1406" y="1183"/>
                    </a:lnTo>
                    <a:lnTo>
                      <a:pt x="1358" y="1296"/>
                    </a:lnTo>
                    <a:lnTo>
                      <a:pt x="1375" y="1419"/>
                    </a:lnTo>
                    <a:lnTo>
                      <a:pt x="492" y="1426"/>
                    </a:lnTo>
                    <a:lnTo>
                      <a:pt x="500" y="1264"/>
                    </a:lnTo>
                    <a:lnTo>
                      <a:pt x="552" y="1167"/>
                    </a:lnTo>
                    <a:lnTo>
                      <a:pt x="483" y="1175"/>
                    </a:lnTo>
                    <a:lnTo>
                      <a:pt x="438" y="1167"/>
                    </a:lnTo>
                    <a:lnTo>
                      <a:pt x="438" y="1219"/>
                    </a:lnTo>
                    <a:lnTo>
                      <a:pt x="395" y="1227"/>
                    </a:lnTo>
                    <a:lnTo>
                      <a:pt x="377" y="1285"/>
                    </a:lnTo>
                    <a:lnTo>
                      <a:pt x="237" y="1315"/>
                    </a:lnTo>
                    <a:lnTo>
                      <a:pt x="175" y="1271"/>
                    </a:lnTo>
                    <a:lnTo>
                      <a:pt x="96" y="1271"/>
                    </a:lnTo>
                    <a:lnTo>
                      <a:pt x="87" y="1211"/>
                    </a:lnTo>
                    <a:lnTo>
                      <a:pt x="132" y="1159"/>
                    </a:lnTo>
                    <a:lnTo>
                      <a:pt x="228" y="1093"/>
                    </a:lnTo>
                    <a:lnTo>
                      <a:pt x="308" y="1078"/>
                    </a:lnTo>
                    <a:lnTo>
                      <a:pt x="387" y="1005"/>
                    </a:lnTo>
                    <a:lnTo>
                      <a:pt x="387" y="982"/>
                    </a:lnTo>
                    <a:lnTo>
                      <a:pt x="359" y="946"/>
                    </a:lnTo>
                    <a:lnTo>
                      <a:pt x="359" y="888"/>
                    </a:lnTo>
                    <a:lnTo>
                      <a:pt x="359" y="822"/>
                    </a:lnTo>
                    <a:lnTo>
                      <a:pt x="333" y="755"/>
                    </a:lnTo>
                    <a:lnTo>
                      <a:pt x="333" y="666"/>
                    </a:lnTo>
                    <a:lnTo>
                      <a:pt x="237" y="603"/>
                    </a:lnTo>
                    <a:lnTo>
                      <a:pt x="192" y="608"/>
                    </a:lnTo>
                    <a:lnTo>
                      <a:pt x="84" y="560"/>
                    </a:lnTo>
                    <a:lnTo>
                      <a:pt x="96" y="505"/>
                    </a:lnTo>
                    <a:lnTo>
                      <a:pt x="36" y="437"/>
                    </a:lnTo>
                    <a:lnTo>
                      <a:pt x="0" y="349"/>
                    </a:lnTo>
                    <a:lnTo>
                      <a:pt x="17" y="245"/>
                    </a:lnTo>
                    <a:lnTo>
                      <a:pt x="70" y="179"/>
                    </a:lnTo>
                    <a:lnTo>
                      <a:pt x="141" y="98"/>
                    </a:lnTo>
                    <a:lnTo>
                      <a:pt x="184" y="68"/>
                    </a:lnTo>
                    <a:lnTo>
                      <a:pt x="227" y="54"/>
                    </a:lnTo>
                    <a:close/>
                  </a:path>
                </a:pathLst>
              </a:custGeom>
              <a:solidFill>
                <a:srgbClr val="00000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3" name="Freeform 33"/>
              <p:cNvSpPr/>
              <p:nvPr/>
            </p:nvSpPr>
            <p:spPr bwMode="auto">
              <a:xfrm>
                <a:off x="5011" y="344"/>
                <a:ext cx="192" cy="183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0" y="90"/>
                  </a:cxn>
                  <a:cxn ang="0">
                    <a:pos x="41" y="147"/>
                  </a:cxn>
                  <a:cxn ang="0">
                    <a:pos x="120" y="195"/>
                  </a:cxn>
                  <a:cxn ang="0">
                    <a:pos x="200" y="186"/>
                  </a:cxn>
                  <a:cxn ang="0">
                    <a:pos x="311" y="152"/>
                  </a:cxn>
                  <a:cxn ang="0">
                    <a:pos x="425" y="200"/>
                  </a:cxn>
                  <a:cxn ang="0">
                    <a:pos x="385" y="263"/>
                  </a:cxn>
                  <a:cxn ang="0">
                    <a:pos x="341" y="266"/>
                  </a:cxn>
                  <a:cxn ang="0">
                    <a:pos x="232" y="290"/>
                  </a:cxn>
                  <a:cxn ang="0">
                    <a:pos x="317" y="347"/>
                  </a:cxn>
                  <a:cxn ang="0">
                    <a:pos x="419" y="365"/>
                  </a:cxn>
                  <a:cxn ang="0">
                    <a:pos x="487" y="365"/>
                  </a:cxn>
                  <a:cxn ang="0">
                    <a:pos x="576" y="323"/>
                  </a:cxn>
                  <a:cxn ang="0">
                    <a:pos x="537" y="247"/>
                  </a:cxn>
                  <a:cxn ang="0">
                    <a:pos x="475" y="147"/>
                  </a:cxn>
                  <a:cxn ang="0">
                    <a:pos x="317" y="33"/>
                  </a:cxn>
                  <a:cxn ang="0">
                    <a:pos x="203" y="0"/>
                  </a:cxn>
                  <a:cxn ang="0">
                    <a:pos x="74" y="14"/>
                  </a:cxn>
                  <a:cxn ang="0">
                    <a:pos x="71" y="14"/>
                  </a:cxn>
                  <a:cxn ang="0">
                    <a:pos x="61" y="15"/>
                  </a:cxn>
                  <a:cxn ang="0">
                    <a:pos x="48" y="18"/>
                  </a:cxn>
                  <a:cxn ang="0">
                    <a:pos x="34" y="19"/>
                  </a:cxn>
                  <a:cxn ang="0">
                    <a:pos x="19" y="20"/>
                  </a:cxn>
                  <a:cxn ang="0">
                    <a:pos x="8" y="2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576" h="365">
                    <a:moveTo>
                      <a:pt x="0" y="24"/>
                    </a:moveTo>
                    <a:lnTo>
                      <a:pt x="0" y="90"/>
                    </a:lnTo>
                    <a:lnTo>
                      <a:pt x="41" y="147"/>
                    </a:lnTo>
                    <a:lnTo>
                      <a:pt x="120" y="195"/>
                    </a:lnTo>
                    <a:lnTo>
                      <a:pt x="200" y="186"/>
                    </a:lnTo>
                    <a:lnTo>
                      <a:pt x="311" y="152"/>
                    </a:lnTo>
                    <a:lnTo>
                      <a:pt x="425" y="200"/>
                    </a:lnTo>
                    <a:lnTo>
                      <a:pt x="385" y="263"/>
                    </a:lnTo>
                    <a:lnTo>
                      <a:pt x="341" y="266"/>
                    </a:lnTo>
                    <a:lnTo>
                      <a:pt x="232" y="290"/>
                    </a:lnTo>
                    <a:lnTo>
                      <a:pt x="317" y="347"/>
                    </a:lnTo>
                    <a:lnTo>
                      <a:pt x="419" y="365"/>
                    </a:lnTo>
                    <a:lnTo>
                      <a:pt x="487" y="365"/>
                    </a:lnTo>
                    <a:lnTo>
                      <a:pt x="576" y="323"/>
                    </a:lnTo>
                    <a:lnTo>
                      <a:pt x="537" y="247"/>
                    </a:lnTo>
                    <a:lnTo>
                      <a:pt x="475" y="147"/>
                    </a:lnTo>
                    <a:lnTo>
                      <a:pt x="317" y="33"/>
                    </a:lnTo>
                    <a:lnTo>
                      <a:pt x="203" y="0"/>
                    </a:lnTo>
                    <a:lnTo>
                      <a:pt x="74" y="14"/>
                    </a:lnTo>
                    <a:lnTo>
                      <a:pt x="71" y="14"/>
                    </a:lnTo>
                    <a:lnTo>
                      <a:pt x="61" y="15"/>
                    </a:lnTo>
                    <a:lnTo>
                      <a:pt x="48" y="18"/>
                    </a:lnTo>
                    <a:lnTo>
                      <a:pt x="34" y="19"/>
                    </a:lnTo>
                    <a:lnTo>
                      <a:pt x="19" y="20"/>
                    </a:lnTo>
                    <a:lnTo>
                      <a:pt x="8" y="2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" name="Freeform 34"/>
              <p:cNvSpPr/>
              <p:nvPr/>
            </p:nvSpPr>
            <p:spPr bwMode="auto">
              <a:xfrm>
                <a:off x="5046" y="454"/>
                <a:ext cx="83" cy="33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174" y="0"/>
                  </a:cxn>
                  <a:cxn ang="0">
                    <a:pos x="249" y="42"/>
                  </a:cxn>
                  <a:cxn ang="0">
                    <a:pos x="100" y="66"/>
                  </a:cxn>
                  <a:cxn ang="0">
                    <a:pos x="0" y="23"/>
                  </a:cxn>
                </a:cxnLst>
                <a:rect l="0" t="0" r="r" b="b"/>
                <a:pathLst>
                  <a:path w="249" h="66">
                    <a:moveTo>
                      <a:pt x="0" y="23"/>
                    </a:moveTo>
                    <a:lnTo>
                      <a:pt x="174" y="0"/>
                    </a:lnTo>
                    <a:lnTo>
                      <a:pt x="249" y="42"/>
                    </a:lnTo>
                    <a:lnTo>
                      <a:pt x="100" y="66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87F7F7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5" name="Freeform 35"/>
              <p:cNvSpPr/>
              <p:nvPr/>
            </p:nvSpPr>
            <p:spPr bwMode="auto">
              <a:xfrm>
                <a:off x="5158" y="501"/>
                <a:ext cx="174" cy="142"/>
              </a:xfrm>
              <a:custGeom>
                <a:avLst/>
                <a:gdLst/>
                <a:ahLst/>
                <a:cxnLst>
                  <a:cxn ang="0">
                    <a:pos x="152" y="109"/>
                  </a:cxn>
                  <a:cxn ang="0">
                    <a:pos x="108" y="90"/>
                  </a:cxn>
                  <a:cxn ang="0">
                    <a:pos x="52" y="0"/>
                  </a:cxn>
                  <a:cxn ang="0">
                    <a:pos x="0" y="9"/>
                  </a:cxn>
                  <a:cxn ang="0">
                    <a:pos x="0" y="51"/>
                  </a:cxn>
                  <a:cxn ang="0">
                    <a:pos x="52" y="85"/>
                  </a:cxn>
                  <a:cxn ang="0">
                    <a:pos x="52" y="143"/>
                  </a:cxn>
                  <a:cxn ang="0">
                    <a:pos x="96" y="189"/>
                  </a:cxn>
                  <a:cxn ang="0">
                    <a:pos x="135" y="228"/>
                  </a:cxn>
                  <a:cxn ang="0">
                    <a:pos x="175" y="247"/>
                  </a:cxn>
                  <a:cxn ang="0">
                    <a:pos x="232" y="242"/>
                  </a:cxn>
                  <a:cxn ang="0">
                    <a:pos x="314" y="242"/>
                  </a:cxn>
                  <a:cxn ang="0">
                    <a:pos x="381" y="283"/>
                  </a:cxn>
                  <a:cxn ang="0">
                    <a:pos x="522" y="283"/>
                  </a:cxn>
                  <a:cxn ang="0">
                    <a:pos x="501" y="209"/>
                  </a:cxn>
                  <a:cxn ang="0">
                    <a:pos x="393" y="204"/>
                  </a:cxn>
                  <a:cxn ang="0">
                    <a:pos x="275" y="199"/>
                  </a:cxn>
                  <a:cxn ang="0">
                    <a:pos x="246" y="167"/>
                  </a:cxn>
                  <a:cxn ang="0">
                    <a:pos x="187" y="157"/>
                  </a:cxn>
                  <a:cxn ang="0">
                    <a:pos x="152" y="109"/>
                  </a:cxn>
                </a:cxnLst>
                <a:rect l="0" t="0" r="r" b="b"/>
                <a:pathLst>
                  <a:path w="522" h="283">
                    <a:moveTo>
                      <a:pt x="152" y="109"/>
                    </a:moveTo>
                    <a:lnTo>
                      <a:pt x="108" y="90"/>
                    </a:lnTo>
                    <a:lnTo>
                      <a:pt x="52" y="0"/>
                    </a:lnTo>
                    <a:lnTo>
                      <a:pt x="0" y="9"/>
                    </a:lnTo>
                    <a:lnTo>
                      <a:pt x="0" y="51"/>
                    </a:lnTo>
                    <a:lnTo>
                      <a:pt x="52" y="85"/>
                    </a:lnTo>
                    <a:lnTo>
                      <a:pt x="52" y="143"/>
                    </a:lnTo>
                    <a:lnTo>
                      <a:pt x="96" y="189"/>
                    </a:lnTo>
                    <a:lnTo>
                      <a:pt x="135" y="228"/>
                    </a:lnTo>
                    <a:lnTo>
                      <a:pt x="175" y="247"/>
                    </a:lnTo>
                    <a:lnTo>
                      <a:pt x="232" y="242"/>
                    </a:lnTo>
                    <a:lnTo>
                      <a:pt x="314" y="242"/>
                    </a:lnTo>
                    <a:lnTo>
                      <a:pt x="381" y="283"/>
                    </a:lnTo>
                    <a:lnTo>
                      <a:pt x="522" y="283"/>
                    </a:lnTo>
                    <a:lnTo>
                      <a:pt x="501" y="209"/>
                    </a:lnTo>
                    <a:lnTo>
                      <a:pt x="393" y="204"/>
                    </a:lnTo>
                    <a:lnTo>
                      <a:pt x="275" y="199"/>
                    </a:lnTo>
                    <a:lnTo>
                      <a:pt x="246" y="167"/>
                    </a:lnTo>
                    <a:lnTo>
                      <a:pt x="187" y="157"/>
                    </a:lnTo>
                    <a:lnTo>
                      <a:pt x="152" y="109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6" name="Freeform 36"/>
              <p:cNvSpPr/>
              <p:nvPr/>
            </p:nvSpPr>
            <p:spPr bwMode="auto">
              <a:xfrm>
                <a:off x="5202" y="485"/>
                <a:ext cx="48" cy="83"/>
              </a:xfrm>
              <a:custGeom>
                <a:avLst/>
                <a:gdLst/>
                <a:ahLst/>
                <a:cxnLst>
                  <a:cxn ang="0">
                    <a:pos x="44" y="0"/>
                  </a:cxn>
                  <a:cxn ang="0">
                    <a:pos x="0" y="0"/>
                  </a:cxn>
                  <a:cxn ang="0">
                    <a:pos x="0" y="43"/>
                  </a:cxn>
                  <a:cxn ang="0">
                    <a:pos x="44" y="72"/>
                  </a:cxn>
                  <a:cxn ang="0">
                    <a:pos x="73" y="119"/>
                  </a:cxn>
                  <a:cxn ang="0">
                    <a:pos x="73" y="157"/>
                  </a:cxn>
                  <a:cxn ang="0">
                    <a:pos x="121" y="167"/>
                  </a:cxn>
                  <a:cxn ang="0">
                    <a:pos x="144" y="143"/>
                  </a:cxn>
                  <a:cxn ang="0">
                    <a:pos x="144" y="82"/>
                  </a:cxn>
                  <a:cxn ang="0">
                    <a:pos x="105" y="63"/>
                  </a:cxn>
                  <a:cxn ang="0">
                    <a:pos x="73" y="34"/>
                  </a:cxn>
                  <a:cxn ang="0">
                    <a:pos x="44" y="0"/>
                  </a:cxn>
                </a:cxnLst>
                <a:rect l="0" t="0" r="r" b="b"/>
                <a:pathLst>
                  <a:path w="144" h="167">
                    <a:moveTo>
                      <a:pt x="44" y="0"/>
                    </a:moveTo>
                    <a:lnTo>
                      <a:pt x="0" y="0"/>
                    </a:lnTo>
                    <a:lnTo>
                      <a:pt x="0" y="43"/>
                    </a:lnTo>
                    <a:lnTo>
                      <a:pt x="44" y="72"/>
                    </a:lnTo>
                    <a:lnTo>
                      <a:pt x="73" y="119"/>
                    </a:lnTo>
                    <a:lnTo>
                      <a:pt x="73" y="157"/>
                    </a:lnTo>
                    <a:lnTo>
                      <a:pt x="121" y="167"/>
                    </a:lnTo>
                    <a:lnTo>
                      <a:pt x="144" y="143"/>
                    </a:lnTo>
                    <a:lnTo>
                      <a:pt x="144" y="82"/>
                    </a:lnTo>
                    <a:lnTo>
                      <a:pt x="105" y="63"/>
                    </a:lnTo>
                    <a:lnTo>
                      <a:pt x="73" y="34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7" name="Freeform 37"/>
              <p:cNvSpPr/>
              <p:nvPr/>
            </p:nvSpPr>
            <p:spPr bwMode="auto">
              <a:xfrm>
                <a:off x="5263" y="534"/>
                <a:ext cx="47" cy="41"/>
              </a:xfrm>
              <a:custGeom>
                <a:avLst/>
                <a:gdLst/>
                <a:ahLst/>
                <a:cxnLst>
                  <a:cxn ang="0">
                    <a:pos x="0" y="43"/>
                  </a:cxn>
                  <a:cxn ang="0">
                    <a:pos x="56" y="0"/>
                  </a:cxn>
                  <a:cxn ang="0">
                    <a:pos x="119" y="33"/>
                  </a:cxn>
                  <a:cxn ang="0">
                    <a:pos x="141" y="72"/>
                  </a:cxn>
                  <a:cxn ang="0">
                    <a:pos x="102" y="81"/>
                  </a:cxn>
                  <a:cxn ang="0">
                    <a:pos x="56" y="81"/>
                  </a:cxn>
                  <a:cxn ang="0">
                    <a:pos x="0" y="43"/>
                  </a:cxn>
                </a:cxnLst>
                <a:rect l="0" t="0" r="r" b="b"/>
                <a:pathLst>
                  <a:path w="141" h="81">
                    <a:moveTo>
                      <a:pt x="0" y="43"/>
                    </a:moveTo>
                    <a:lnTo>
                      <a:pt x="56" y="0"/>
                    </a:lnTo>
                    <a:lnTo>
                      <a:pt x="119" y="33"/>
                    </a:lnTo>
                    <a:lnTo>
                      <a:pt x="141" y="72"/>
                    </a:lnTo>
                    <a:lnTo>
                      <a:pt x="102" y="81"/>
                    </a:lnTo>
                    <a:lnTo>
                      <a:pt x="56" y="81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8" name="Freeform 38"/>
              <p:cNvSpPr/>
              <p:nvPr/>
            </p:nvSpPr>
            <p:spPr bwMode="auto">
              <a:xfrm>
                <a:off x="5299" y="527"/>
                <a:ext cx="29" cy="41"/>
              </a:xfrm>
              <a:custGeom>
                <a:avLst/>
                <a:gdLst/>
                <a:ahLst/>
                <a:cxnLst>
                  <a:cxn ang="0">
                    <a:pos x="0" y="29"/>
                  </a:cxn>
                  <a:cxn ang="0">
                    <a:pos x="6" y="0"/>
                  </a:cxn>
                  <a:cxn ang="0">
                    <a:pos x="45" y="15"/>
                  </a:cxn>
                  <a:cxn ang="0">
                    <a:pos x="87" y="82"/>
                  </a:cxn>
                  <a:cxn ang="0">
                    <a:pos x="45" y="48"/>
                  </a:cxn>
                  <a:cxn ang="0">
                    <a:pos x="0" y="29"/>
                  </a:cxn>
                </a:cxnLst>
                <a:rect l="0" t="0" r="r" b="b"/>
                <a:pathLst>
                  <a:path w="87" h="82">
                    <a:moveTo>
                      <a:pt x="0" y="29"/>
                    </a:moveTo>
                    <a:lnTo>
                      <a:pt x="6" y="0"/>
                    </a:lnTo>
                    <a:lnTo>
                      <a:pt x="45" y="15"/>
                    </a:lnTo>
                    <a:lnTo>
                      <a:pt x="87" y="82"/>
                    </a:lnTo>
                    <a:lnTo>
                      <a:pt x="45" y="48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9" name="Freeform 39"/>
              <p:cNvSpPr/>
              <p:nvPr/>
            </p:nvSpPr>
            <p:spPr bwMode="auto">
              <a:xfrm>
                <a:off x="5253" y="331"/>
                <a:ext cx="86" cy="175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60"/>
                  </a:cxn>
                  <a:cxn ang="0">
                    <a:pos x="6" y="119"/>
                  </a:cxn>
                  <a:cxn ang="0">
                    <a:pos x="20" y="173"/>
                  </a:cxn>
                  <a:cxn ang="0">
                    <a:pos x="41" y="203"/>
                  </a:cxn>
                  <a:cxn ang="0">
                    <a:pos x="121" y="271"/>
                  </a:cxn>
                  <a:cxn ang="0">
                    <a:pos x="126" y="313"/>
                  </a:cxn>
                  <a:cxn ang="0">
                    <a:pos x="167" y="351"/>
                  </a:cxn>
                  <a:cxn ang="0">
                    <a:pos x="193" y="326"/>
                  </a:cxn>
                  <a:cxn ang="0">
                    <a:pos x="193" y="266"/>
                  </a:cxn>
                  <a:cxn ang="0">
                    <a:pos x="242" y="224"/>
                  </a:cxn>
                  <a:cxn ang="0">
                    <a:pos x="256" y="186"/>
                  </a:cxn>
                  <a:cxn ang="0">
                    <a:pos x="256" y="119"/>
                  </a:cxn>
                  <a:cxn ang="0">
                    <a:pos x="223" y="144"/>
                  </a:cxn>
                  <a:cxn ang="0">
                    <a:pos x="185" y="169"/>
                  </a:cxn>
                  <a:cxn ang="0">
                    <a:pos x="141" y="208"/>
                  </a:cxn>
                  <a:cxn ang="0">
                    <a:pos x="136" y="178"/>
                  </a:cxn>
                  <a:cxn ang="0">
                    <a:pos x="157" y="136"/>
                  </a:cxn>
                  <a:cxn ang="0">
                    <a:pos x="162" y="85"/>
                  </a:cxn>
                  <a:cxn ang="0">
                    <a:pos x="151" y="47"/>
                  </a:cxn>
                  <a:cxn ang="0">
                    <a:pos x="121" y="68"/>
                  </a:cxn>
                  <a:cxn ang="0">
                    <a:pos x="86" y="85"/>
                  </a:cxn>
                  <a:cxn ang="0">
                    <a:pos x="60" y="88"/>
                  </a:cxn>
                  <a:cxn ang="0">
                    <a:pos x="43" y="38"/>
                  </a:cxn>
                  <a:cxn ang="0">
                    <a:pos x="30" y="0"/>
                  </a:cxn>
                  <a:cxn ang="0">
                    <a:pos x="0" y="5"/>
                  </a:cxn>
                </a:cxnLst>
                <a:rect l="0" t="0" r="r" b="b"/>
                <a:pathLst>
                  <a:path w="256" h="351">
                    <a:moveTo>
                      <a:pt x="0" y="5"/>
                    </a:moveTo>
                    <a:lnTo>
                      <a:pt x="0" y="60"/>
                    </a:lnTo>
                    <a:lnTo>
                      <a:pt x="6" y="119"/>
                    </a:lnTo>
                    <a:lnTo>
                      <a:pt x="20" y="173"/>
                    </a:lnTo>
                    <a:lnTo>
                      <a:pt x="41" y="203"/>
                    </a:lnTo>
                    <a:lnTo>
                      <a:pt x="121" y="271"/>
                    </a:lnTo>
                    <a:lnTo>
                      <a:pt x="126" y="313"/>
                    </a:lnTo>
                    <a:lnTo>
                      <a:pt x="167" y="351"/>
                    </a:lnTo>
                    <a:lnTo>
                      <a:pt x="193" y="326"/>
                    </a:lnTo>
                    <a:lnTo>
                      <a:pt x="193" y="266"/>
                    </a:lnTo>
                    <a:lnTo>
                      <a:pt x="242" y="224"/>
                    </a:lnTo>
                    <a:lnTo>
                      <a:pt x="256" y="186"/>
                    </a:lnTo>
                    <a:lnTo>
                      <a:pt x="256" y="119"/>
                    </a:lnTo>
                    <a:lnTo>
                      <a:pt x="223" y="144"/>
                    </a:lnTo>
                    <a:lnTo>
                      <a:pt x="185" y="169"/>
                    </a:lnTo>
                    <a:lnTo>
                      <a:pt x="141" y="208"/>
                    </a:lnTo>
                    <a:lnTo>
                      <a:pt x="136" y="178"/>
                    </a:lnTo>
                    <a:lnTo>
                      <a:pt x="157" y="136"/>
                    </a:lnTo>
                    <a:lnTo>
                      <a:pt x="162" y="85"/>
                    </a:lnTo>
                    <a:lnTo>
                      <a:pt x="151" y="47"/>
                    </a:lnTo>
                    <a:lnTo>
                      <a:pt x="121" y="68"/>
                    </a:lnTo>
                    <a:lnTo>
                      <a:pt x="86" y="85"/>
                    </a:lnTo>
                    <a:lnTo>
                      <a:pt x="60" y="88"/>
                    </a:lnTo>
                    <a:lnTo>
                      <a:pt x="43" y="38"/>
                    </a:lnTo>
                    <a:lnTo>
                      <a:pt x="3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66ADD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0" name="Freeform 40"/>
              <p:cNvSpPr/>
              <p:nvPr/>
            </p:nvSpPr>
            <p:spPr bwMode="auto">
              <a:xfrm>
                <a:off x="5224" y="360"/>
                <a:ext cx="29" cy="135"/>
              </a:xfrm>
              <a:custGeom>
                <a:avLst/>
                <a:gdLst/>
                <a:ahLst/>
                <a:cxnLst>
                  <a:cxn ang="0">
                    <a:pos x="57" y="173"/>
                  </a:cxn>
                  <a:cxn ang="0">
                    <a:pos x="57" y="206"/>
                  </a:cxn>
                  <a:cxn ang="0">
                    <a:pos x="87" y="270"/>
                  </a:cxn>
                  <a:cxn ang="0">
                    <a:pos x="35" y="253"/>
                  </a:cxn>
                  <a:cxn ang="0">
                    <a:pos x="21" y="190"/>
                  </a:cxn>
                  <a:cxn ang="0">
                    <a:pos x="21" y="126"/>
                  </a:cxn>
                  <a:cxn ang="0">
                    <a:pos x="0" y="92"/>
                  </a:cxn>
                  <a:cxn ang="0">
                    <a:pos x="0" y="59"/>
                  </a:cxn>
                  <a:cxn ang="0">
                    <a:pos x="0" y="0"/>
                  </a:cxn>
                  <a:cxn ang="0">
                    <a:pos x="15" y="67"/>
                  </a:cxn>
                  <a:cxn ang="0">
                    <a:pos x="31" y="134"/>
                  </a:cxn>
                  <a:cxn ang="0">
                    <a:pos x="57" y="173"/>
                  </a:cxn>
                </a:cxnLst>
                <a:rect l="0" t="0" r="r" b="b"/>
                <a:pathLst>
                  <a:path w="87" h="270">
                    <a:moveTo>
                      <a:pt x="57" y="173"/>
                    </a:moveTo>
                    <a:lnTo>
                      <a:pt x="57" y="206"/>
                    </a:lnTo>
                    <a:lnTo>
                      <a:pt x="87" y="270"/>
                    </a:lnTo>
                    <a:lnTo>
                      <a:pt x="35" y="253"/>
                    </a:lnTo>
                    <a:lnTo>
                      <a:pt x="21" y="190"/>
                    </a:lnTo>
                    <a:lnTo>
                      <a:pt x="21" y="126"/>
                    </a:lnTo>
                    <a:lnTo>
                      <a:pt x="0" y="92"/>
                    </a:lnTo>
                    <a:lnTo>
                      <a:pt x="0" y="59"/>
                    </a:lnTo>
                    <a:lnTo>
                      <a:pt x="0" y="0"/>
                    </a:lnTo>
                    <a:lnTo>
                      <a:pt x="15" y="67"/>
                    </a:lnTo>
                    <a:lnTo>
                      <a:pt x="31" y="134"/>
                    </a:lnTo>
                    <a:lnTo>
                      <a:pt x="57" y="173"/>
                    </a:lnTo>
                    <a:close/>
                  </a:path>
                </a:pathLst>
              </a:custGeom>
              <a:solidFill>
                <a:srgbClr val="66ADD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1" name="Freeform 41"/>
              <p:cNvSpPr/>
              <p:nvPr/>
            </p:nvSpPr>
            <p:spPr bwMode="auto">
              <a:xfrm>
                <a:off x="5303" y="657"/>
                <a:ext cx="96" cy="249"/>
              </a:xfrm>
              <a:custGeom>
                <a:avLst/>
                <a:gdLst/>
                <a:ahLst/>
                <a:cxnLst>
                  <a:cxn ang="0">
                    <a:pos x="165" y="15"/>
                  </a:cxn>
                  <a:cxn ang="0">
                    <a:pos x="140" y="60"/>
                  </a:cxn>
                  <a:cxn ang="0">
                    <a:pos x="140" y="125"/>
                  </a:cxn>
                  <a:cxn ang="0">
                    <a:pos x="86" y="177"/>
                  </a:cxn>
                  <a:cxn ang="0">
                    <a:pos x="60" y="244"/>
                  </a:cxn>
                  <a:cxn ang="0">
                    <a:pos x="30" y="274"/>
                  </a:cxn>
                  <a:cxn ang="0">
                    <a:pos x="11" y="302"/>
                  </a:cxn>
                  <a:cxn ang="0">
                    <a:pos x="1" y="329"/>
                  </a:cxn>
                  <a:cxn ang="0">
                    <a:pos x="0" y="356"/>
                  </a:cxn>
                  <a:cxn ang="0">
                    <a:pos x="1" y="385"/>
                  </a:cxn>
                  <a:cxn ang="0">
                    <a:pos x="4" y="417"/>
                  </a:cxn>
                  <a:cxn ang="0">
                    <a:pos x="4" y="454"/>
                  </a:cxn>
                  <a:cxn ang="0">
                    <a:pos x="1" y="497"/>
                  </a:cxn>
                  <a:cxn ang="0">
                    <a:pos x="148" y="473"/>
                  </a:cxn>
                  <a:cxn ang="0">
                    <a:pos x="165" y="370"/>
                  </a:cxn>
                  <a:cxn ang="0">
                    <a:pos x="210" y="289"/>
                  </a:cxn>
                  <a:cxn ang="0">
                    <a:pos x="165" y="259"/>
                  </a:cxn>
                  <a:cxn ang="0">
                    <a:pos x="165" y="207"/>
                  </a:cxn>
                  <a:cxn ang="0">
                    <a:pos x="174" y="155"/>
                  </a:cxn>
                  <a:cxn ang="0">
                    <a:pos x="262" y="184"/>
                  </a:cxn>
                  <a:cxn ang="0">
                    <a:pos x="236" y="133"/>
                  </a:cxn>
                  <a:cxn ang="0">
                    <a:pos x="191" y="104"/>
                  </a:cxn>
                  <a:cxn ang="0">
                    <a:pos x="200" y="60"/>
                  </a:cxn>
                  <a:cxn ang="0">
                    <a:pos x="288" y="88"/>
                  </a:cxn>
                  <a:cxn ang="0">
                    <a:pos x="279" y="22"/>
                  </a:cxn>
                  <a:cxn ang="0">
                    <a:pos x="227" y="0"/>
                  </a:cxn>
                  <a:cxn ang="0">
                    <a:pos x="165" y="15"/>
                  </a:cxn>
                </a:cxnLst>
                <a:rect l="0" t="0" r="r" b="b"/>
                <a:pathLst>
                  <a:path w="288" h="497">
                    <a:moveTo>
                      <a:pt x="165" y="15"/>
                    </a:moveTo>
                    <a:lnTo>
                      <a:pt x="140" y="60"/>
                    </a:lnTo>
                    <a:lnTo>
                      <a:pt x="140" y="125"/>
                    </a:lnTo>
                    <a:lnTo>
                      <a:pt x="86" y="177"/>
                    </a:lnTo>
                    <a:lnTo>
                      <a:pt x="60" y="244"/>
                    </a:lnTo>
                    <a:lnTo>
                      <a:pt x="30" y="274"/>
                    </a:lnTo>
                    <a:lnTo>
                      <a:pt x="11" y="302"/>
                    </a:lnTo>
                    <a:lnTo>
                      <a:pt x="1" y="329"/>
                    </a:lnTo>
                    <a:lnTo>
                      <a:pt x="0" y="356"/>
                    </a:lnTo>
                    <a:lnTo>
                      <a:pt x="1" y="385"/>
                    </a:lnTo>
                    <a:lnTo>
                      <a:pt x="4" y="417"/>
                    </a:lnTo>
                    <a:lnTo>
                      <a:pt x="4" y="454"/>
                    </a:lnTo>
                    <a:lnTo>
                      <a:pt x="1" y="497"/>
                    </a:lnTo>
                    <a:lnTo>
                      <a:pt x="148" y="473"/>
                    </a:lnTo>
                    <a:lnTo>
                      <a:pt x="165" y="370"/>
                    </a:lnTo>
                    <a:lnTo>
                      <a:pt x="210" y="289"/>
                    </a:lnTo>
                    <a:lnTo>
                      <a:pt x="165" y="259"/>
                    </a:lnTo>
                    <a:lnTo>
                      <a:pt x="165" y="207"/>
                    </a:lnTo>
                    <a:lnTo>
                      <a:pt x="174" y="155"/>
                    </a:lnTo>
                    <a:lnTo>
                      <a:pt x="262" y="184"/>
                    </a:lnTo>
                    <a:lnTo>
                      <a:pt x="236" y="133"/>
                    </a:lnTo>
                    <a:lnTo>
                      <a:pt x="191" y="104"/>
                    </a:lnTo>
                    <a:lnTo>
                      <a:pt x="200" y="60"/>
                    </a:lnTo>
                    <a:lnTo>
                      <a:pt x="288" y="88"/>
                    </a:lnTo>
                    <a:lnTo>
                      <a:pt x="279" y="22"/>
                    </a:lnTo>
                    <a:lnTo>
                      <a:pt x="227" y="0"/>
                    </a:lnTo>
                    <a:lnTo>
                      <a:pt x="165" y="15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" name="Freeform 42"/>
              <p:cNvSpPr/>
              <p:nvPr/>
            </p:nvSpPr>
            <p:spPr bwMode="auto">
              <a:xfrm>
                <a:off x="5210" y="259"/>
                <a:ext cx="268" cy="322"/>
              </a:xfrm>
              <a:custGeom>
                <a:avLst/>
                <a:gdLst/>
                <a:ahLst/>
                <a:cxnLst>
                  <a:cxn ang="0">
                    <a:pos x="0" y="31"/>
                  </a:cxn>
                  <a:cxn ang="0">
                    <a:pos x="62" y="17"/>
                  </a:cxn>
                  <a:cxn ang="0">
                    <a:pos x="155" y="0"/>
                  </a:cxn>
                  <a:cxn ang="0">
                    <a:pos x="295" y="0"/>
                  </a:cxn>
                  <a:cxn ang="0">
                    <a:pos x="436" y="45"/>
                  </a:cxn>
                  <a:cxn ang="0">
                    <a:pos x="515" y="103"/>
                  </a:cxn>
                  <a:cxn ang="0">
                    <a:pos x="665" y="192"/>
                  </a:cxn>
                  <a:cxn ang="0">
                    <a:pos x="740" y="244"/>
                  </a:cxn>
                  <a:cxn ang="0">
                    <a:pos x="804" y="288"/>
                  </a:cxn>
                  <a:cxn ang="0">
                    <a:pos x="804" y="363"/>
                  </a:cxn>
                  <a:cxn ang="0">
                    <a:pos x="734" y="363"/>
                  </a:cxn>
                  <a:cxn ang="0">
                    <a:pos x="611" y="355"/>
                  </a:cxn>
                  <a:cxn ang="0">
                    <a:pos x="655" y="318"/>
                  </a:cxn>
                  <a:cxn ang="0">
                    <a:pos x="716" y="311"/>
                  </a:cxn>
                  <a:cxn ang="0">
                    <a:pos x="673" y="258"/>
                  </a:cxn>
                  <a:cxn ang="0">
                    <a:pos x="629" y="207"/>
                  </a:cxn>
                  <a:cxn ang="0">
                    <a:pos x="577" y="229"/>
                  </a:cxn>
                  <a:cxn ang="0">
                    <a:pos x="532" y="258"/>
                  </a:cxn>
                  <a:cxn ang="0">
                    <a:pos x="532" y="222"/>
                  </a:cxn>
                  <a:cxn ang="0">
                    <a:pos x="532" y="162"/>
                  </a:cxn>
                  <a:cxn ang="0">
                    <a:pos x="470" y="111"/>
                  </a:cxn>
                  <a:cxn ang="0">
                    <a:pos x="401" y="82"/>
                  </a:cxn>
                  <a:cxn ang="0">
                    <a:pos x="436" y="155"/>
                  </a:cxn>
                  <a:cxn ang="0">
                    <a:pos x="506" y="251"/>
                  </a:cxn>
                  <a:cxn ang="0">
                    <a:pos x="506" y="333"/>
                  </a:cxn>
                  <a:cxn ang="0">
                    <a:pos x="541" y="407"/>
                  </a:cxn>
                  <a:cxn ang="0">
                    <a:pos x="567" y="503"/>
                  </a:cxn>
                  <a:cxn ang="0">
                    <a:pos x="567" y="576"/>
                  </a:cxn>
                  <a:cxn ang="0">
                    <a:pos x="532" y="643"/>
                  </a:cxn>
                  <a:cxn ang="0">
                    <a:pos x="532" y="562"/>
                  </a:cxn>
                  <a:cxn ang="0">
                    <a:pos x="532" y="458"/>
                  </a:cxn>
                  <a:cxn ang="0">
                    <a:pos x="462" y="295"/>
                  </a:cxn>
                  <a:cxn ang="0">
                    <a:pos x="444" y="215"/>
                  </a:cxn>
                  <a:cxn ang="0">
                    <a:pos x="401" y="148"/>
                  </a:cxn>
                  <a:cxn ang="0">
                    <a:pos x="348" y="178"/>
                  </a:cxn>
                  <a:cxn ang="0">
                    <a:pos x="348" y="118"/>
                  </a:cxn>
                  <a:cxn ang="0">
                    <a:pos x="339" y="66"/>
                  </a:cxn>
                  <a:cxn ang="0">
                    <a:pos x="295" y="73"/>
                  </a:cxn>
                  <a:cxn ang="0">
                    <a:pos x="278" y="133"/>
                  </a:cxn>
                  <a:cxn ang="0">
                    <a:pos x="226" y="52"/>
                  </a:cxn>
                  <a:cxn ang="0">
                    <a:pos x="147" y="52"/>
                  </a:cxn>
                  <a:cxn ang="0">
                    <a:pos x="102" y="73"/>
                  </a:cxn>
                  <a:cxn ang="0">
                    <a:pos x="26" y="118"/>
                  </a:cxn>
                  <a:cxn ang="0">
                    <a:pos x="0" y="31"/>
                  </a:cxn>
                </a:cxnLst>
                <a:rect l="0" t="0" r="r" b="b"/>
                <a:pathLst>
                  <a:path w="804" h="643">
                    <a:moveTo>
                      <a:pt x="0" y="31"/>
                    </a:moveTo>
                    <a:lnTo>
                      <a:pt x="62" y="17"/>
                    </a:lnTo>
                    <a:lnTo>
                      <a:pt x="155" y="0"/>
                    </a:lnTo>
                    <a:lnTo>
                      <a:pt x="295" y="0"/>
                    </a:lnTo>
                    <a:lnTo>
                      <a:pt x="436" y="45"/>
                    </a:lnTo>
                    <a:lnTo>
                      <a:pt x="515" y="103"/>
                    </a:lnTo>
                    <a:lnTo>
                      <a:pt x="665" y="192"/>
                    </a:lnTo>
                    <a:lnTo>
                      <a:pt x="740" y="244"/>
                    </a:lnTo>
                    <a:lnTo>
                      <a:pt x="804" y="288"/>
                    </a:lnTo>
                    <a:lnTo>
                      <a:pt x="804" y="363"/>
                    </a:lnTo>
                    <a:lnTo>
                      <a:pt x="734" y="363"/>
                    </a:lnTo>
                    <a:lnTo>
                      <a:pt x="611" y="355"/>
                    </a:lnTo>
                    <a:lnTo>
                      <a:pt x="655" y="318"/>
                    </a:lnTo>
                    <a:lnTo>
                      <a:pt x="716" y="311"/>
                    </a:lnTo>
                    <a:lnTo>
                      <a:pt x="673" y="258"/>
                    </a:lnTo>
                    <a:lnTo>
                      <a:pt x="629" y="207"/>
                    </a:lnTo>
                    <a:lnTo>
                      <a:pt x="577" y="229"/>
                    </a:lnTo>
                    <a:lnTo>
                      <a:pt x="532" y="258"/>
                    </a:lnTo>
                    <a:lnTo>
                      <a:pt x="532" y="222"/>
                    </a:lnTo>
                    <a:lnTo>
                      <a:pt x="532" y="162"/>
                    </a:lnTo>
                    <a:lnTo>
                      <a:pt x="470" y="111"/>
                    </a:lnTo>
                    <a:lnTo>
                      <a:pt x="401" y="82"/>
                    </a:lnTo>
                    <a:lnTo>
                      <a:pt x="436" y="155"/>
                    </a:lnTo>
                    <a:lnTo>
                      <a:pt x="506" y="251"/>
                    </a:lnTo>
                    <a:lnTo>
                      <a:pt x="506" y="333"/>
                    </a:lnTo>
                    <a:lnTo>
                      <a:pt x="541" y="407"/>
                    </a:lnTo>
                    <a:lnTo>
                      <a:pt x="567" y="503"/>
                    </a:lnTo>
                    <a:lnTo>
                      <a:pt x="567" y="576"/>
                    </a:lnTo>
                    <a:lnTo>
                      <a:pt x="532" y="643"/>
                    </a:lnTo>
                    <a:lnTo>
                      <a:pt x="532" y="562"/>
                    </a:lnTo>
                    <a:lnTo>
                      <a:pt x="532" y="458"/>
                    </a:lnTo>
                    <a:lnTo>
                      <a:pt x="462" y="295"/>
                    </a:lnTo>
                    <a:lnTo>
                      <a:pt x="444" y="215"/>
                    </a:lnTo>
                    <a:lnTo>
                      <a:pt x="401" y="148"/>
                    </a:lnTo>
                    <a:lnTo>
                      <a:pt x="348" y="178"/>
                    </a:lnTo>
                    <a:lnTo>
                      <a:pt x="348" y="118"/>
                    </a:lnTo>
                    <a:lnTo>
                      <a:pt x="339" y="66"/>
                    </a:lnTo>
                    <a:lnTo>
                      <a:pt x="295" y="73"/>
                    </a:lnTo>
                    <a:lnTo>
                      <a:pt x="278" y="133"/>
                    </a:lnTo>
                    <a:lnTo>
                      <a:pt x="226" y="52"/>
                    </a:lnTo>
                    <a:lnTo>
                      <a:pt x="147" y="52"/>
                    </a:lnTo>
                    <a:lnTo>
                      <a:pt x="102" y="73"/>
                    </a:lnTo>
                    <a:lnTo>
                      <a:pt x="26" y="118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3" name="Freeform 43"/>
              <p:cNvSpPr/>
              <p:nvPr/>
            </p:nvSpPr>
            <p:spPr bwMode="auto">
              <a:xfrm>
                <a:off x="5431" y="455"/>
                <a:ext cx="91" cy="92"/>
              </a:xfrm>
              <a:custGeom>
                <a:avLst/>
                <a:gdLst/>
                <a:ahLst/>
                <a:cxnLst>
                  <a:cxn ang="0">
                    <a:pos x="210" y="0"/>
                  </a:cxn>
                  <a:cxn ang="0">
                    <a:pos x="244" y="37"/>
                  </a:cxn>
                  <a:cxn ang="0">
                    <a:pos x="244" y="97"/>
                  </a:cxn>
                  <a:cxn ang="0">
                    <a:pos x="227" y="133"/>
                  </a:cxn>
                  <a:cxn ang="0">
                    <a:pos x="272" y="185"/>
                  </a:cxn>
                  <a:cxn ang="0">
                    <a:pos x="193" y="185"/>
                  </a:cxn>
                  <a:cxn ang="0">
                    <a:pos x="193" y="133"/>
                  </a:cxn>
                  <a:cxn ang="0">
                    <a:pos x="193" y="60"/>
                  </a:cxn>
                  <a:cxn ang="0">
                    <a:pos x="165" y="112"/>
                  </a:cxn>
                  <a:cxn ang="0">
                    <a:pos x="105" y="119"/>
                  </a:cxn>
                  <a:cxn ang="0">
                    <a:pos x="0" y="97"/>
                  </a:cxn>
                  <a:cxn ang="0">
                    <a:pos x="87" y="75"/>
                  </a:cxn>
                  <a:cxn ang="0">
                    <a:pos x="165" y="37"/>
                  </a:cxn>
                  <a:cxn ang="0">
                    <a:pos x="210" y="0"/>
                  </a:cxn>
                </a:cxnLst>
                <a:rect l="0" t="0" r="r" b="b"/>
                <a:pathLst>
                  <a:path w="272" h="185">
                    <a:moveTo>
                      <a:pt x="210" y="0"/>
                    </a:moveTo>
                    <a:lnTo>
                      <a:pt x="244" y="37"/>
                    </a:lnTo>
                    <a:lnTo>
                      <a:pt x="244" y="97"/>
                    </a:lnTo>
                    <a:lnTo>
                      <a:pt x="227" y="133"/>
                    </a:lnTo>
                    <a:lnTo>
                      <a:pt x="272" y="185"/>
                    </a:lnTo>
                    <a:lnTo>
                      <a:pt x="193" y="185"/>
                    </a:lnTo>
                    <a:lnTo>
                      <a:pt x="193" y="133"/>
                    </a:lnTo>
                    <a:lnTo>
                      <a:pt x="193" y="60"/>
                    </a:lnTo>
                    <a:lnTo>
                      <a:pt x="165" y="112"/>
                    </a:lnTo>
                    <a:lnTo>
                      <a:pt x="105" y="119"/>
                    </a:lnTo>
                    <a:lnTo>
                      <a:pt x="0" y="97"/>
                    </a:lnTo>
                    <a:lnTo>
                      <a:pt x="87" y="75"/>
                    </a:lnTo>
                    <a:lnTo>
                      <a:pt x="165" y="37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4" name="Freeform 44"/>
              <p:cNvSpPr/>
              <p:nvPr/>
            </p:nvSpPr>
            <p:spPr bwMode="auto">
              <a:xfrm>
                <a:off x="5034" y="218"/>
                <a:ext cx="158" cy="181"/>
              </a:xfrm>
              <a:custGeom>
                <a:avLst/>
                <a:gdLst/>
                <a:ahLst/>
                <a:cxnLst>
                  <a:cxn ang="0">
                    <a:pos x="122" y="0"/>
                  </a:cxn>
                  <a:cxn ang="0">
                    <a:pos x="263" y="0"/>
                  </a:cxn>
                  <a:cxn ang="0">
                    <a:pos x="334" y="30"/>
                  </a:cxn>
                  <a:cxn ang="0">
                    <a:pos x="394" y="126"/>
                  </a:cxn>
                  <a:cxn ang="0">
                    <a:pos x="439" y="243"/>
                  </a:cxn>
                  <a:cxn ang="0">
                    <a:pos x="474" y="362"/>
                  </a:cxn>
                  <a:cxn ang="0">
                    <a:pos x="394" y="288"/>
                  </a:cxn>
                  <a:cxn ang="0">
                    <a:pos x="334" y="140"/>
                  </a:cxn>
                  <a:cxn ang="0">
                    <a:pos x="246" y="96"/>
                  </a:cxn>
                  <a:cxn ang="0">
                    <a:pos x="141" y="96"/>
                  </a:cxn>
                  <a:cxn ang="0">
                    <a:pos x="0" y="126"/>
                  </a:cxn>
                  <a:cxn ang="0">
                    <a:pos x="35" y="74"/>
                  </a:cxn>
                  <a:cxn ang="0">
                    <a:pos x="122" y="0"/>
                  </a:cxn>
                </a:cxnLst>
                <a:rect l="0" t="0" r="r" b="b"/>
                <a:pathLst>
                  <a:path w="474" h="362">
                    <a:moveTo>
                      <a:pt x="122" y="0"/>
                    </a:moveTo>
                    <a:lnTo>
                      <a:pt x="263" y="0"/>
                    </a:lnTo>
                    <a:lnTo>
                      <a:pt x="334" y="30"/>
                    </a:lnTo>
                    <a:lnTo>
                      <a:pt x="394" y="126"/>
                    </a:lnTo>
                    <a:lnTo>
                      <a:pt x="439" y="243"/>
                    </a:lnTo>
                    <a:lnTo>
                      <a:pt x="474" y="362"/>
                    </a:lnTo>
                    <a:lnTo>
                      <a:pt x="394" y="288"/>
                    </a:lnTo>
                    <a:lnTo>
                      <a:pt x="334" y="140"/>
                    </a:lnTo>
                    <a:lnTo>
                      <a:pt x="246" y="96"/>
                    </a:lnTo>
                    <a:lnTo>
                      <a:pt x="141" y="96"/>
                    </a:lnTo>
                    <a:lnTo>
                      <a:pt x="0" y="126"/>
                    </a:lnTo>
                    <a:lnTo>
                      <a:pt x="35" y="74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5" name="Freeform 45"/>
              <p:cNvSpPr/>
              <p:nvPr/>
            </p:nvSpPr>
            <p:spPr bwMode="auto">
              <a:xfrm>
                <a:off x="5177" y="709"/>
                <a:ext cx="75" cy="188"/>
              </a:xfrm>
              <a:custGeom>
                <a:avLst/>
                <a:gdLst/>
                <a:ahLst/>
                <a:cxnLst>
                  <a:cxn ang="0">
                    <a:pos x="88" y="89"/>
                  </a:cxn>
                  <a:cxn ang="0">
                    <a:pos x="64" y="128"/>
                  </a:cxn>
                  <a:cxn ang="0">
                    <a:pos x="44" y="163"/>
                  </a:cxn>
                  <a:cxn ang="0">
                    <a:pos x="29" y="194"/>
                  </a:cxn>
                  <a:cxn ang="0">
                    <a:pos x="18" y="224"/>
                  </a:cxn>
                  <a:cxn ang="0">
                    <a:pos x="9" y="254"/>
                  </a:cxn>
                  <a:cxn ang="0">
                    <a:pos x="5" y="288"/>
                  </a:cxn>
                  <a:cxn ang="0">
                    <a:pos x="2" y="325"/>
                  </a:cxn>
                  <a:cxn ang="0">
                    <a:pos x="0" y="369"/>
                  </a:cxn>
                  <a:cxn ang="0">
                    <a:pos x="159" y="377"/>
                  </a:cxn>
                  <a:cxn ang="0">
                    <a:pos x="159" y="281"/>
                  </a:cxn>
                  <a:cxn ang="0">
                    <a:pos x="159" y="236"/>
                  </a:cxn>
                  <a:cxn ang="0">
                    <a:pos x="225" y="133"/>
                  </a:cxn>
                  <a:cxn ang="0">
                    <a:pos x="140" y="162"/>
                  </a:cxn>
                  <a:cxn ang="0">
                    <a:pos x="150" y="89"/>
                  </a:cxn>
                  <a:cxn ang="0">
                    <a:pos x="167" y="0"/>
                  </a:cxn>
                  <a:cxn ang="0">
                    <a:pos x="123" y="36"/>
                  </a:cxn>
                  <a:cxn ang="0">
                    <a:pos x="88" y="89"/>
                  </a:cxn>
                </a:cxnLst>
                <a:rect l="0" t="0" r="r" b="b"/>
                <a:pathLst>
                  <a:path w="225" h="377">
                    <a:moveTo>
                      <a:pt x="88" y="89"/>
                    </a:moveTo>
                    <a:lnTo>
                      <a:pt x="64" y="128"/>
                    </a:lnTo>
                    <a:lnTo>
                      <a:pt x="44" y="163"/>
                    </a:lnTo>
                    <a:lnTo>
                      <a:pt x="29" y="194"/>
                    </a:lnTo>
                    <a:lnTo>
                      <a:pt x="18" y="224"/>
                    </a:lnTo>
                    <a:lnTo>
                      <a:pt x="9" y="254"/>
                    </a:lnTo>
                    <a:lnTo>
                      <a:pt x="5" y="288"/>
                    </a:lnTo>
                    <a:lnTo>
                      <a:pt x="2" y="325"/>
                    </a:lnTo>
                    <a:lnTo>
                      <a:pt x="0" y="369"/>
                    </a:lnTo>
                    <a:lnTo>
                      <a:pt x="159" y="377"/>
                    </a:lnTo>
                    <a:lnTo>
                      <a:pt x="159" y="281"/>
                    </a:lnTo>
                    <a:lnTo>
                      <a:pt x="159" y="236"/>
                    </a:lnTo>
                    <a:lnTo>
                      <a:pt x="225" y="133"/>
                    </a:lnTo>
                    <a:lnTo>
                      <a:pt x="140" y="162"/>
                    </a:lnTo>
                    <a:lnTo>
                      <a:pt x="150" y="89"/>
                    </a:lnTo>
                    <a:lnTo>
                      <a:pt x="167" y="0"/>
                    </a:lnTo>
                    <a:lnTo>
                      <a:pt x="123" y="36"/>
                    </a:lnTo>
                    <a:lnTo>
                      <a:pt x="88" y="89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6" name="Freeform 46"/>
              <p:cNvSpPr/>
              <p:nvPr/>
            </p:nvSpPr>
            <p:spPr bwMode="auto">
              <a:xfrm>
                <a:off x="5039" y="531"/>
                <a:ext cx="136" cy="270"/>
              </a:xfrm>
              <a:custGeom>
                <a:avLst/>
                <a:gdLst/>
                <a:ahLst/>
                <a:cxnLst>
                  <a:cxn ang="0">
                    <a:pos x="243" y="0"/>
                  </a:cxn>
                  <a:cxn ang="0">
                    <a:pos x="243" y="60"/>
                  </a:cxn>
                  <a:cxn ang="0">
                    <a:pos x="259" y="98"/>
                  </a:cxn>
                  <a:cxn ang="0">
                    <a:pos x="269" y="129"/>
                  </a:cxn>
                  <a:cxn ang="0">
                    <a:pos x="269" y="189"/>
                  </a:cxn>
                  <a:cxn ang="0">
                    <a:pos x="269" y="229"/>
                  </a:cxn>
                  <a:cxn ang="0">
                    <a:pos x="269" y="259"/>
                  </a:cxn>
                  <a:cxn ang="0">
                    <a:pos x="305" y="302"/>
                  </a:cxn>
                  <a:cxn ang="0">
                    <a:pos x="285" y="324"/>
                  </a:cxn>
                  <a:cxn ang="0">
                    <a:pos x="219" y="384"/>
                  </a:cxn>
                  <a:cxn ang="0">
                    <a:pos x="142" y="388"/>
                  </a:cxn>
                  <a:cxn ang="0">
                    <a:pos x="76" y="440"/>
                  </a:cxn>
                  <a:cxn ang="0">
                    <a:pos x="20" y="478"/>
                  </a:cxn>
                  <a:cxn ang="0">
                    <a:pos x="0" y="522"/>
                  </a:cxn>
                  <a:cxn ang="0">
                    <a:pos x="45" y="517"/>
                  </a:cxn>
                  <a:cxn ang="0">
                    <a:pos x="76" y="478"/>
                  </a:cxn>
                  <a:cxn ang="0">
                    <a:pos x="91" y="448"/>
                  </a:cxn>
                  <a:cxn ang="0">
                    <a:pos x="137" y="444"/>
                  </a:cxn>
                  <a:cxn ang="0">
                    <a:pos x="127" y="478"/>
                  </a:cxn>
                  <a:cxn ang="0">
                    <a:pos x="127" y="508"/>
                  </a:cxn>
                  <a:cxn ang="0">
                    <a:pos x="173" y="538"/>
                  </a:cxn>
                  <a:cxn ang="0">
                    <a:pos x="183" y="517"/>
                  </a:cxn>
                  <a:cxn ang="0">
                    <a:pos x="157" y="504"/>
                  </a:cxn>
                  <a:cxn ang="0">
                    <a:pos x="157" y="465"/>
                  </a:cxn>
                  <a:cxn ang="0">
                    <a:pos x="203" y="435"/>
                  </a:cxn>
                  <a:cxn ang="0">
                    <a:pos x="243" y="435"/>
                  </a:cxn>
                  <a:cxn ang="0">
                    <a:pos x="275" y="435"/>
                  </a:cxn>
                  <a:cxn ang="0">
                    <a:pos x="275" y="400"/>
                  </a:cxn>
                  <a:cxn ang="0">
                    <a:pos x="296" y="367"/>
                  </a:cxn>
                  <a:cxn ang="0">
                    <a:pos x="335" y="345"/>
                  </a:cxn>
                  <a:cxn ang="0">
                    <a:pos x="381" y="367"/>
                  </a:cxn>
                  <a:cxn ang="0">
                    <a:pos x="387" y="319"/>
                  </a:cxn>
                  <a:cxn ang="0">
                    <a:pos x="361" y="269"/>
                  </a:cxn>
                  <a:cxn ang="0">
                    <a:pos x="335" y="255"/>
                  </a:cxn>
                  <a:cxn ang="0">
                    <a:pos x="361" y="225"/>
                  </a:cxn>
                  <a:cxn ang="0">
                    <a:pos x="407" y="225"/>
                  </a:cxn>
                  <a:cxn ang="0">
                    <a:pos x="407" y="189"/>
                  </a:cxn>
                  <a:cxn ang="0">
                    <a:pos x="351" y="189"/>
                  </a:cxn>
                  <a:cxn ang="0">
                    <a:pos x="327" y="189"/>
                  </a:cxn>
                  <a:cxn ang="0">
                    <a:pos x="327" y="163"/>
                  </a:cxn>
                  <a:cxn ang="0">
                    <a:pos x="345" y="116"/>
                  </a:cxn>
                  <a:cxn ang="0">
                    <a:pos x="309" y="141"/>
                  </a:cxn>
                  <a:cxn ang="0">
                    <a:pos x="299" y="116"/>
                  </a:cxn>
                  <a:cxn ang="0">
                    <a:pos x="299" y="86"/>
                  </a:cxn>
                  <a:cxn ang="0">
                    <a:pos x="289" y="13"/>
                  </a:cxn>
                  <a:cxn ang="0">
                    <a:pos x="243" y="0"/>
                  </a:cxn>
                </a:cxnLst>
                <a:rect l="0" t="0" r="r" b="b"/>
                <a:pathLst>
                  <a:path w="407" h="538">
                    <a:moveTo>
                      <a:pt x="243" y="0"/>
                    </a:moveTo>
                    <a:lnTo>
                      <a:pt x="243" y="60"/>
                    </a:lnTo>
                    <a:lnTo>
                      <a:pt x="259" y="98"/>
                    </a:lnTo>
                    <a:lnTo>
                      <a:pt x="269" y="129"/>
                    </a:lnTo>
                    <a:lnTo>
                      <a:pt x="269" y="189"/>
                    </a:lnTo>
                    <a:lnTo>
                      <a:pt x="269" y="229"/>
                    </a:lnTo>
                    <a:lnTo>
                      <a:pt x="269" y="259"/>
                    </a:lnTo>
                    <a:lnTo>
                      <a:pt x="305" y="302"/>
                    </a:lnTo>
                    <a:lnTo>
                      <a:pt x="285" y="324"/>
                    </a:lnTo>
                    <a:lnTo>
                      <a:pt x="219" y="384"/>
                    </a:lnTo>
                    <a:lnTo>
                      <a:pt x="142" y="388"/>
                    </a:lnTo>
                    <a:lnTo>
                      <a:pt x="76" y="440"/>
                    </a:lnTo>
                    <a:lnTo>
                      <a:pt x="20" y="478"/>
                    </a:lnTo>
                    <a:lnTo>
                      <a:pt x="0" y="522"/>
                    </a:lnTo>
                    <a:lnTo>
                      <a:pt x="45" y="517"/>
                    </a:lnTo>
                    <a:lnTo>
                      <a:pt x="76" y="478"/>
                    </a:lnTo>
                    <a:lnTo>
                      <a:pt x="91" y="448"/>
                    </a:lnTo>
                    <a:lnTo>
                      <a:pt x="137" y="444"/>
                    </a:lnTo>
                    <a:lnTo>
                      <a:pt x="127" y="478"/>
                    </a:lnTo>
                    <a:lnTo>
                      <a:pt x="127" y="508"/>
                    </a:lnTo>
                    <a:lnTo>
                      <a:pt x="173" y="538"/>
                    </a:lnTo>
                    <a:lnTo>
                      <a:pt x="183" y="517"/>
                    </a:lnTo>
                    <a:lnTo>
                      <a:pt x="157" y="504"/>
                    </a:lnTo>
                    <a:lnTo>
                      <a:pt x="157" y="465"/>
                    </a:lnTo>
                    <a:lnTo>
                      <a:pt x="203" y="435"/>
                    </a:lnTo>
                    <a:lnTo>
                      <a:pt x="243" y="435"/>
                    </a:lnTo>
                    <a:lnTo>
                      <a:pt x="275" y="435"/>
                    </a:lnTo>
                    <a:lnTo>
                      <a:pt x="275" y="400"/>
                    </a:lnTo>
                    <a:lnTo>
                      <a:pt x="296" y="367"/>
                    </a:lnTo>
                    <a:lnTo>
                      <a:pt x="335" y="345"/>
                    </a:lnTo>
                    <a:lnTo>
                      <a:pt x="381" y="367"/>
                    </a:lnTo>
                    <a:lnTo>
                      <a:pt x="387" y="319"/>
                    </a:lnTo>
                    <a:lnTo>
                      <a:pt x="361" y="269"/>
                    </a:lnTo>
                    <a:lnTo>
                      <a:pt x="335" y="255"/>
                    </a:lnTo>
                    <a:lnTo>
                      <a:pt x="361" y="225"/>
                    </a:lnTo>
                    <a:lnTo>
                      <a:pt x="407" y="225"/>
                    </a:lnTo>
                    <a:lnTo>
                      <a:pt x="407" y="189"/>
                    </a:lnTo>
                    <a:lnTo>
                      <a:pt x="351" y="189"/>
                    </a:lnTo>
                    <a:lnTo>
                      <a:pt x="327" y="189"/>
                    </a:lnTo>
                    <a:lnTo>
                      <a:pt x="327" y="163"/>
                    </a:lnTo>
                    <a:lnTo>
                      <a:pt x="345" y="116"/>
                    </a:lnTo>
                    <a:lnTo>
                      <a:pt x="309" y="141"/>
                    </a:lnTo>
                    <a:lnTo>
                      <a:pt x="299" y="116"/>
                    </a:lnTo>
                    <a:lnTo>
                      <a:pt x="299" y="86"/>
                    </a:lnTo>
                    <a:lnTo>
                      <a:pt x="289" y="13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7" name="Rectangle 47"/>
              <p:cNvSpPr>
                <a:spLocks noChangeArrowheads="1"/>
              </p:cNvSpPr>
              <p:nvPr/>
            </p:nvSpPr>
            <p:spPr bwMode="auto">
              <a:xfrm>
                <a:off x="5360" y="873"/>
                <a:ext cx="254" cy="30"/>
              </a:xfrm>
              <a:prstGeom prst="rect">
                <a:avLst/>
              </a:prstGeom>
              <a:solidFill>
                <a:srgbClr val="077ABA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8" name="Freeform 48"/>
              <p:cNvSpPr/>
              <p:nvPr/>
            </p:nvSpPr>
            <p:spPr bwMode="auto">
              <a:xfrm>
                <a:off x="5240" y="386"/>
                <a:ext cx="44" cy="13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" y="72"/>
                  </a:cxn>
                  <a:cxn ang="0">
                    <a:pos x="45" y="120"/>
                  </a:cxn>
                  <a:cxn ang="0">
                    <a:pos x="45" y="162"/>
                  </a:cxn>
                  <a:cxn ang="0">
                    <a:pos x="72" y="226"/>
                  </a:cxn>
                  <a:cxn ang="0">
                    <a:pos x="91" y="238"/>
                  </a:cxn>
                  <a:cxn ang="0">
                    <a:pos x="91" y="263"/>
                  </a:cxn>
                  <a:cxn ang="0">
                    <a:pos x="133" y="263"/>
                  </a:cxn>
                  <a:cxn ang="0">
                    <a:pos x="114" y="216"/>
                  </a:cxn>
                  <a:cxn ang="0">
                    <a:pos x="80" y="168"/>
                  </a:cxn>
                  <a:cxn ang="0">
                    <a:pos x="84" y="124"/>
                  </a:cxn>
                  <a:cxn ang="0">
                    <a:pos x="35" y="80"/>
                  </a:cxn>
                  <a:cxn ang="0">
                    <a:pos x="19" y="41"/>
                  </a:cxn>
                  <a:cxn ang="0">
                    <a:pos x="0" y="0"/>
                  </a:cxn>
                </a:cxnLst>
                <a:rect l="0" t="0" r="r" b="b"/>
                <a:pathLst>
                  <a:path w="133" h="263">
                    <a:moveTo>
                      <a:pt x="0" y="0"/>
                    </a:moveTo>
                    <a:lnTo>
                      <a:pt x="12" y="72"/>
                    </a:lnTo>
                    <a:lnTo>
                      <a:pt x="45" y="120"/>
                    </a:lnTo>
                    <a:lnTo>
                      <a:pt x="45" y="162"/>
                    </a:lnTo>
                    <a:lnTo>
                      <a:pt x="72" y="226"/>
                    </a:lnTo>
                    <a:lnTo>
                      <a:pt x="91" y="238"/>
                    </a:lnTo>
                    <a:lnTo>
                      <a:pt x="91" y="263"/>
                    </a:lnTo>
                    <a:lnTo>
                      <a:pt x="133" y="263"/>
                    </a:lnTo>
                    <a:lnTo>
                      <a:pt x="114" y="216"/>
                    </a:lnTo>
                    <a:lnTo>
                      <a:pt x="80" y="168"/>
                    </a:lnTo>
                    <a:lnTo>
                      <a:pt x="84" y="124"/>
                    </a:lnTo>
                    <a:lnTo>
                      <a:pt x="35" y="80"/>
                    </a:lnTo>
                    <a:lnTo>
                      <a:pt x="19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ADD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9" name="Rectangle 48"/>
          <p:cNvSpPr/>
          <p:nvPr/>
        </p:nvSpPr>
        <p:spPr>
          <a:xfrm>
            <a:off x="4038600" y="5334000"/>
            <a:ext cx="762000" cy="2286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0" name="Group 14"/>
          <p:cNvGrpSpPr/>
          <p:nvPr/>
        </p:nvGrpSpPr>
        <p:grpSpPr bwMode="auto">
          <a:xfrm>
            <a:off x="4572001" y="4509192"/>
            <a:ext cx="585788" cy="1095375"/>
            <a:chOff x="4659" y="345"/>
            <a:chExt cx="369" cy="690"/>
          </a:xfrm>
        </p:grpSpPr>
        <p:sp>
          <p:nvSpPr>
            <p:cNvPr id="51" name="Freeform 15"/>
            <p:cNvSpPr/>
            <p:nvPr/>
          </p:nvSpPr>
          <p:spPr bwMode="auto">
            <a:xfrm>
              <a:off x="4708" y="602"/>
              <a:ext cx="310" cy="414"/>
            </a:xfrm>
            <a:custGeom>
              <a:avLst/>
              <a:gdLst/>
              <a:ahLst/>
              <a:cxnLst>
                <a:cxn ang="0">
                  <a:pos x="265" y="528"/>
                </a:cxn>
                <a:cxn ang="0">
                  <a:pos x="110" y="521"/>
                </a:cxn>
                <a:cxn ang="0">
                  <a:pos x="36" y="436"/>
                </a:cxn>
                <a:cxn ang="0">
                  <a:pos x="147" y="460"/>
                </a:cxn>
                <a:cxn ang="0">
                  <a:pos x="65" y="352"/>
                </a:cxn>
                <a:cxn ang="0">
                  <a:pos x="46" y="159"/>
                </a:cxn>
                <a:cxn ang="0">
                  <a:pos x="93" y="190"/>
                </a:cxn>
                <a:cxn ang="0">
                  <a:pos x="147" y="228"/>
                </a:cxn>
                <a:cxn ang="0">
                  <a:pos x="147" y="183"/>
                </a:cxn>
                <a:cxn ang="0">
                  <a:pos x="147" y="90"/>
                </a:cxn>
                <a:cxn ang="0">
                  <a:pos x="211" y="136"/>
                </a:cxn>
                <a:cxn ang="0">
                  <a:pos x="311" y="152"/>
                </a:cxn>
                <a:cxn ang="0">
                  <a:pos x="357" y="98"/>
                </a:cxn>
                <a:cxn ang="0">
                  <a:pos x="385" y="144"/>
                </a:cxn>
                <a:cxn ang="0">
                  <a:pos x="393" y="228"/>
                </a:cxn>
                <a:cxn ang="0">
                  <a:pos x="484" y="259"/>
                </a:cxn>
                <a:cxn ang="0">
                  <a:pos x="521" y="174"/>
                </a:cxn>
                <a:cxn ang="0">
                  <a:pos x="603" y="0"/>
                </a:cxn>
                <a:cxn ang="0">
                  <a:pos x="649" y="82"/>
                </a:cxn>
                <a:cxn ang="0">
                  <a:pos x="649" y="159"/>
                </a:cxn>
                <a:cxn ang="0">
                  <a:pos x="786" y="183"/>
                </a:cxn>
                <a:cxn ang="0">
                  <a:pos x="850" y="90"/>
                </a:cxn>
                <a:cxn ang="0">
                  <a:pos x="932" y="144"/>
                </a:cxn>
                <a:cxn ang="0">
                  <a:pos x="923" y="221"/>
                </a:cxn>
                <a:cxn ang="0">
                  <a:pos x="832" y="305"/>
                </a:cxn>
                <a:cxn ang="0">
                  <a:pos x="923" y="313"/>
                </a:cxn>
                <a:cxn ang="0">
                  <a:pos x="923" y="390"/>
                </a:cxn>
                <a:cxn ang="0">
                  <a:pos x="814" y="436"/>
                </a:cxn>
                <a:cxn ang="0">
                  <a:pos x="860" y="474"/>
                </a:cxn>
                <a:cxn ang="0">
                  <a:pos x="904" y="521"/>
                </a:cxn>
                <a:cxn ang="0">
                  <a:pos x="822" y="551"/>
                </a:cxn>
                <a:cxn ang="0">
                  <a:pos x="658" y="551"/>
                </a:cxn>
                <a:cxn ang="0">
                  <a:pos x="768" y="643"/>
                </a:cxn>
                <a:cxn ang="0">
                  <a:pos x="795" y="744"/>
                </a:cxn>
                <a:cxn ang="0">
                  <a:pos x="667" y="667"/>
                </a:cxn>
                <a:cxn ang="0">
                  <a:pos x="667" y="767"/>
                </a:cxn>
                <a:cxn ang="0">
                  <a:pos x="667" y="828"/>
                </a:cxn>
                <a:cxn ang="0">
                  <a:pos x="582" y="828"/>
                </a:cxn>
                <a:cxn ang="0">
                  <a:pos x="511" y="713"/>
                </a:cxn>
                <a:cxn ang="0">
                  <a:pos x="475" y="782"/>
                </a:cxn>
                <a:cxn ang="0">
                  <a:pos x="457" y="728"/>
                </a:cxn>
                <a:cxn ang="0">
                  <a:pos x="357" y="782"/>
                </a:cxn>
                <a:cxn ang="0">
                  <a:pos x="357" y="674"/>
                </a:cxn>
                <a:cxn ang="0">
                  <a:pos x="257" y="706"/>
                </a:cxn>
                <a:cxn ang="0">
                  <a:pos x="0" y="736"/>
                </a:cxn>
                <a:cxn ang="0">
                  <a:pos x="74" y="659"/>
                </a:cxn>
                <a:cxn ang="0">
                  <a:pos x="265" y="528"/>
                </a:cxn>
              </a:cxnLst>
              <a:rect l="0" t="0" r="r" b="b"/>
              <a:pathLst>
                <a:path w="932" h="828">
                  <a:moveTo>
                    <a:pt x="265" y="528"/>
                  </a:moveTo>
                  <a:lnTo>
                    <a:pt x="110" y="521"/>
                  </a:lnTo>
                  <a:lnTo>
                    <a:pt x="36" y="436"/>
                  </a:lnTo>
                  <a:lnTo>
                    <a:pt x="147" y="460"/>
                  </a:lnTo>
                  <a:lnTo>
                    <a:pt x="65" y="352"/>
                  </a:lnTo>
                  <a:lnTo>
                    <a:pt x="46" y="159"/>
                  </a:lnTo>
                  <a:lnTo>
                    <a:pt x="93" y="190"/>
                  </a:lnTo>
                  <a:lnTo>
                    <a:pt x="147" y="228"/>
                  </a:lnTo>
                  <a:lnTo>
                    <a:pt x="147" y="183"/>
                  </a:lnTo>
                  <a:lnTo>
                    <a:pt x="147" y="90"/>
                  </a:lnTo>
                  <a:lnTo>
                    <a:pt x="211" y="136"/>
                  </a:lnTo>
                  <a:lnTo>
                    <a:pt x="311" y="152"/>
                  </a:lnTo>
                  <a:lnTo>
                    <a:pt x="357" y="98"/>
                  </a:lnTo>
                  <a:lnTo>
                    <a:pt x="385" y="144"/>
                  </a:lnTo>
                  <a:lnTo>
                    <a:pt x="393" y="228"/>
                  </a:lnTo>
                  <a:lnTo>
                    <a:pt x="484" y="259"/>
                  </a:lnTo>
                  <a:lnTo>
                    <a:pt x="521" y="174"/>
                  </a:lnTo>
                  <a:lnTo>
                    <a:pt x="603" y="0"/>
                  </a:lnTo>
                  <a:lnTo>
                    <a:pt x="649" y="82"/>
                  </a:lnTo>
                  <a:lnTo>
                    <a:pt x="649" y="159"/>
                  </a:lnTo>
                  <a:lnTo>
                    <a:pt x="786" y="183"/>
                  </a:lnTo>
                  <a:lnTo>
                    <a:pt x="850" y="90"/>
                  </a:lnTo>
                  <a:lnTo>
                    <a:pt x="932" y="144"/>
                  </a:lnTo>
                  <a:lnTo>
                    <a:pt x="923" y="221"/>
                  </a:lnTo>
                  <a:lnTo>
                    <a:pt x="832" y="305"/>
                  </a:lnTo>
                  <a:lnTo>
                    <a:pt x="923" y="313"/>
                  </a:lnTo>
                  <a:lnTo>
                    <a:pt x="923" y="390"/>
                  </a:lnTo>
                  <a:lnTo>
                    <a:pt x="814" y="436"/>
                  </a:lnTo>
                  <a:lnTo>
                    <a:pt x="860" y="474"/>
                  </a:lnTo>
                  <a:lnTo>
                    <a:pt x="904" y="521"/>
                  </a:lnTo>
                  <a:lnTo>
                    <a:pt x="822" y="551"/>
                  </a:lnTo>
                  <a:lnTo>
                    <a:pt x="658" y="551"/>
                  </a:lnTo>
                  <a:lnTo>
                    <a:pt x="768" y="643"/>
                  </a:lnTo>
                  <a:lnTo>
                    <a:pt x="795" y="744"/>
                  </a:lnTo>
                  <a:lnTo>
                    <a:pt x="667" y="667"/>
                  </a:lnTo>
                  <a:lnTo>
                    <a:pt x="667" y="767"/>
                  </a:lnTo>
                  <a:lnTo>
                    <a:pt x="667" y="828"/>
                  </a:lnTo>
                  <a:lnTo>
                    <a:pt x="582" y="828"/>
                  </a:lnTo>
                  <a:lnTo>
                    <a:pt x="511" y="713"/>
                  </a:lnTo>
                  <a:lnTo>
                    <a:pt x="475" y="782"/>
                  </a:lnTo>
                  <a:lnTo>
                    <a:pt x="457" y="728"/>
                  </a:lnTo>
                  <a:lnTo>
                    <a:pt x="357" y="782"/>
                  </a:lnTo>
                  <a:lnTo>
                    <a:pt x="357" y="674"/>
                  </a:lnTo>
                  <a:lnTo>
                    <a:pt x="257" y="706"/>
                  </a:lnTo>
                  <a:lnTo>
                    <a:pt x="0" y="736"/>
                  </a:lnTo>
                  <a:lnTo>
                    <a:pt x="74" y="659"/>
                  </a:lnTo>
                  <a:lnTo>
                    <a:pt x="265" y="528"/>
                  </a:lnTo>
                  <a:close/>
                </a:path>
              </a:pathLst>
            </a:custGeom>
            <a:solidFill>
              <a:srgbClr val="289EE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2" name="Freeform 16"/>
            <p:cNvSpPr/>
            <p:nvPr/>
          </p:nvSpPr>
          <p:spPr bwMode="auto">
            <a:xfrm>
              <a:off x="4760" y="724"/>
              <a:ext cx="204" cy="196"/>
            </a:xfrm>
            <a:custGeom>
              <a:avLst/>
              <a:gdLst/>
              <a:ahLst/>
              <a:cxnLst>
                <a:cxn ang="0">
                  <a:pos x="365" y="57"/>
                </a:cxn>
                <a:cxn ang="0">
                  <a:pos x="483" y="0"/>
                </a:cxn>
                <a:cxn ang="0">
                  <a:pos x="483" y="77"/>
                </a:cxn>
                <a:cxn ang="0">
                  <a:pos x="567" y="31"/>
                </a:cxn>
                <a:cxn ang="0">
                  <a:pos x="567" y="85"/>
                </a:cxn>
                <a:cxn ang="0">
                  <a:pos x="493" y="169"/>
                </a:cxn>
                <a:cxn ang="0">
                  <a:pos x="603" y="123"/>
                </a:cxn>
                <a:cxn ang="0">
                  <a:pos x="557" y="200"/>
                </a:cxn>
                <a:cxn ang="0">
                  <a:pos x="612" y="230"/>
                </a:cxn>
                <a:cxn ang="0">
                  <a:pos x="557" y="246"/>
                </a:cxn>
                <a:cxn ang="0">
                  <a:pos x="495" y="288"/>
                </a:cxn>
                <a:cxn ang="0">
                  <a:pos x="439" y="307"/>
                </a:cxn>
                <a:cxn ang="0">
                  <a:pos x="475" y="385"/>
                </a:cxn>
                <a:cxn ang="0">
                  <a:pos x="393" y="361"/>
                </a:cxn>
                <a:cxn ang="0">
                  <a:pos x="328" y="277"/>
                </a:cxn>
                <a:cxn ang="0">
                  <a:pos x="328" y="354"/>
                </a:cxn>
                <a:cxn ang="0">
                  <a:pos x="273" y="392"/>
                </a:cxn>
                <a:cxn ang="0">
                  <a:pos x="273" y="307"/>
                </a:cxn>
                <a:cxn ang="0">
                  <a:pos x="183" y="377"/>
                </a:cxn>
                <a:cxn ang="0">
                  <a:pos x="109" y="385"/>
                </a:cxn>
                <a:cxn ang="0">
                  <a:pos x="201" y="293"/>
                </a:cxn>
                <a:cxn ang="0">
                  <a:pos x="0" y="216"/>
                </a:cxn>
                <a:cxn ang="0">
                  <a:pos x="137" y="185"/>
                </a:cxn>
                <a:cxn ang="0">
                  <a:pos x="36" y="85"/>
                </a:cxn>
                <a:cxn ang="0">
                  <a:pos x="118" y="99"/>
                </a:cxn>
                <a:cxn ang="0">
                  <a:pos x="118" y="7"/>
                </a:cxn>
                <a:cxn ang="0">
                  <a:pos x="229" y="123"/>
                </a:cxn>
                <a:cxn ang="0">
                  <a:pos x="237" y="54"/>
                </a:cxn>
                <a:cxn ang="0">
                  <a:pos x="308" y="50"/>
                </a:cxn>
                <a:cxn ang="0">
                  <a:pos x="365" y="57"/>
                </a:cxn>
              </a:cxnLst>
              <a:rect l="0" t="0" r="r" b="b"/>
              <a:pathLst>
                <a:path w="612" h="392">
                  <a:moveTo>
                    <a:pt x="365" y="57"/>
                  </a:moveTo>
                  <a:lnTo>
                    <a:pt x="483" y="0"/>
                  </a:lnTo>
                  <a:lnTo>
                    <a:pt x="483" y="77"/>
                  </a:lnTo>
                  <a:lnTo>
                    <a:pt x="567" y="31"/>
                  </a:lnTo>
                  <a:lnTo>
                    <a:pt x="567" y="85"/>
                  </a:lnTo>
                  <a:lnTo>
                    <a:pt x="493" y="169"/>
                  </a:lnTo>
                  <a:lnTo>
                    <a:pt x="603" y="123"/>
                  </a:lnTo>
                  <a:lnTo>
                    <a:pt x="557" y="200"/>
                  </a:lnTo>
                  <a:lnTo>
                    <a:pt x="612" y="230"/>
                  </a:lnTo>
                  <a:lnTo>
                    <a:pt x="557" y="246"/>
                  </a:lnTo>
                  <a:lnTo>
                    <a:pt x="495" y="288"/>
                  </a:lnTo>
                  <a:lnTo>
                    <a:pt x="439" y="307"/>
                  </a:lnTo>
                  <a:lnTo>
                    <a:pt x="475" y="385"/>
                  </a:lnTo>
                  <a:lnTo>
                    <a:pt x="393" y="361"/>
                  </a:lnTo>
                  <a:lnTo>
                    <a:pt x="328" y="277"/>
                  </a:lnTo>
                  <a:lnTo>
                    <a:pt x="328" y="354"/>
                  </a:lnTo>
                  <a:lnTo>
                    <a:pt x="273" y="392"/>
                  </a:lnTo>
                  <a:lnTo>
                    <a:pt x="273" y="307"/>
                  </a:lnTo>
                  <a:lnTo>
                    <a:pt x="183" y="377"/>
                  </a:lnTo>
                  <a:lnTo>
                    <a:pt x="109" y="385"/>
                  </a:lnTo>
                  <a:lnTo>
                    <a:pt x="201" y="293"/>
                  </a:lnTo>
                  <a:lnTo>
                    <a:pt x="0" y="216"/>
                  </a:lnTo>
                  <a:lnTo>
                    <a:pt x="137" y="185"/>
                  </a:lnTo>
                  <a:lnTo>
                    <a:pt x="36" y="85"/>
                  </a:lnTo>
                  <a:lnTo>
                    <a:pt x="118" y="99"/>
                  </a:lnTo>
                  <a:lnTo>
                    <a:pt x="118" y="7"/>
                  </a:lnTo>
                  <a:lnTo>
                    <a:pt x="229" y="123"/>
                  </a:lnTo>
                  <a:lnTo>
                    <a:pt x="237" y="54"/>
                  </a:lnTo>
                  <a:lnTo>
                    <a:pt x="308" y="50"/>
                  </a:lnTo>
                  <a:lnTo>
                    <a:pt x="365" y="57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3" name="Freeform 17"/>
            <p:cNvSpPr/>
            <p:nvPr/>
          </p:nvSpPr>
          <p:spPr bwMode="auto">
            <a:xfrm>
              <a:off x="4819" y="758"/>
              <a:ext cx="114" cy="142"/>
            </a:xfrm>
            <a:custGeom>
              <a:avLst/>
              <a:gdLst/>
              <a:ahLst/>
              <a:cxnLst>
                <a:cxn ang="0">
                  <a:pos x="64" y="175"/>
                </a:cxn>
                <a:cxn ang="0">
                  <a:pos x="0" y="115"/>
                </a:cxn>
                <a:cxn ang="0">
                  <a:pos x="71" y="127"/>
                </a:cxn>
                <a:cxn ang="0">
                  <a:pos x="71" y="55"/>
                </a:cxn>
                <a:cxn ang="0">
                  <a:pos x="85" y="0"/>
                </a:cxn>
                <a:cxn ang="0">
                  <a:pos x="121" y="67"/>
                </a:cxn>
                <a:cxn ang="0">
                  <a:pos x="164" y="12"/>
                </a:cxn>
                <a:cxn ang="0">
                  <a:pos x="164" y="79"/>
                </a:cxn>
                <a:cxn ang="0">
                  <a:pos x="242" y="31"/>
                </a:cxn>
                <a:cxn ang="0">
                  <a:pos x="321" y="25"/>
                </a:cxn>
                <a:cxn ang="0">
                  <a:pos x="229" y="73"/>
                </a:cxn>
                <a:cxn ang="0">
                  <a:pos x="229" y="139"/>
                </a:cxn>
                <a:cxn ang="0">
                  <a:pos x="314" y="109"/>
                </a:cxn>
                <a:cxn ang="0">
                  <a:pos x="292" y="157"/>
                </a:cxn>
                <a:cxn ang="0">
                  <a:pos x="343" y="163"/>
                </a:cxn>
                <a:cxn ang="0">
                  <a:pos x="256" y="187"/>
                </a:cxn>
                <a:cxn ang="0">
                  <a:pos x="321" y="283"/>
                </a:cxn>
                <a:cxn ang="0">
                  <a:pos x="229" y="235"/>
                </a:cxn>
                <a:cxn ang="0">
                  <a:pos x="229" y="265"/>
                </a:cxn>
                <a:cxn ang="0">
                  <a:pos x="164" y="229"/>
                </a:cxn>
                <a:cxn ang="0">
                  <a:pos x="164" y="175"/>
                </a:cxn>
                <a:cxn ang="0">
                  <a:pos x="107" y="235"/>
                </a:cxn>
                <a:cxn ang="0">
                  <a:pos x="36" y="253"/>
                </a:cxn>
                <a:cxn ang="0">
                  <a:pos x="64" y="175"/>
                </a:cxn>
              </a:cxnLst>
              <a:rect l="0" t="0" r="r" b="b"/>
              <a:pathLst>
                <a:path w="343" h="283">
                  <a:moveTo>
                    <a:pt x="64" y="175"/>
                  </a:moveTo>
                  <a:lnTo>
                    <a:pt x="0" y="115"/>
                  </a:lnTo>
                  <a:lnTo>
                    <a:pt x="71" y="127"/>
                  </a:lnTo>
                  <a:lnTo>
                    <a:pt x="71" y="55"/>
                  </a:lnTo>
                  <a:lnTo>
                    <a:pt x="85" y="0"/>
                  </a:lnTo>
                  <a:lnTo>
                    <a:pt x="121" y="67"/>
                  </a:lnTo>
                  <a:lnTo>
                    <a:pt x="164" y="12"/>
                  </a:lnTo>
                  <a:lnTo>
                    <a:pt x="164" y="79"/>
                  </a:lnTo>
                  <a:lnTo>
                    <a:pt x="242" y="31"/>
                  </a:lnTo>
                  <a:lnTo>
                    <a:pt x="321" y="25"/>
                  </a:lnTo>
                  <a:lnTo>
                    <a:pt x="229" y="73"/>
                  </a:lnTo>
                  <a:lnTo>
                    <a:pt x="229" y="139"/>
                  </a:lnTo>
                  <a:lnTo>
                    <a:pt x="314" y="109"/>
                  </a:lnTo>
                  <a:lnTo>
                    <a:pt x="292" y="157"/>
                  </a:lnTo>
                  <a:lnTo>
                    <a:pt x="343" y="163"/>
                  </a:lnTo>
                  <a:lnTo>
                    <a:pt x="256" y="187"/>
                  </a:lnTo>
                  <a:lnTo>
                    <a:pt x="321" y="283"/>
                  </a:lnTo>
                  <a:lnTo>
                    <a:pt x="229" y="235"/>
                  </a:lnTo>
                  <a:lnTo>
                    <a:pt x="229" y="265"/>
                  </a:lnTo>
                  <a:lnTo>
                    <a:pt x="164" y="229"/>
                  </a:lnTo>
                  <a:lnTo>
                    <a:pt x="164" y="175"/>
                  </a:lnTo>
                  <a:lnTo>
                    <a:pt x="107" y="235"/>
                  </a:lnTo>
                  <a:lnTo>
                    <a:pt x="36" y="253"/>
                  </a:lnTo>
                  <a:lnTo>
                    <a:pt x="64" y="175"/>
                  </a:lnTo>
                  <a:close/>
                </a:path>
              </a:pathLst>
            </a:custGeom>
            <a:solidFill>
              <a:srgbClr val="99FF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" name="Rectangle 18"/>
            <p:cNvSpPr>
              <a:spLocks noChangeArrowheads="1"/>
            </p:cNvSpPr>
            <p:nvPr/>
          </p:nvSpPr>
          <p:spPr bwMode="auto">
            <a:xfrm>
              <a:off x="4659" y="872"/>
              <a:ext cx="76" cy="32"/>
            </a:xfrm>
            <a:prstGeom prst="rect">
              <a:avLst/>
            </a:prstGeom>
            <a:solidFill>
              <a:srgbClr val="077ABA"/>
            </a:solidFill>
            <a:ln w="9525">
              <a:noFill/>
              <a:miter lim="800000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" name="Freeform 19"/>
            <p:cNvSpPr/>
            <p:nvPr/>
          </p:nvSpPr>
          <p:spPr bwMode="auto">
            <a:xfrm>
              <a:off x="4857" y="533"/>
              <a:ext cx="6" cy="186"/>
            </a:xfrm>
            <a:custGeom>
              <a:avLst/>
              <a:gdLst/>
              <a:ahLst/>
              <a:cxnLst>
                <a:cxn ang="0">
                  <a:pos x="9" y="372"/>
                </a:cxn>
                <a:cxn ang="0">
                  <a:pos x="0" y="0"/>
                </a:cxn>
                <a:cxn ang="0">
                  <a:pos x="19" y="78"/>
                </a:cxn>
                <a:cxn ang="0">
                  <a:pos x="19" y="287"/>
                </a:cxn>
                <a:cxn ang="0">
                  <a:pos x="9" y="372"/>
                </a:cxn>
              </a:cxnLst>
              <a:rect l="0" t="0" r="r" b="b"/>
              <a:pathLst>
                <a:path w="19" h="372">
                  <a:moveTo>
                    <a:pt x="9" y="372"/>
                  </a:moveTo>
                  <a:lnTo>
                    <a:pt x="0" y="0"/>
                  </a:lnTo>
                  <a:lnTo>
                    <a:pt x="19" y="78"/>
                  </a:lnTo>
                  <a:lnTo>
                    <a:pt x="19" y="287"/>
                  </a:lnTo>
                  <a:lnTo>
                    <a:pt x="9" y="372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6" name="Freeform 20"/>
            <p:cNvSpPr/>
            <p:nvPr/>
          </p:nvSpPr>
          <p:spPr bwMode="auto">
            <a:xfrm>
              <a:off x="4925" y="490"/>
              <a:ext cx="64" cy="217"/>
            </a:xfrm>
            <a:custGeom>
              <a:avLst/>
              <a:gdLst/>
              <a:ahLst/>
              <a:cxnLst>
                <a:cxn ang="0">
                  <a:pos x="0" y="434"/>
                </a:cxn>
                <a:cxn ang="0">
                  <a:pos x="194" y="0"/>
                </a:cxn>
                <a:cxn ang="0">
                  <a:pos x="157" y="125"/>
                </a:cxn>
                <a:cxn ang="0">
                  <a:pos x="56" y="372"/>
                </a:cxn>
                <a:cxn ang="0">
                  <a:pos x="0" y="434"/>
                </a:cxn>
              </a:cxnLst>
              <a:rect l="0" t="0" r="r" b="b"/>
              <a:pathLst>
                <a:path w="194" h="434">
                  <a:moveTo>
                    <a:pt x="0" y="434"/>
                  </a:moveTo>
                  <a:lnTo>
                    <a:pt x="194" y="0"/>
                  </a:lnTo>
                  <a:lnTo>
                    <a:pt x="157" y="125"/>
                  </a:lnTo>
                  <a:lnTo>
                    <a:pt x="56" y="372"/>
                  </a:lnTo>
                  <a:lnTo>
                    <a:pt x="0" y="434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7" name="Freeform 21"/>
            <p:cNvSpPr/>
            <p:nvPr/>
          </p:nvSpPr>
          <p:spPr bwMode="auto">
            <a:xfrm>
              <a:off x="4706" y="623"/>
              <a:ext cx="83" cy="92"/>
            </a:xfrm>
            <a:custGeom>
              <a:avLst/>
              <a:gdLst/>
              <a:ahLst/>
              <a:cxnLst>
                <a:cxn ang="0">
                  <a:pos x="250" y="185"/>
                </a:cxn>
                <a:cxn ang="0">
                  <a:pos x="0" y="0"/>
                </a:cxn>
                <a:cxn ang="0">
                  <a:pos x="37" y="36"/>
                </a:cxn>
                <a:cxn ang="0">
                  <a:pos x="175" y="154"/>
                </a:cxn>
                <a:cxn ang="0">
                  <a:pos x="250" y="185"/>
                </a:cxn>
              </a:cxnLst>
              <a:rect l="0" t="0" r="r" b="b"/>
              <a:pathLst>
                <a:path w="250" h="185">
                  <a:moveTo>
                    <a:pt x="250" y="185"/>
                  </a:moveTo>
                  <a:lnTo>
                    <a:pt x="0" y="0"/>
                  </a:lnTo>
                  <a:lnTo>
                    <a:pt x="37" y="36"/>
                  </a:lnTo>
                  <a:lnTo>
                    <a:pt x="175" y="154"/>
                  </a:lnTo>
                  <a:lnTo>
                    <a:pt x="250" y="185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8" name="Freeform 22"/>
            <p:cNvSpPr/>
            <p:nvPr/>
          </p:nvSpPr>
          <p:spPr bwMode="auto">
            <a:xfrm>
              <a:off x="4731" y="443"/>
              <a:ext cx="61" cy="180"/>
            </a:xfrm>
            <a:custGeom>
              <a:avLst/>
              <a:gdLst/>
              <a:ahLst/>
              <a:cxnLst>
                <a:cxn ang="0">
                  <a:pos x="100" y="218"/>
                </a:cxn>
                <a:cxn ang="0">
                  <a:pos x="0" y="0"/>
                </a:cxn>
                <a:cxn ang="0">
                  <a:pos x="35" y="77"/>
                </a:cxn>
                <a:cxn ang="0">
                  <a:pos x="92" y="133"/>
                </a:cxn>
                <a:cxn ang="0">
                  <a:pos x="184" y="358"/>
                </a:cxn>
                <a:cxn ang="0">
                  <a:pos x="100" y="218"/>
                </a:cxn>
              </a:cxnLst>
              <a:rect l="0" t="0" r="r" b="b"/>
              <a:pathLst>
                <a:path w="184" h="358">
                  <a:moveTo>
                    <a:pt x="100" y="218"/>
                  </a:moveTo>
                  <a:lnTo>
                    <a:pt x="0" y="0"/>
                  </a:lnTo>
                  <a:lnTo>
                    <a:pt x="35" y="77"/>
                  </a:lnTo>
                  <a:lnTo>
                    <a:pt x="92" y="133"/>
                  </a:lnTo>
                  <a:lnTo>
                    <a:pt x="184" y="358"/>
                  </a:lnTo>
                  <a:lnTo>
                    <a:pt x="100" y="218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9" name="Freeform 23"/>
            <p:cNvSpPr/>
            <p:nvPr/>
          </p:nvSpPr>
          <p:spPr bwMode="auto">
            <a:xfrm>
              <a:off x="4958" y="471"/>
              <a:ext cx="16" cy="2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0" y="40"/>
                </a:cxn>
                <a:cxn ang="0">
                  <a:pos x="47" y="40"/>
                </a:cxn>
                <a:cxn ang="0">
                  <a:pos x="16" y="0"/>
                </a:cxn>
              </a:cxnLst>
              <a:rect l="0" t="0" r="r" b="b"/>
              <a:pathLst>
                <a:path w="47" h="40">
                  <a:moveTo>
                    <a:pt x="16" y="0"/>
                  </a:moveTo>
                  <a:lnTo>
                    <a:pt x="0" y="40"/>
                  </a:lnTo>
                  <a:lnTo>
                    <a:pt x="47" y="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0" name="Freeform 24"/>
            <p:cNvSpPr/>
            <p:nvPr/>
          </p:nvSpPr>
          <p:spPr bwMode="auto">
            <a:xfrm>
              <a:off x="5011" y="617"/>
              <a:ext cx="17" cy="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9"/>
                </a:cxn>
                <a:cxn ang="0">
                  <a:pos x="51" y="39"/>
                </a:cxn>
                <a:cxn ang="0">
                  <a:pos x="0" y="0"/>
                </a:cxn>
              </a:cxnLst>
              <a:rect l="0" t="0" r="r" b="b"/>
              <a:pathLst>
                <a:path w="51" h="39">
                  <a:moveTo>
                    <a:pt x="0" y="0"/>
                  </a:moveTo>
                  <a:lnTo>
                    <a:pt x="0" y="39"/>
                  </a:lnTo>
                  <a:lnTo>
                    <a:pt x="51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1" name="Freeform 25"/>
            <p:cNvSpPr/>
            <p:nvPr/>
          </p:nvSpPr>
          <p:spPr bwMode="auto">
            <a:xfrm>
              <a:off x="4748" y="345"/>
              <a:ext cx="17" cy="42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0" y="84"/>
                </a:cxn>
                <a:cxn ang="0">
                  <a:pos x="53" y="54"/>
                </a:cxn>
                <a:cxn ang="0">
                  <a:pos x="23" y="0"/>
                </a:cxn>
              </a:cxnLst>
              <a:rect l="0" t="0" r="r" b="b"/>
              <a:pathLst>
                <a:path w="53" h="84">
                  <a:moveTo>
                    <a:pt x="23" y="0"/>
                  </a:moveTo>
                  <a:lnTo>
                    <a:pt x="0" y="84"/>
                  </a:lnTo>
                  <a:lnTo>
                    <a:pt x="53" y="54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2" name="Freeform 26"/>
            <p:cNvSpPr/>
            <p:nvPr/>
          </p:nvSpPr>
          <p:spPr bwMode="auto">
            <a:xfrm>
              <a:off x="4814" y="518"/>
              <a:ext cx="12" cy="24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45"/>
                </a:cxn>
                <a:cxn ang="0">
                  <a:pos x="36" y="49"/>
                </a:cxn>
                <a:cxn ang="0">
                  <a:pos x="8" y="0"/>
                </a:cxn>
              </a:cxnLst>
              <a:rect l="0" t="0" r="r" b="b"/>
              <a:pathLst>
                <a:path w="36" h="49">
                  <a:moveTo>
                    <a:pt x="8" y="0"/>
                  </a:moveTo>
                  <a:lnTo>
                    <a:pt x="0" y="45"/>
                  </a:lnTo>
                  <a:lnTo>
                    <a:pt x="36" y="4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3" name="Freeform 27"/>
            <p:cNvSpPr/>
            <p:nvPr/>
          </p:nvSpPr>
          <p:spPr bwMode="auto">
            <a:xfrm>
              <a:off x="4677" y="564"/>
              <a:ext cx="20" cy="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60"/>
                </a:cxn>
                <a:cxn ang="0">
                  <a:pos x="59" y="0"/>
                </a:cxn>
                <a:cxn ang="0">
                  <a:pos x="0" y="0"/>
                </a:cxn>
              </a:cxnLst>
              <a:rect l="0" t="0" r="r" b="b"/>
              <a:pathLst>
                <a:path w="59" h="60">
                  <a:moveTo>
                    <a:pt x="0" y="0"/>
                  </a:moveTo>
                  <a:lnTo>
                    <a:pt x="6" y="60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4" name="Freeform 28"/>
            <p:cNvSpPr/>
            <p:nvPr/>
          </p:nvSpPr>
          <p:spPr bwMode="auto">
            <a:xfrm>
              <a:off x="4958" y="1005"/>
              <a:ext cx="20" cy="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1"/>
                </a:cxn>
                <a:cxn ang="0">
                  <a:pos x="60" y="61"/>
                </a:cxn>
                <a:cxn ang="0">
                  <a:pos x="0" y="0"/>
                </a:cxn>
              </a:cxnLst>
              <a:rect l="0" t="0" r="r" b="b"/>
              <a:pathLst>
                <a:path w="60" h="61">
                  <a:moveTo>
                    <a:pt x="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65" name="Group 29"/>
          <p:cNvGrpSpPr/>
          <p:nvPr/>
        </p:nvGrpSpPr>
        <p:grpSpPr bwMode="auto">
          <a:xfrm>
            <a:off x="4932076" y="4221088"/>
            <a:ext cx="1109663" cy="1219200"/>
            <a:chOff x="4896" y="0"/>
            <a:chExt cx="699" cy="768"/>
          </a:xfrm>
        </p:grpSpPr>
        <p:sp>
          <p:nvSpPr>
            <p:cNvPr id="66" name="Freeform 30"/>
            <p:cNvSpPr/>
            <p:nvPr/>
          </p:nvSpPr>
          <p:spPr bwMode="auto">
            <a:xfrm>
              <a:off x="4896" y="624"/>
              <a:ext cx="181" cy="144"/>
            </a:xfrm>
            <a:custGeom>
              <a:avLst/>
              <a:gdLst/>
              <a:ahLst/>
              <a:cxnLst>
                <a:cxn ang="0">
                  <a:pos x="542" y="48"/>
                </a:cxn>
                <a:cxn ang="0">
                  <a:pos x="477" y="0"/>
                </a:cxn>
                <a:cxn ang="0">
                  <a:pos x="0" y="282"/>
                </a:cxn>
                <a:cxn ang="0">
                  <a:pos x="28" y="288"/>
                </a:cxn>
                <a:cxn ang="0">
                  <a:pos x="449" y="66"/>
                </a:cxn>
                <a:cxn ang="0">
                  <a:pos x="506" y="108"/>
                </a:cxn>
                <a:cxn ang="0">
                  <a:pos x="542" y="48"/>
                </a:cxn>
              </a:cxnLst>
              <a:rect l="0" t="0" r="r" b="b"/>
              <a:pathLst>
                <a:path w="542" h="288">
                  <a:moveTo>
                    <a:pt x="542" y="48"/>
                  </a:moveTo>
                  <a:lnTo>
                    <a:pt x="477" y="0"/>
                  </a:lnTo>
                  <a:lnTo>
                    <a:pt x="0" y="282"/>
                  </a:lnTo>
                  <a:lnTo>
                    <a:pt x="28" y="288"/>
                  </a:lnTo>
                  <a:lnTo>
                    <a:pt x="449" y="66"/>
                  </a:lnTo>
                  <a:lnTo>
                    <a:pt x="506" y="108"/>
                  </a:lnTo>
                  <a:lnTo>
                    <a:pt x="542" y="48"/>
                  </a:lnTo>
                  <a:close/>
                </a:path>
              </a:pathLst>
            </a:custGeom>
            <a:solidFill>
              <a:srgbClr val="000016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67" name="Group 31"/>
            <p:cNvGrpSpPr/>
            <p:nvPr/>
          </p:nvGrpSpPr>
          <p:grpSpPr bwMode="auto">
            <a:xfrm>
              <a:off x="4992" y="0"/>
              <a:ext cx="603" cy="718"/>
              <a:chOff x="5011" y="188"/>
              <a:chExt cx="603" cy="718"/>
            </a:xfrm>
          </p:grpSpPr>
          <p:sp>
            <p:nvSpPr>
              <p:cNvPr id="68" name="Freeform 32"/>
              <p:cNvSpPr/>
              <p:nvPr/>
            </p:nvSpPr>
            <p:spPr bwMode="auto">
              <a:xfrm>
                <a:off x="5011" y="188"/>
                <a:ext cx="522" cy="713"/>
              </a:xfrm>
              <a:custGeom>
                <a:avLst/>
                <a:gdLst/>
                <a:ahLst/>
                <a:cxnLst>
                  <a:cxn ang="0">
                    <a:pos x="250" y="37"/>
                  </a:cxn>
                  <a:cxn ang="0">
                    <a:pos x="293" y="16"/>
                  </a:cxn>
                  <a:cxn ang="0">
                    <a:pos x="338" y="8"/>
                  </a:cxn>
                  <a:cxn ang="0">
                    <a:pos x="391" y="3"/>
                  </a:cxn>
                  <a:cxn ang="0">
                    <a:pos x="474" y="19"/>
                  </a:cxn>
                  <a:cxn ang="0">
                    <a:pos x="497" y="101"/>
                  </a:cxn>
                  <a:cxn ang="0">
                    <a:pos x="544" y="160"/>
                  </a:cxn>
                  <a:cxn ang="0">
                    <a:pos x="647" y="155"/>
                  </a:cxn>
                  <a:cxn ang="0">
                    <a:pos x="1076" y="213"/>
                  </a:cxn>
                  <a:cxn ang="0">
                    <a:pos x="1267" y="329"/>
                  </a:cxn>
                  <a:cxn ang="0">
                    <a:pos x="1380" y="418"/>
                  </a:cxn>
                  <a:cxn ang="0">
                    <a:pos x="1416" y="434"/>
                  </a:cxn>
                  <a:cxn ang="0">
                    <a:pos x="1427" y="451"/>
                  </a:cxn>
                  <a:cxn ang="0">
                    <a:pos x="1426" y="473"/>
                  </a:cxn>
                  <a:cxn ang="0">
                    <a:pos x="1423" y="509"/>
                  </a:cxn>
                  <a:cxn ang="0">
                    <a:pos x="1475" y="562"/>
                  </a:cxn>
                  <a:cxn ang="0">
                    <a:pos x="1492" y="630"/>
                  </a:cxn>
                  <a:cxn ang="0">
                    <a:pos x="1567" y="708"/>
                  </a:cxn>
                  <a:cxn ang="0">
                    <a:pos x="1555" y="810"/>
                  </a:cxn>
                  <a:cxn ang="0">
                    <a:pos x="1567" y="911"/>
                  </a:cxn>
                  <a:cxn ang="0">
                    <a:pos x="1558" y="971"/>
                  </a:cxn>
                  <a:cxn ang="0">
                    <a:pos x="1537" y="1020"/>
                  </a:cxn>
                  <a:cxn ang="0">
                    <a:pos x="1495" y="1072"/>
                  </a:cxn>
                  <a:cxn ang="0">
                    <a:pos x="1406" y="1183"/>
                  </a:cxn>
                  <a:cxn ang="0">
                    <a:pos x="1375" y="1419"/>
                  </a:cxn>
                  <a:cxn ang="0">
                    <a:pos x="500" y="1264"/>
                  </a:cxn>
                  <a:cxn ang="0">
                    <a:pos x="483" y="1175"/>
                  </a:cxn>
                  <a:cxn ang="0">
                    <a:pos x="438" y="1219"/>
                  </a:cxn>
                  <a:cxn ang="0">
                    <a:pos x="377" y="1285"/>
                  </a:cxn>
                  <a:cxn ang="0">
                    <a:pos x="175" y="1271"/>
                  </a:cxn>
                  <a:cxn ang="0">
                    <a:pos x="87" y="1211"/>
                  </a:cxn>
                  <a:cxn ang="0">
                    <a:pos x="228" y="1093"/>
                  </a:cxn>
                  <a:cxn ang="0">
                    <a:pos x="387" y="1005"/>
                  </a:cxn>
                  <a:cxn ang="0">
                    <a:pos x="359" y="946"/>
                  </a:cxn>
                  <a:cxn ang="0">
                    <a:pos x="359" y="822"/>
                  </a:cxn>
                  <a:cxn ang="0">
                    <a:pos x="333" y="666"/>
                  </a:cxn>
                  <a:cxn ang="0">
                    <a:pos x="192" y="608"/>
                  </a:cxn>
                  <a:cxn ang="0">
                    <a:pos x="96" y="505"/>
                  </a:cxn>
                  <a:cxn ang="0">
                    <a:pos x="0" y="349"/>
                  </a:cxn>
                  <a:cxn ang="0">
                    <a:pos x="70" y="179"/>
                  </a:cxn>
                  <a:cxn ang="0">
                    <a:pos x="184" y="68"/>
                  </a:cxn>
                </a:cxnLst>
                <a:rect l="0" t="0" r="r" b="b"/>
                <a:pathLst>
                  <a:path w="1567" h="1426">
                    <a:moveTo>
                      <a:pt x="227" y="54"/>
                    </a:moveTo>
                    <a:lnTo>
                      <a:pt x="250" y="37"/>
                    </a:lnTo>
                    <a:lnTo>
                      <a:pt x="272" y="25"/>
                    </a:lnTo>
                    <a:lnTo>
                      <a:pt x="293" y="16"/>
                    </a:lnTo>
                    <a:lnTo>
                      <a:pt x="315" y="12"/>
                    </a:lnTo>
                    <a:lnTo>
                      <a:pt x="338" y="8"/>
                    </a:lnTo>
                    <a:lnTo>
                      <a:pt x="364" y="6"/>
                    </a:lnTo>
                    <a:lnTo>
                      <a:pt x="391" y="3"/>
                    </a:lnTo>
                    <a:lnTo>
                      <a:pt x="423" y="0"/>
                    </a:lnTo>
                    <a:lnTo>
                      <a:pt x="474" y="19"/>
                    </a:lnTo>
                    <a:lnTo>
                      <a:pt x="497" y="54"/>
                    </a:lnTo>
                    <a:lnTo>
                      <a:pt x="497" y="101"/>
                    </a:lnTo>
                    <a:lnTo>
                      <a:pt x="544" y="116"/>
                    </a:lnTo>
                    <a:lnTo>
                      <a:pt x="544" y="160"/>
                    </a:lnTo>
                    <a:lnTo>
                      <a:pt x="572" y="175"/>
                    </a:lnTo>
                    <a:lnTo>
                      <a:pt x="647" y="155"/>
                    </a:lnTo>
                    <a:lnTo>
                      <a:pt x="886" y="155"/>
                    </a:lnTo>
                    <a:lnTo>
                      <a:pt x="1076" y="213"/>
                    </a:lnTo>
                    <a:lnTo>
                      <a:pt x="1134" y="253"/>
                    </a:lnTo>
                    <a:lnTo>
                      <a:pt x="1267" y="329"/>
                    </a:lnTo>
                    <a:lnTo>
                      <a:pt x="1319" y="374"/>
                    </a:lnTo>
                    <a:lnTo>
                      <a:pt x="1380" y="418"/>
                    </a:lnTo>
                    <a:lnTo>
                      <a:pt x="1401" y="425"/>
                    </a:lnTo>
                    <a:lnTo>
                      <a:pt x="1416" y="434"/>
                    </a:lnTo>
                    <a:lnTo>
                      <a:pt x="1423" y="441"/>
                    </a:lnTo>
                    <a:lnTo>
                      <a:pt x="1427" y="451"/>
                    </a:lnTo>
                    <a:lnTo>
                      <a:pt x="1427" y="461"/>
                    </a:lnTo>
                    <a:lnTo>
                      <a:pt x="1426" y="473"/>
                    </a:lnTo>
                    <a:lnTo>
                      <a:pt x="1424" y="490"/>
                    </a:lnTo>
                    <a:lnTo>
                      <a:pt x="1423" y="509"/>
                    </a:lnTo>
                    <a:lnTo>
                      <a:pt x="1475" y="529"/>
                    </a:lnTo>
                    <a:lnTo>
                      <a:pt x="1475" y="562"/>
                    </a:lnTo>
                    <a:lnTo>
                      <a:pt x="1492" y="597"/>
                    </a:lnTo>
                    <a:lnTo>
                      <a:pt x="1492" y="630"/>
                    </a:lnTo>
                    <a:lnTo>
                      <a:pt x="1509" y="664"/>
                    </a:lnTo>
                    <a:lnTo>
                      <a:pt x="1567" y="708"/>
                    </a:lnTo>
                    <a:lnTo>
                      <a:pt x="1567" y="752"/>
                    </a:lnTo>
                    <a:lnTo>
                      <a:pt x="1555" y="810"/>
                    </a:lnTo>
                    <a:lnTo>
                      <a:pt x="1567" y="873"/>
                    </a:lnTo>
                    <a:lnTo>
                      <a:pt x="1567" y="911"/>
                    </a:lnTo>
                    <a:lnTo>
                      <a:pt x="1564" y="944"/>
                    </a:lnTo>
                    <a:lnTo>
                      <a:pt x="1558" y="971"/>
                    </a:lnTo>
                    <a:lnTo>
                      <a:pt x="1550" y="996"/>
                    </a:lnTo>
                    <a:lnTo>
                      <a:pt x="1537" y="1020"/>
                    </a:lnTo>
                    <a:lnTo>
                      <a:pt x="1519" y="1045"/>
                    </a:lnTo>
                    <a:lnTo>
                      <a:pt x="1495" y="1072"/>
                    </a:lnTo>
                    <a:lnTo>
                      <a:pt x="1463" y="1103"/>
                    </a:lnTo>
                    <a:lnTo>
                      <a:pt x="1406" y="1183"/>
                    </a:lnTo>
                    <a:lnTo>
                      <a:pt x="1358" y="1296"/>
                    </a:lnTo>
                    <a:lnTo>
                      <a:pt x="1375" y="1419"/>
                    </a:lnTo>
                    <a:lnTo>
                      <a:pt x="492" y="1426"/>
                    </a:lnTo>
                    <a:lnTo>
                      <a:pt x="500" y="1264"/>
                    </a:lnTo>
                    <a:lnTo>
                      <a:pt x="552" y="1167"/>
                    </a:lnTo>
                    <a:lnTo>
                      <a:pt x="483" y="1175"/>
                    </a:lnTo>
                    <a:lnTo>
                      <a:pt x="438" y="1167"/>
                    </a:lnTo>
                    <a:lnTo>
                      <a:pt x="438" y="1219"/>
                    </a:lnTo>
                    <a:lnTo>
                      <a:pt x="395" y="1227"/>
                    </a:lnTo>
                    <a:lnTo>
                      <a:pt x="377" y="1285"/>
                    </a:lnTo>
                    <a:lnTo>
                      <a:pt x="237" y="1315"/>
                    </a:lnTo>
                    <a:lnTo>
                      <a:pt x="175" y="1271"/>
                    </a:lnTo>
                    <a:lnTo>
                      <a:pt x="96" y="1271"/>
                    </a:lnTo>
                    <a:lnTo>
                      <a:pt x="87" y="1211"/>
                    </a:lnTo>
                    <a:lnTo>
                      <a:pt x="132" y="1159"/>
                    </a:lnTo>
                    <a:lnTo>
                      <a:pt x="228" y="1093"/>
                    </a:lnTo>
                    <a:lnTo>
                      <a:pt x="308" y="1078"/>
                    </a:lnTo>
                    <a:lnTo>
                      <a:pt x="387" y="1005"/>
                    </a:lnTo>
                    <a:lnTo>
                      <a:pt x="387" y="982"/>
                    </a:lnTo>
                    <a:lnTo>
                      <a:pt x="359" y="946"/>
                    </a:lnTo>
                    <a:lnTo>
                      <a:pt x="359" y="888"/>
                    </a:lnTo>
                    <a:lnTo>
                      <a:pt x="359" y="822"/>
                    </a:lnTo>
                    <a:lnTo>
                      <a:pt x="333" y="755"/>
                    </a:lnTo>
                    <a:lnTo>
                      <a:pt x="333" y="666"/>
                    </a:lnTo>
                    <a:lnTo>
                      <a:pt x="237" y="603"/>
                    </a:lnTo>
                    <a:lnTo>
                      <a:pt x="192" y="608"/>
                    </a:lnTo>
                    <a:lnTo>
                      <a:pt x="84" y="560"/>
                    </a:lnTo>
                    <a:lnTo>
                      <a:pt x="96" y="505"/>
                    </a:lnTo>
                    <a:lnTo>
                      <a:pt x="36" y="437"/>
                    </a:lnTo>
                    <a:lnTo>
                      <a:pt x="0" y="349"/>
                    </a:lnTo>
                    <a:lnTo>
                      <a:pt x="17" y="245"/>
                    </a:lnTo>
                    <a:lnTo>
                      <a:pt x="70" y="179"/>
                    </a:lnTo>
                    <a:lnTo>
                      <a:pt x="141" y="98"/>
                    </a:lnTo>
                    <a:lnTo>
                      <a:pt x="184" y="68"/>
                    </a:lnTo>
                    <a:lnTo>
                      <a:pt x="227" y="54"/>
                    </a:lnTo>
                    <a:close/>
                  </a:path>
                </a:pathLst>
              </a:custGeom>
              <a:solidFill>
                <a:srgbClr val="00000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69" name="Freeform 33"/>
              <p:cNvSpPr/>
              <p:nvPr/>
            </p:nvSpPr>
            <p:spPr bwMode="auto">
              <a:xfrm>
                <a:off x="5011" y="344"/>
                <a:ext cx="192" cy="183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0" y="90"/>
                  </a:cxn>
                  <a:cxn ang="0">
                    <a:pos x="41" y="147"/>
                  </a:cxn>
                  <a:cxn ang="0">
                    <a:pos x="120" y="195"/>
                  </a:cxn>
                  <a:cxn ang="0">
                    <a:pos x="200" y="186"/>
                  </a:cxn>
                  <a:cxn ang="0">
                    <a:pos x="311" y="152"/>
                  </a:cxn>
                  <a:cxn ang="0">
                    <a:pos x="425" y="200"/>
                  </a:cxn>
                  <a:cxn ang="0">
                    <a:pos x="385" y="263"/>
                  </a:cxn>
                  <a:cxn ang="0">
                    <a:pos x="341" y="266"/>
                  </a:cxn>
                  <a:cxn ang="0">
                    <a:pos x="232" y="290"/>
                  </a:cxn>
                  <a:cxn ang="0">
                    <a:pos x="317" y="347"/>
                  </a:cxn>
                  <a:cxn ang="0">
                    <a:pos x="419" y="365"/>
                  </a:cxn>
                  <a:cxn ang="0">
                    <a:pos x="487" y="365"/>
                  </a:cxn>
                  <a:cxn ang="0">
                    <a:pos x="576" y="323"/>
                  </a:cxn>
                  <a:cxn ang="0">
                    <a:pos x="537" y="247"/>
                  </a:cxn>
                  <a:cxn ang="0">
                    <a:pos x="475" y="147"/>
                  </a:cxn>
                  <a:cxn ang="0">
                    <a:pos x="317" y="33"/>
                  </a:cxn>
                  <a:cxn ang="0">
                    <a:pos x="203" y="0"/>
                  </a:cxn>
                  <a:cxn ang="0">
                    <a:pos x="74" y="14"/>
                  </a:cxn>
                  <a:cxn ang="0">
                    <a:pos x="71" y="14"/>
                  </a:cxn>
                  <a:cxn ang="0">
                    <a:pos x="61" y="15"/>
                  </a:cxn>
                  <a:cxn ang="0">
                    <a:pos x="48" y="18"/>
                  </a:cxn>
                  <a:cxn ang="0">
                    <a:pos x="34" y="19"/>
                  </a:cxn>
                  <a:cxn ang="0">
                    <a:pos x="19" y="20"/>
                  </a:cxn>
                  <a:cxn ang="0">
                    <a:pos x="8" y="2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576" h="365">
                    <a:moveTo>
                      <a:pt x="0" y="24"/>
                    </a:moveTo>
                    <a:lnTo>
                      <a:pt x="0" y="90"/>
                    </a:lnTo>
                    <a:lnTo>
                      <a:pt x="41" y="147"/>
                    </a:lnTo>
                    <a:lnTo>
                      <a:pt x="120" y="195"/>
                    </a:lnTo>
                    <a:lnTo>
                      <a:pt x="200" y="186"/>
                    </a:lnTo>
                    <a:lnTo>
                      <a:pt x="311" y="152"/>
                    </a:lnTo>
                    <a:lnTo>
                      <a:pt x="425" y="200"/>
                    </a:lnTo>
                    <a:lnTo>
                      <a:pt x="385" y="263"/>
                    </a:lnTo>
                    <a:lnTo>
                      <a:pt x="341" y="266"/>
                    </a:lnTo>
                    <a:lnTo>
                      <a:pt x="232" y="290"/>
                    </a:lnTo>
                    <a:lnTo>
                      <a:pt x="317" y="347"/>
                    </a:lnTo>
                    <a:lnTo>
                      <a:pt x="419" y="365"/>
                    </a:lnTo>
                    <a:lnTo>
                      <a:pt x="487" y="365"/>
                    </a:lnTo>
                    <a:lnTo>
                      <a:pt x="576" y="323"/>
                    </a:lnTo>
                    <a:lnTo>
                      <a:pt x="537" y="247"/>
                    </a:lnTo>
                    <a:lnTo>
                      <a:pt x="475" y="147"/>
                    </a:lnTo>
                    <a:lnTo>
                      <a:pt x="317" y="33"/>
                    </a:lnTo>
                    <a:lnTo>
                      <a:pt x="203" y="0"/>
                    </a:lnTo>
                    <a:lnTo>
                      <a:pt x="74" y="14"/>
                    </a:lnTo>
                    <a:lnTo>
                      <a:pt x="71" y="14"/>
                    </a:lnTo>
                    <a:lnTo>
                      <a:pt x="61" y="15"/>
                    </a:lnTo>
                    <a:lnTo>
                      <a:pt x="48" y="18"/>
                    </a:lnTo>
                    <a:lnTo>
                      <a:pt x="34" y="19"/>
                    </a:lnTo>
                    <a:lnTo>
                      <a:pt x="19" y="20"/>
                    </a:lnTo>
                    <a:lnTo>
                      <a:pt x="8" y="2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0" name="Freeform 34"/>
              <p:cNvSpPr/>
              <p:nvPr/>
            </p:nvSpPr>
            <p:spPr bwMode="auto">
              <a:xfrm>
                <a:off x="5046" y="454"/>
                <a:ext cx="83" cy="33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174" y="0"/>
                  </a:cxn>
                  <a:cxn ang="0">
                    <a:pos x="249" y="42"/>
                  </a:cxn>
                  <a:cxn ang="0">
                    <a:pos x="100" y="66"/>
                  </a:cxn>
                  <a:cxn ang="0">
                    <a:pos x="0" y="23"/>
                  </a:cxn>
                </a:cxnLst>
                <a:rect l="0" t="0" r="r" b="b"/>
                <a:pathLst>
                  <a:path w="249" h="66">
                    <a:moveTo>
                      <a:pt x="0" y="23"/>
                    </a:moveTo>
                    <a:lnTo>
                      <a:pt x="174" y="0"/>
                    </a:lnTo>
                    <a:lnTo>
                      <a:pt x="249" y="42"/>
                    </a:lnTo>
                    <a:lnTo>
                      <a:pt x="100" y="66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87F7F7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1" name="Freeform 35"/>
              <p:cNvSpPr/>
              <p:nvPr/>
            </p:nvSpPr>
            <p:spPr bwMode="auto">
              <a:xfrm>
                <a:off x="5158" y="501"/>
                <a:ext cx="174" cy="142"/>
              </a:xfrm>
              <a:custGeom>
                <a:avLst/>
                <a:gdLst/>
                <a:ahLst/>
                <a:cxnLst>
                  <a:cxn ang="0">
                    <a:pos x="152" y="109"/>
                  </a:cxn>
                  <a:cxn ang="0">
                    <a:pos x="108" y="90"/>
                  </a:cxn>
                  <a:cxn ang="0">
                    <a:pos x="52" y="0"/>
                  </a:cxn>
                  <a:cxn ang="0">
                    <a:pos x="0" y="9"/>
                  </a:cxn>
                  <a:cxn ang="0">
                    <a:pos x="0" y="51"/>
                  </a:cxn>
                  <a:cxn ang="0">
                    <a:pos x="52" y="85"/>
                  </a:cxn>
                  <a:cxn ang="0">
                    <a:pos x="52" y="143"/>
                  </a:cxn>
                  <a:cxn ang="0">
                    <a:pos x="96" y="189"/>
                  </a:cxn>
                  <a:cxn ang="0">
                    <a:pos x="135" y="228"/>
                  </a:cxn>
                  <a:cxn ang="0">
                    <a:pos x="175" y="247"/>
                  </a:cxn>
                  <a:cxn ang="0">
                    <a:pos x="232" y="242"/>
                  </a:cxn>
                  <a:cxn ang="0">
                    <a:pos x="314" y="242"/>
                  </a:cxn>
                  <a:cxn ang="0">
                    <a:pos x="381" y="283"/>
                  </a:cxn>
                  <a:cxn ang="0">
                    <a:pos x="522" y="283"/>
                  </a:cxn>
                  <a:cxn ang="0">
                    <a:pos x="501" y="209"/>
                  </a:cxn>
                  <a:cxn ang="0">
                    <a:pos x="393" y="204"/>
                  </a:cxn>
                  <a:cxn ang="0">
                    <a:pos x="275" y="199"/>
                  </a:cxn>
                  <a:cxn ang="0">
                    <a:pos x="246" y="167"/>
                  </a:cxn>
                  <a:cxn ang="0">
                    <a:pos x="187" y="157"/>
                  </a:cxn>
                  <a:cxn ang="0">
                    <a:pos x="152" y="109"/>
                  </a:cxn>
                </a:cxnLst>
                <a:rect l="0" t="0" r="r" b="b"/>
                <a:pathLst>
                  <a:path w="522" h="283">
                    <a:moveTo>
                      <a:pt x="152" y="109"/>
                    </a:moveTo>
                    <a:lnTo>
                      <a:pt x="108" y="90"/>
                    </a:lnTo>
                    <a:lnTo>
                      <a:pt x="52" y="0"/>
                    </a:lnTo>
                    <a:lnTo>
                      <a:pt x="0" y="9"/>
                    </a:lnTo>
                    <a:lnTo>
                      <a:pt x="0" y="51"/>
                    </a:lnTo>
                    <a:lnTo>
                      <a:pt x="52" y="85"/>
                    </a:lnTo>
                    <a:lnTo>
                      <a:pt x="52" y="143"/>
                    </a:lnTo>
                    <a:lnTo>
                      <a:pt x="96" y="189"/>
                    </a:lnTo>
                    <a:lnTo>
                      <a:pt x="135" y="228"/>
                    </a:lnTo>
                    <a:lnTo>
                      <a:pt x="175" y="247"/>
                    </a:lnTo>
                    <a:lnTo>
                      <a:pt x="232" y="242"/>
                    </a:lnTo>
                    <a:lnTo>
                      <a:pt x="314" y="242"/>
                    </a:lnTo>
                    <a:lnTo>
                      <a:pt x="381" y="283"/>
                    </a:lnTo>
                    <a:lnTo>
                      <a:pt x="522" y="283"/>
                    </a:lnTo>
                    <a:lnTo>
                      <a:pt x="501" y="209"/>
                    </a:lnTo>
                    <a:lnTo>
                      <a:pt x="393" y="204"/>
                    </a:lnTo>
                    <a:lnTo>
                      <a:pt x="275" y="199"/>
                    </a:lnTo>
                    <a:lnTo>
                      <a:pt x="246" y="167"/>
                    </a:lnTo>
                    <a:lnTo>
                      <a:pt x="187" y="157"/>
                    </a:lnTo>
                    <a:lnTo>
                      <a:pt x="152" y="109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2" name="Freeform 36"/>
              <p:cNvSpPr/>
              <p:nvPr/>
            </p:nvSpPr>
            <p:spPr bwMode="auto">
              <a:xfrm>
                <a:off x="5202" y="485"/>
                <a:ext cx="48" cy="83"/>
              </a:xfrm>
              <a:custGeom>
                <a:avLst/>
                <a:gdLst/>
                <a:ahLst/>
                <a:cxnLst>
                  <a:cxn ang="0">
                    <a:pos x="44" y="0"/>
                  </a:cxn>
                  <a:cxn ang="0">
                    <a:pos x="0" y="0"/>
                  </a:cxn>
                  <a:cxn ang="0">
                    <a:pos x="0" y="43"/>
                  </a:cxn>
                  <a:cxn ang="0">
                    <a:pos x="44" y="72"/>
                  </a:cxn>
                  <a:cxn ang="0">
                    <a:pos x="73" y="119"/>
                  </a:cxn>
                  <a:cxn ang="0">
                    <a:pos x="73" y="157"/>
                  </a:cxn>
                  <a:cxn ang="0">
                    <a:pos x="121" y="167"/>
                  </a:cxn>
                  <a:cxn ang="0">
                    <a:pos x="144" y="143"/>
                  </a:cxn>
                  <a:cxn ang="0">
                    <a:pos x="144" y="82"/>
                  </a:cxn>
                  <a:cxn ang="0">
                    <a:pos x="105" y="63"/>
                  </a:cxn>
                  <a:cxn ang="0">
                    <a:pos x="73" y="34"/>
                  </a:cxn>
                  <a:cxn ang="0">
                    <a:pos x="44" y="0"/>
                  </a:cxn>
                </a:cxnLst>
                <a:rect l="0" t="0" r="r" b="b"/>
                <a:pathLst>
                  <a:path w="144" h="167">
                    <a:moveTo>
                      <a:pt x="44" y="0"/>
                    </a:moveTo>
                    <a:lnTo>
                      <a:pt x="0" y="0"/>
                    </a:lnTo>
                    <a:lnTo>
                      <a:pt x="0" y="43"/>
                    </a:lnTo>
                    <a:lnTo>
                      <a:pt x="44" y="72"/>
                    </a:lnTo>
                    <a:lnTo>
                      <a:pt x="73" y="119"/>
                    </a:lnTo>
                    <a:lnTo>
                      <a:pt x="73" y="157"/>
                    </a:lnTo>
                    <a:lnTo>
                      <a:pt x="121" y="167"/>
                    </a:lnTo>
                    <a:lnTo>
                      <a:pt x="144" y="143"/>
                    </a:lnTo>
                    <a:lnTo>
                      <a:pt x="144" y="82"/>
                    </a:lnTo>
                    <a:lnTo>
                      <a:pt x="105" y="63"/>
                    </a:lnTo>
                    <a:lnTo>
                      <a:pt x="73" y="34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3" name="Freeform 37"/>
              <p:cNvSpPr/>
              <p:nvPr/>
            </p:nvSpPr>
            <p:spPr bwMode="auto">
              <a:xfrm>
                <a:off x="5263" y="534"/>
                <a:ext cx="47" cy="41"/>
              </a:xfrm>
              <a:custGeom>
                <a:avLst/>
                <a:gdLst/>
                <a:ahLst/>
                <a:cxnLst>
                  <a:cxn ang="0">
                    <a:pos x="0" y="43"/>
                  </a:cxn>
                  <a:cxn ang="0">
                    <a:pos x="56" y="0"/>
                  </a:cxn>
                  <a:cxn ang="0">
                    <a:pos x="119" y="33"/>
                  </a:cxn>
                  <a:cxn ang="0">
                    <a:pos x="141" y="72"/>
                  </a:cxn>
                  <a:cxn ang="0">
                    <a:pos x="102" y="81"/>
                  </a:cxn>
                  <a:cxn ang="0">
                    <a:pos x="56" y="81"/>
                  </a:cxn>
                  <a:cxn ang="0">
                    <a:pos x="0" y="43"/>
                  </a:cxn>
                </a:cxnLst>
                <a:rect l="0" t="0" r="r" b="b"/>
                <a:pathLst>
                  <a:path w="141" h="81">
                    <a:moveTo>
                      <a:pt x="0" y="43"/>
                    </a:moveTo>
                    <a:lnTo>
                      <a:pt x="56" y="0"/>
                    </a:lnTo>
                    <a:lnTo>
                      <a:pt x="119" y="33"/>
                    </a:lnTo>
                    <a:lnTo>
                      <a:pt x="141" y="72"/>
                    </a:lnTo>
                    <a:lnTo>
                      <a:pt x="102" y="81"/>
                    </a:lnTo>
                    <a:lnTo>
                      <a:pt x="56" y="81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4" name="Freeform 38"/>
              <p:cNvSpPr/>
              <p:nvPr/>
            </p:nvSpPr>
            <p:spPr bwMode="auto">
              <a:xfrm>
                <a:off x="5299" y="527"/>
                <a:ext cx="29" cy="41"/>
              </a:xfrm>
              <a:custGeom>
                <a:avLst/>
                <a:gdLst/>
                <a:ahLst/>
                <a:cxnLst>
                  <a:cxn ang="0">
                    <a:pos x="0" y="29"/>
                  </a:cxn>
                  <a:cxn ang="0">
                    <a:pos x="6" y="0"/>
                  </a:cxn>
                  <a:cxn ang="0">
                    <a:pos x="45" y="15"/>
                  </a:cxn>
                  <a:cxn ang="0">
                    <a:pos x="87" y="82"/>
                  </a:cxn>
                  <a:cxn ang="0">
                    <a:pos x="45" y="48"/>
                  </a:cxn>
                  <a:cxn ang="0">
                    <a:pos x="0" y="29"/>
                  </a:cxn>
                </a:cxnLst>
                <a:rect l="0" t="0" r="r" b="b"/>
                <a:pathLst>
                  <a:path w="87" h="82">
                    <a:moveTo>
                      <a:pt x="0" y="29"/>
                    </a:moveTo>
                    <a:lnTo>
                      <a:pt x="6" y="0"/>
                    </a:lnTo>
                    <a:lnTo>
                      <a:pt x="45" y="15"/>
                    </a:lnTo>
                    <a:lnTo>
                      <a:pt x="87" y="82"/>
                    </a:lnTo>
                    <a:lnTo>
                      <a:pt x="45" y="48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5" name="Freeform 39"/>
              <p:cNvSpPr/>
              <p:nvPr/>
            </p:nvSpPr>
            <p:spPr bwMode="auto">
              <a:xfrm>
                <a:off x="5253" y="331"/>
                <a:ext cx="86" cy="175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60"/>
                  </a:cxn>
                  <a:cxn ang="0">
                    <a:pos x="6" y="119"/>
                  </a:cxn>
                  <a:cxn ang="0">
                    <a:pos x="20" y="173"/>
                  </a:cxn>
                  <a:cxn ang="0">
                    <a:pos x="41" y="203"/>
                  </a:cxn>
                  <a:cxn ang="0">
                    <a:pos x="121" y="271"/>
                  </a:cxn>
                  <a:cxn ang="0">
                    <a:pos x="126" y="313"/>
                  </a:cxn>
                  <a:cxn ang="0">
                    <a:pos x="167" y="351"/>
                  </a:cxn>
                  <a:cxn ang="0">
                    <a:pos x="193" y="326"/>
                  </a:cxn>
                  <a:cxn ang="0">
                    <a:pos x="193" y="266"/>
                  </a:cxn>
                  <a:cxn ang="0">
                    <a:pos x="242" y="224"/>
                  </a:cxn>
                  <a:cxn ang="0">
                    <a:pos x="256" y="186"/>
                  </a:cxn>
                  <a:cxn ang="0">
                    <a:pos x="256" y="119"/>
                  </a:cxn>
                  <a:cxn ang="0">
                    <a:pos x="223" y="144"/>
                  </a:cxn>
                  <a:cxn ang="0">
                    <a:pos x="185" y="169"/>
                  </a:cxn>
                  <a:cxn ang="0">
                    <a:pos x="141" y="208"/>
                  </a:cxn>
                  <a:cxn ang="0">
                    <a:pos x="136" y="178"/>
                  </a:cxn>
                  <a:cxn ang="0">
                    <a:pos x="157" y="136"/>
                  </a:cxn>
                  <a:cxn ang="0">
                    <a:pos x="162" y="85"/>
                  </a:cxn>
                  <a:cxn ang="0">
                    <a:pos x="151" y="47"/>
                  </a:cxn>
                  <a:cxn ang="0">
                    <a:pos x="121" y="68"/>
                  </a:cxn>
                  <a:cxn ang="0">
                    <a:pos x="86" y="85"/>
                  </a:cxn>
                  <a:cxn ang="0">
                    <a:pos x="60" y="88"/>
                  </a:cxn>
                  <a:cxn ang="0">
                    <a:pos x="43" y="38"/>
                  </a:cxn>
                  <a:cxn ang="0">
                    <a:pos x="30" y="0"/>
                  </a:cxn>
                  <a:cxn ang="0">
                    <a:pos x="0" y="5"/>
                  </a:cxn>
                </a:cxnLst>
                <a:rect l="0" t="0" r="r" b="b"/>
                <a:pathLst>
                  <a:path w="256" h="351">
                    <a:moveTo>
                      <a:pt x="0" y="5"/>
                    </a:moveTo>
                    <a:lnTo>
                      <a:pt x="0" y="60"/>
                    </a:lnTo>
                    <a:lnTo>
                      <a:pt x="6" y="119"/>
                    </a:lnTo>
                    <a:lnTo>
                      <a:pt x="20" y="173"/>
                    </a:lnTo>
                    <a:lnTo>
                      <a:pt x="41" y="203"/>
                    </a:lnTo>
                    <a:lnTo>
                      <a:pt x="121" y="271"/>
                    </a:lnTo>
                    <a:lnTo>
                      <a:pt x="126" y="313"/>
                    </a:lnTo>
                    <a:lnTo>
                      <a:pt x="167" y="351"/>
                    </a:lnTo>
                    <a:lnTo>
                      <a:pt x="193" y="326"/>
                    </a:lnTo>
                    <a:lnTo>
                      <a:pt x="193" y="266"/>
                    </a:lnTo>
                    <a:lnTo>
                      <a:pt x="242" y="224"/>
                    </a:lnTo>
                    <a:lnTo>
                      <a:pt x="256" y="186"/>
                    </a:lnTo>
                    <a:lnTo>
                      <a:pt x="256" y="119"/>
                    </a:lnTo>
                    <a:lnTo>
                      <a:pt x="223" y="144"/>
                    </a:lnTo>
                    <a:lnTo>
                      <a:pt x="185" y="169"/>
                    </a:lnTo>
                    <a:lnTo>
                      <a:pt x="141" y="208"/>
                    </a:lnTo>
                    <a:lnTo>
                      <a:pt x="136" y="178"/>
                    </a:lnTo>
                    <a:lnTo>
                      <a:pt x="157" y="136"/>
                    </a:lnTo>
                    <a:lnTo>
                      <a:pt x="162" y="85"/>
                    </a:lnTo>
                    <a:lnTo>
                      <a:pt x="151" y="47"/>
                    </a:lnTo>
                    <a:lnTo>
                      <a:pt x="121" y="68"/>
                    </a:lnTo>
                    <a:lnTo>
                      <a:pt x="86" y="85"/>
                    </a:lnTo>
                    <a:lnTo>
                      <a:pt x="60" y="88"/>
                    </a:lnTo>
                    <a:lnTo>
                      <a:pt x="43" y="38"/>
                    </a:lnTo>
                    <a:lnTo>
                      <a:pt x="3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66ADD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6" name="Freeform 40"/>
              <p:cNvSpPr/>
              <p:nvPr/>
            </p:nvSpPr>
            <p:spPr bwMode="auto">
              <a:xfrm>
                <a:off x="5224" y="360"/>
                <a:ext cx="29" cy="135"/>
              </a:xfrm>
              <a:custGeom>
                <a:avLst/>
                <a:gdLst/>
                <a:ahLst/>
                <a:cxnLst>
                  <a:cxn ang="0">
                    <a:pos x="57" y="173"/>
                  </a:cxn>
                  <a:cxn ang="0">
                    <a:pos x="57" y="206"/>
                  </a:cxn>
                  <a:cxn ang="0">
                    <a:pos x="87" y="270"/>
                  </a:cxn>
                  <a:cxn ang="0">
                    <a:pos x="35" y="253"/>
                  </a:cxn>
                  <a:cxn ang="0">
                    <a:pos x="21" y="190"/>
                  </a:cxn>
                  <a:cxn ang="0">
                    <a:pos x="21" y="126"/>
                  </a:cxn>
                  <a:cxn ang="0">
                    <a:pos x="0" y="92"/>
                  </a:cxn>
                  <a:cxn ang="0">
                    <a:pos x="0" y="59"/>
                  </a:cxn>
                  <a:cxn ang="0">
                    <a:pos x="0" y="0"/>
                  </a:cxn>
                  <a:cxn ang="0">
                    <a:pos x="15" y="67"/>
                  </a:cxn>
                  <a:cxn ang="0">
                    <a:pos x="31" y="134"/>
                  </a:cxn>
                  <a:cxn ang="0">
                    <a:pos x="57" y="173"/>
                  </a:cxn>
                </a:cxnLst>
                <a:rect l="0" t="0" r="r" b="b"/>
                <a:pathLst>
                  <a:path w="87" h="270">
                    <a:moveTo>
                      <a:pt x="57" y="173"/>
                    </a:moveTo>
                    <a:lnTo>
                      <a:pt x="57" y="206"/>
                    </a:lnTo>
                    <a:lnTo>
                      <a:pt x="87" y="270"/>
                    </a:lnTo>
                    <a:lnTo>
                      <a:pt x="35" y="253"/>
                    </a:lnTo>
                    <a:lnTo>
                      <a:pt x="21" y="190"/>
                    </a:lnTo>
                    <a:lnTo>
                      <a:pt x="21" y="126"/>
                    </a:lnTo>
                    <a:lnTo>
                      <a:pt x="0" y="92"/>
                    </a:lnTo>
                    <a:lnTo>
                      <a:pt x="0" y="59"/>
                    </a:lnTo>
                    <a:lnTo>
                      <a:pt x="0" y="0"/>
                    </a:lnTo>
                    <a:lnTo>
                      <a:pt x="15" y="67"/>
                    </a:lnTo>
                    <a:lnTo>
                      <a:pt x="31" y="134"/>
                    </a:lnTo>
                    <a:lnTo>
                      <a:pt x="57" y="173"/>
                    </a:lnTo>
                    <a:close/>
                  </a:path>
                </a:pathLst>
              </a:custGeom>
              <a:solidFill>
                <a:srgbClr val="66ADD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7" name="Freeform 41"/>
              <p:cNvSpPr/>
              <p:nvPr/>
            </p:nvSpPr>
            <p:spPr bwMode="auto">
              <a:xfrm>
                <a:off x="5303" y="657"/>
                <a:ext cx="96" cy="249"/>
              </a:xfrm>
              <a:custGeom>
                <a:avLst/>
                <a:gdLst/>
                <a:ahLst/>
                <a:cxnLst>
                  <a:cxn ang="0">
                    <a:pos x="165" y="15"/>
                  </a:cxn>
                  <a:cxn ang="0">
                    <a:pos x="140" y="60"/>
                  </a:cxn>
                  <a:cxn ang="0">
                    <a:pos x="140" y="125"/>
                  </a:cxn>
                  <a:cxn ang="0">
                    <a:pos x="86" y="177"/>
                  </a:cxn>
                  <a:cxn ang="0">
                    <a:pos x="60" y="244"/>
                  </a:cxn>
                  <a:cxn ang="0">
                    <a:pos x="30" y="274"/>
                  </a:cxn>
                  <a:cxn ang="0">
                    <a:pos x="11" y="302"/>
                  </a:cxn>
                  <a:cxn ang="0">
                    <a:pos x="1" y="329"/>
                  </a:cxn>
                  <a:cxn ang="0">
                    <a:pos x="0" y="356"/>
                  </a:cxn>
                  <a:cxn ang="0">
                    <a:pos x="1" y="385"/>
                  </a:cxn>
                  <a:cxn ang="0">
                    <a:pos x="4" y="417"/>
                  </a:cxn>
                  <a:cxn ang="0">
                    <a:pos x="4" y="454"/>
                  </a:cxn>
                  <a:cxn ang="0">
                    <a:pos x="1" y="497"/>
                  </a:cxn>
                  <a:cxn ang="0">
                    <a:pos x="148" y="473"/>
                  </a:cxn>
                  <a:cxn ang="0">
                    <a:pos x="165" y="370"/>
                  </a:cxn>
                  <a:cxn ang="0">
                    <a:pos x="210" y="289"/>
                  </a:cxn>
                  <a:cxn ang="0">
                    <a:pos x="165" y="259"/>
                  </a:cxn>
                  <a:cxn ang="0">
                    <a:pos x="165" y="207"/>
                  </a:cxn>
                  <a:cxn ang="0">
                    <a:pos x="174" y="155"/>
                  </a:cxn>
                  <a:cxn ang="0">
                    <a:pos x="262" y="184"/>
                  </a:cxn>
                  <a:cxn ang="0">
                    <a:pos x="236" y="133"/>
                  </a:cxn>
                  <a:cxn ang="0">
                    <a:pos x="191" y="104"/>
                  </a:cxn>
                  <a:cxn ang="0">
                    <a:pos x="200" y="60"/>
                  </a:cxn>
                  <a:cxn ang="0">
                    <a:pos x="288" y="88"/>
                  </a:cxn>
                  <a:cxn ang="0">
                    <a:pos x="279" y="22"/>
                  </a:cxn>
                  <a:cxn ang="0">
                    <a:pos x="227" y="0"/>
                  </a:cxn>
                  <a:cxn ang="0">
                    <a:pos x="165" y="15"/>
                  </a:cxn>
                </a:cxnLst>
                <a:rect l="0" t="0" r="r" b="b"/>
                <a:pathLst>
                  <a:path w="288" h="497">
                    <a:moveTo>
                      <a:pt x="165" y="15"/>
                    </a:moveTo>
                    <a:lnTo>
                      <a:pt x="140" y="60"/>
                    </a:lnTo>
                    <a:lnTo>
                      <a:pt x="140" y="125"/>
                    </a:lnTo>
                    <a:lnTo>
                      <a:pt x="86" y="177"/>
                    </a:lnTo>
                    <a:lnTo>
                      <a:pt x="60" y="244"/>
                    </a:lnTo>
                    <a:lnTo>
                      <a:pt x="30" y="274"/>
                    </a:lnTo>
                    <a:lnTo>
                      <a:pt x="11" y="302"/>
                    </a:lnTo>
                    <a:lnTo>
                      <a:pt x="1" y="329"/>
                    </a:lnTo>
                    <a:lnTo>
                      <a:pt x="0" y="356"/>
                    </a:lnTo>
                    <a:lnTo>
                      <a:pt x="1" y="385"/>
                    </a:lnTo>
                    <a:lnTo>
                      <a:pt x="4" y="417"/>
                    </a:lnTo>
                    <a:lnTo>
                      <a:pt x="4" y="454"/>
                    </a:lnTo>
                    <a:lnTo>
                      <a:pt x="1" y="497"/>
                    </a:lnTo>
                    <a:lnTo>
                      <a:pt x="148" y="473"/>
                    </a:lnTo>
                    <a:lnTo>
                      <a:pt x="165" y="370"/>
                    </a:lnTo>
                    <a:lnTo>
                      <a:pt x="210" y="289"/>
                    </a:lnTo>
                    <a:lnTo>
                      <a:pt x="165" y="259"/>
                    </a:lnTo>
                    <a:lnTo>
                      <a:pt x="165" y="207"/>
                    </a:lnTo>
                    <a:lnTo>
                      <a:pt x="174" y="155"/>
                    </a:lnTo>
                    <a:lnTo>
                      <a:pt x="262" y="184"/>
                    </a:lnTo>
                    <a:lnTo>
                      <a:pt x="236" y="133"/>
                    </a:lnTo>
                    <a:lnTo>
                      <a:pt x="191" y="104"/>
                    </a:lnTo>
                    <a:lnTo>
                      <a:pt x="200" y="60"/>
                    </a:lnTo>
                    <a:lnTo>
                      <a:pt x="288" y="88"/>
                    </a:lnTo>
                    <a:lnTo>
                      <a:pt x="279" y="22"/>
                    </a:lnTo>
                    <a:lnTo>
                      <a:pt x="227" y="0"/>
                    </a:lnTo>
                    <a:lnTo>
                      <a:pt x="165" y="15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8" name="Freeform 42"/>
              <p:cNvSpPr/>
              <p:nvPr/>
            </p:nvSpPr>
            <p:spPr bwMode="auto">
              <a:xfrm>
                <a:off x="5210" y="259"/>
                <a:ext cx="268" cy="322"/>
              </a:xfrm>
              <a:custGeom>
                <a:avLst/>
                <a:gdLst/>
                <a:ahLst/>
                <a:cxnLst>
                  <a:cxn ang="0">
                    <a:pos x="0" y="31"/>
                  </a:cxn>
                  <a:cxn ang="0">
                    <a:pos x="62" y="17"/>
                  </a:cxn>
                  <a:cxn ang="0">
                    <a:pos x="155" y="0"/>
                  </a:cxn>
                  <a:cxn ang="0">
                    <a:pos x="295" y="0"/>
                  </a:cxn>
                  <a:cxn ang="0">
                    <a:pos x="436" y="45"/>
                  </a:cxn>
                  <a:cxn ang="0">
                    <a:pos x="515" y="103"/>
                  </a:cxn>
                  <a:cxn ang="0">
                    <a:pos x="665" y="192"/>
                  </a:cxn>
                  <a:cxn ang="0">
                    <a:pos x="740" y="244"/>
                  </a:cxn>
                  <a:cxn ang="0">
                    <a:pos x="804" y="288"/>
                  </a:cxn>
                  <a:cxn ang="0">
                    <a:pos x="804" y="363"/>
                  </a:cxn>
                  <a:cxn ang="0">
                    <a:pos x="734" y="363"/>
                  </a:cxn>
                  <a:cxn ang="0">
                    <a:pos x="611" y="355"/>
                  </a:cxn>
                  <a:cxn ang="0">
                    <a:pos x="655" y="318"/>
                  </a:cxn>
                  <a:cxn ang="0">
                    <a:pos x="716" y="311"/>
                  </a:cxn>
                  <a:cxn ang="0">
                    <a:pos x="673" y="258"/>
                  </a:cxn>
                  <a:cxn ang="0">
                    <a:pos x="629" y="207"/>
                  </a:cxn>
                  <a:cxn ang="0">
                    <a:pos x="577" y="229"/>
                  </a:cxn>
                  <a:cxn ang="0">
                    <a:pos x="532" y="258"/>
                  </a:cxn>
                  <a:cxn ang="0">
                    <a:pos x="532" y="222"/>
                  </a:cxn>
                  <a:cxn ang="0">
                    <a:pos x="532" y="162"/>
                  </a:cxn>
                  <a:cxn ang="0">
                    <a:pos x="470" y="111"/>
                  </a:cxn>
                  <a:cxn ang="0">
                    <a:pos x="401" y="82"/>
                  </a:cxn>
                  <a:cxn ang="0">
                    <a:pos x="436" y="155"/>
                  </a:cxn>
                  <a:cxn ang="0">
                    <a:pos x="506" y="251"/>
                  </a:cxn>
                  <a:cxn ang="0">
                    <a:pos x="506" y="333"/>
                  </a:cxn>
                  <a:cxn ang="0">
                    <a:pos x="541" y="407"/>
                  </a:cxn>
                  <a:cxn ang="0">
                    <a:pos x="567" y="503"/>
                  </a:cxn>
                  <a:cxn ang="0">
                    <a:pos x="567" y="576"/>
                  </a:cxn>
                  <a:cxn ang="0">
                    <a:pos x="532" y="643"/>
                  </a:cxn>
                  <a:cxn ang="0">
                    <a:pos x="532" y="562"/>
                  </a:cxn>
                  <a:cxn ang="0">
                    <a:pos x="532" y="458"/>
                  </a:cxn>
                  <a:cxn ang="0">
                    <a:pos x="462" y="295"/>
                  </a:cxn>
                  <a:cxn ang="0">
                    <a:pos x="444" y="215"/>
                  </a:cxn>
                  <a:cxn ang="0">
                    <a:pos x="401" y="148"/>
                  </a:cxn>
                  <a:cxn ang="0">
                    <a:pos x="348" y="178"/>
                  </a:cxn>
                  <a:cxn ang="0">
                    <a:pos x="348" y="118"/>
                  </a:cxn>
                  <a:cxn ang="0">
                    <a:pos x="339" y="66"/>
                  </a:cxn>
                  <a:cxn ang="0">
                    <a:pos x="295" y="73"/>
                  </a:cxn>
                  <a:cxn ang="0">
                    <a:pos x="278" y="133"/>
                  </a:cxn>
                  <a:cxn ang="0">
                    <a:pos x="226" y="52"/>
                  </a:cxn>
                  <a:cxn ang="0">
                    <a:pos x="147" y="52"/>
                  </a:cxn>
                  <a:cxn ang="0">
                    <a:pos x="102" y="73"/>
                  </a:cxn>
                  <a:cxn ang="0">
                    <a:pos x="26" y="118"/>
                  </a:cxn>
                  <a:cxn ang="0">
                    <a:pos x="0" y="31"/>
                  </a:cxn>
                </a:cxnLst>
                <a:rect l="0" t="0" r="r" b="b"/>
                <a:pathLst>
                  <a:path w="804" h="643">
                    <a:moveTo>
                      <a:pt x="0" y="31"/>
                    </a:moveTo>
                    <a:lnTo>
                      <a:pt x="62" y="17"/>
                    </a:lnTo>
                    <a:lnTo>
                      <a:pt x="155" y="0"/>
                    </a:lnTo>
                    <a:lnTo>
                      <a:pt x="295" y="0"/>
                    </a:lnTo>
                    <a:lnTo>
                      <a:pt x="436" y="45"/>
                    </a:lnTo>
                    <a:lnTo>
                      <a:pt x="515" y="103"/>
                    </a:lnTo>
                    <a:lnTo>
                      <a:pt x="665" y="192"/>
                    </a:lnTo>
                    <a:lnTo>
                      <a:pt x="740" y="244"/>
                    </a:lnTo>
                    <a:lnTo>
                      <a:pt x="804" y="288"/>
                    </a:lnTo>
                    <a:lnTo>
                      <a:pt x="804" y="363"/>
                    </a:lnTo>
                    <a:lnTo>
                      <a:pt x="734" y="363"/>
                    </a:lnTo>
                    <a:lnTo>
                      <a:pt x="611" y="355"/>
                    </a:lnTo>
                    <a:lnTo>
                      <a:pt x="655" y="318"/>
                    </a:lnTo>
                    <a:lnTo>
                      <a:pt x="716" y="311"/>
                    </a:lnTo>
                    <a:lnTo>
                      <a:pt x="673" y="258"/>
                    </a:lnTo>
                    <a:lnTo>
                      <a:pt x="629" y="207"/>
                    </a:lnTo>
                    <a:lnTo>
                      <a:pt x="577" y="229"/>
                    </a:lnTo>
                    <a:lnTo>
                      <a:pt x="532" y="258"/>
                    </a:lnTo>
                    <a:lnTo>
                      <a:pt x="532" y="222"/>
                    </a:lnTo>
                    <a:lnTo>
                      <a:pt x="532" y="162"/>
                    </a:lnTo>
                    <a:lnTo>
                      <a:pt x="470" y="111"/>
                    </a:lnTo>
                    <a:lnTo>
                      <a:pt x="401" y="82"/>
                    </a:lnTo>
                    <a:lnTo>
                      <a:pt x="436" y="155"/>
                    </a:lnTo>
                    <a:lnTo>
                      <a:pt x="506" y="251"/>
                    </a:lnTo>
                    <a:lnTo>
                      <a:pt x="506" y="333"/>
                    </a:lnTo>
                    <a:lnTo>
                      <a:pt x="541" y="407"/>
                    </a:lnTo>
                    <a:lnTo>
                      <a:pt x="567" y="503"/>
                    </a:lnTo>
                    <a:lnTo>
                      <a:pt x="567" y="576"/>
                    </a:lnTo>
                    <a:lnTo>
                      <a:pt x="532" y="643"/>
                    </a:lnTo>
                    <a:lnTo>
                      <a:pt x="532" y="562"/>
                    </a:lnTo>
                    <a:lnTo>
                      <a:pt x="532" y="458"/>
                    </a:lnTo>
                    <a:lnTo>
                      <a:pt x="462" y="295"/>
                    </a:lnTo>
                    <a:lnTo>
                      <a:pt x="444" y="215"/>
                    </a:lnTo>
                    <a:lnTo>
                      <a:pt x="401" y="148"/>
                    </a:lnTo>
                    <a:lnTo>
                      <a:pt x="348" y="178"/>
                    </a:lnTo>
                    <a:lnTo>
                      <a:pt x="348" y="118"/>
                    </a:lnTo>
                    <a:lnTo>
                      <a:pt x="339" y="66"/>
                    </a:lnTo>
                    <a:lnTo>
                      <a:pt x="295" y="73"/>
                    </a:lnTo>
                    <a:lnTo>
                      <a:pt x="278" y="133"/>
                    </a:lnTo>
                    <a:lnTo>
                      <a:pt x="226" y="52"/>
                    </a:lnTo>
                    <a:lnTo>
                      <a:pt x="147" y="52"/>
                    </a:lnTo>
                    <a:lnTo>
                      <a:pt x="102" y="73"/>
                    </a:lnTo>
                    <a:lnTo>
                      <a:pt x="26" y="118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9" name="Freeform 43"/>
              <p:cNvSpPr/>
              <p:nvPr/>
            </p:nvSpPr>
            <p:spPr bwMode="auto">
              <a:xfrm>
                <a:off x="5431" y="455"/>
                <a:ext cx="91" cy="92"/>
              </a:xfrm>
              <a:custGeom>
                <a:avLst/>
                <a:gdLst/>
                <a:ahLst/>
                <a:cxnLst>
                  <a:cxn ang="0">
                    <a:pos x="210" y="0"/>
                  </a:cxn>
                  <a:cxn ang="0">
                    <a:pos x="244" y="37"/>
                  </a:cxn>
                  <a:cxn ang="0">
                    <a:pos x="244" y="97"/>
                  </a:cxn>
                  <a:cxn ang="0">
                    <a:pos x="227" y="133"/>
                  </a:cxn>
                  <a:cxn ang="0">
                    <a:pos x="272" y="185"/>
                  </a:cxn>
                  <a:cxn ang="0">
                    <a:pos x="193" y="185"/>
                  </a:cxn>
                  <a:cxn ang="0">
                    <a:pos x="193" y="133"/>
                  </a:cxn>
                  <a:cxn ang="0">
                    <a:pos x="193" y="60"/>
                  </a:cxn>
                  <a:cxn ang="0">
                    <a:pos x="165" y="112"/>
                  </a:cxn>
                  <a:cxn ang="0">
                    <a:pos x="105" y="119"/>
                  </a:cxn>
                  <a:cxn ang="0">
                    <a:pos x="0" y="97"/>
                  </a:cxn>
                  <a:cxn ang="0">
                    <a:pos x="87" y="75"/>
                  </a:cxn>
                  <a:cxn ang="0">
                    <a:pos x="165" y="37"/>
                  </a:cxn>
                  <a:cxn ang="0">
                    <a:pos x="210" y="0"/>
                  </a:cxn>
                </a:cxnLst>
                <a:rect l="0" t="0" r="r" b="b"/>
                <a:pathLst>
                  <a:path w="272" h="185">
                    <a:moveTo>
                      <a:pt x="210" y="0"/>
                    </a:moveTo>
                    <a:lnTo>
                      <a:pt x="244" y="37"/>
                    </a:lnTo>
                    <a:lnTo>
                      <a:pt x="244" y="97"/>
                    </a:lnTo>
                    <a:lnTo>
                      <a:pt x="227" y="133"/>
                    </a:lnTo>
                    <a:lnTo>
                      <a:pt x="272" y="185"/>
                    </a:lnTo>
                    <a:lnTo>
                      <a:pt x="193" y="185"/>
                    </a:lnTo>
                    <a:lnTo>
                      <a:pt x="193" y="133"/>
                    </a:lnTo>
                    <a:lnTo>
                      <a:pt x="193" y="60"/>
                    </a:lnTo>
                    <a:lnTo>
                      <a:pt x="165" y="112"/>
                    </a:lnTo>
                    <a:lnTo>
                      <a:pt x="105" y="119"/>
                    </a:lnTo>
                    <a:lnTo>
                      <a:pt x="0" y="97"/>
                    </a:lnTo>
                    <a:lnTo>
                      <a:pt x="87" y="75"/>
                    </a:lnTo>
                    <a:lnTo>
                      <a:pt x="165" y="37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0" name="Freeform 44"/>
              <p:cNvSpPr/>
              <p:nvPr/>
            </p:nvSpPr>
            <p:spPr bwMode="auto">
              <a:xfrm>
                <a:off x="5034" y="218"/>
                <a:ext cx="158" cy="181"/>
              </a:xfrm>
              <a:custGeom>
                <a:avLst/>
                <a:gdLst/>
                <a:ahLst/>
                <a:cxnLst>
                  <a:cxn ang="0">
                    <a:pos x="122" y="0"/>
                  </a:cxn>
                  <a:cxn ang="0">
                    <a:pos x="263" y="0"/>
                  </a:cxn>
                  <a:cxn ang="0">
                    <a:pos x="334" y="30"/>
                  </a:cxn>
                  <a:cxn ang="0">
                    <a:pos x="394" y="126"/>
                  </a:cxn>
                  <a:cxn ang="0">
                    <a:pos x="439" y="243"/>
                  </a:cxn>
                  <a:cxn ang="0">
                    <a:pos x="474" y="362"/>
                  </a:cxn>
                  <a:cxn ang="0">
                    <a:pos x="394" y="288"/>
                  </a:cxn>
                  <a:cxn ang="0">
                    <a:pos x="334" y="140"/>
                  </a:cxn>
                  <a:cxn ang="0">
                    <a:pos x="246" y="96"/>
                  </a:cxn>
                  <a:cxn ang="0">
                    <a:pos x="141" y="96"/>
                  </a:cxn>
                  <a:cxn ang="0">
                    <a:pos x="0" y="126"/>
                  </a:cxn>
                  <a:cxn ang="0">
                    <a:pos x="35" y="74"/>
                  </a:cxn>
                  <a:cxn ang="0">
                    <a:pos x="122" y="0"/>
                  </a:cxn>
                </a:cxnLst>
                <a:rect l="0" t="0" r="r" b="b"/>
                <a:pathLst>
                  <a:path w="474" h="362">
                    <a:moveTo>
                      <a:pt x="122" y="0"/>
                    </a:moveTo>
                    <a:lnTo>
                      <a:pt x="263" y="0"/>
                    </a:lnTo>
                    <a:lnTo>
                      <a:pt x="334" y="30"/>
                    </a:lnTo>
                    <a:lnTo>
                      <a:pt x="394" y="126"/>
                    </a:lnTo>
                    <a:lnTo>
                      <a:pt x="439" y="243"/>
                    </a:lnTo>
                    <a:lnTo>
                      <a:pt x="474" y="362"/>
                    </a:lnTo>
                    <a:lnTo>
                      <a:pt x="394" y="288"/>
                    </a:lnTo>
                    <a:lnTo>
                      <a:pt x="334" y="140"/>
                    </a:lnTo>
                    <a:lnTo>
                      <a:pt x="246" y="96"/>
                    </a:lnTo>
                    <a:lnTo>
                      <a:pt x="141" y="96"/>
                    </a:lnTo>
                    <a:lnTo>
                      <a:pt x="0" y="126"/>
                    </a:lnTo>
                    <a:lnTo>
                      <a:pt x="35" y="74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1" name="Freeform 45"/>
              <p:cNvSpPr/>
              <p:nvPr/>
            </p:nvSpPr>
            <p:spPr bwMode="auto">
              <a:xfrm>
                <a:off x="5177" y="709"/>
                <a:ext cx="75" cy="188"/>
              </a:xfrm>
              <a:custGeom>
                <a:avLst/>
                <a:gdLst/>
                <a:ahLst/>
                <a:cxnLst>
                  <a:cxn ang="0">
                    <a:pos x="88" y="89"/>
                  </a:cxn>
                  <a:cxn ang="0">
                    <a:pos x="64" y="128"/>
                  </a:cxn>
                  <a:cxn ang="0">
                    <a:pos x="44" y="163"/>
                  </a:cxn>
                  <a:cxn ang="0">
                    <a:pos x="29" y="194"/>
                  </a:cxn>
                  <a:cxn ang="0">
                    <a:pos x="18" y="224"/>
                  </a:cxn>
                  <a:cxn ang="0">
                    <a:pos x="9" y="254"/>
                  </a:cxn>
                  <a:cxn ang="0">
                    <a:pos x="5" y="288"/>
                  </a:cxn>
                  <a:cxn ang="0">
                    <a:pos x="2" y="325"/>
                  </a:cxn>
                  <a:cxn ang="0">
                    <a:pos x="0" y="369"/>
                  </a:cxn>
                  <a:cxn ang="0">
                    <a:pos x="159" y="377"/>
                  </a:cxn>
                  <a:cxn ang="0">
                    <a:pos x="159" y="281"/>
                  </a:cxn>
                  <a:cxn ang="0">
                    <a:pos x="159" y="236"/>
                  </a:cxn>
                  <a:cxn ang="0">
                    <a:pos x="225" y="133"/>
                  </a:cxn>
                  <a:cxn ang="0">
                    <a:pos x="140" y="162"/>
                  </a:cxn>
                  <a:cxn ang="0">
                    <a:pos x="150" y="89"/>
                  </a:cxn>
                  <a:cxn ang="0">
                    <a:pos x="167" y="0"/>
                  </a:cxn>
                  <a:cxn ang="0">
                    <a:pos x="123" y="36"/>
                  </a:cxn>
                  <a:cxn ang="0">
                    <a:pos x="88" y="89"/>
                  </a:cxn>
                </a:cxnLst>
                <a:rect l="0" t="0" r="r" b="b"/>
                <a:pathLst>
                  <a:path w="225" h="377">
                    <a:moveTo>
                      <a:pt x="88" y="89"/>
                    </a:moveTo>
                    <a:lnTo>
                      <a:pt x="64" y="128"/>
                    </a:lnTo>
                    <a:lnTo>
                      <a:pt x="44" y="163"/>
                    </a:lnTo>
                    <a:lnTo>
                      <a:pt x="29" y="194"/>
                    </a:lnTo>
                    <a:lnTo>
                      <a:pt x="18" y="224"/>
                    </a:lnTo>
                    <a:lnTo>
                      <a:pt x="9" y="254"/>
                    </a:lnTo>
                    <a:lnTo>
                      <a:pt x="5" y="288"/>
                    </a:lnTo>
                    <a:lnTo>
                      <a:pt x="2" y="325"/>
                    </a:lnTo>
                    <a:lnTo>
                      <a:pt x="0" y="369"/>
                    </a:lnTo>
                    <a:lnTo>
                      <a:pt x="159" y="377"/>
                    </a:lnTo>
                    <a:lnTo>
                      <a:pt x="159" y="281"/>
                    </a:lnTo>
                    <a:lnTo>
                      <a:pt x="159" y="236"/>
                    </a:lnTo>
                    <a:lnTo>
                      <a:pt x="225" y="133"/>
                    </a:lnTo>
                    <a:lnTo>
                      <a:pt x="140" y="162"/>
                    </a:lnTo>
                    <a:lnTo>
                      <a:pt x="150" y="89"/>
                    </a:lnTo>
                    <a:lnTo>
                      <a:pt x="167" y="0"/>
                    </a:lnTo>
                    <a:lnTo>
                      <a:pt x="123" y="36"/>
                    </a:lnTo>
                    <a:lnTo>
                      <a:pt x="88" y="89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2" name="Freeform 46"/>
              <p:cNvSpPr/>
              <p:nvPr/>
            </p:nvSpPr>
            <p:spPr bwMode="auto">
              <a:xfrm>
                <a:off x="5039" y="531"/>
                <a:ext cx="136" cy="270"/>
              </a:xfrm>
              <a:custGeom>
                <a:avLst/>
                <a:gdLst/>
                <a:ahLst/>
                <a:cxnLst>
                  <a:cxn ang="0">
                    <a:pos x="243" y="0"/>
                  </a:cxn>
                  <a:cxn ang="0">
                    <a:pos x="243" y="60"/>
                  </a:cxn>
                  <a:cxn ang="0">
                    <a:pos x="259" y="98"/>
                  </a:cxn>
                  <a:cxn ang="0">
                    <a:pos x="269" y="129"/>
                  </a:cxn>
                  <a:cxn ang="0">
                    <a:pos x="269" y="189"/>
                  </a:cxn>
                  <a:cxn ang="0">
                    <a:pos x="269" y="229"/>
                  </a:cxn>
                  <a:cxn ang="0">
                    <a:pos x="269" y="259"/>
                  </a:cxn>
                  <a:cxn ang="0">
                    <a:pos x="305" y="302"/>
                  </a:cxn>
                  <a:cxn ang="0">
                    <a:pos x="285" y="324"/>
                  </a:cxn>
                  <a:cxn ang="0">
                    <a:pos x="219" y="384"/>
                  </a:cxn>
                  <a:cxn ang="0">
                    <a:pos x="142" y="388"/>
                  </a:cxn>
                  <a:cxn ang="0">
                    <a:pos x="76" y="440"/>
                  </a:cxn>
                  <a:cxn ang="0">
                    <a:pos x="20" y="478"/>
                  </a:cxn>
                  <a:cxn ang="0">
                    <a:pos x="0" y="522"/>
                  </a:cxn>
                  <a:cxn ang="0">
                    <a:pos x="45" y="517"/>
                  </a:cxn>
                  <a:cxn ang="0">
                    <a:pos x="76" y="478"/>
                  </a:cxn>
                  <a:cxn ang="0">
                    <a:pos x="91" y="448"/>
                  </a:cxn>
                  <a:cxn ang="0">
                    <a:pos x="137" y="444"/>
                  </a:cxn>
                  <a:cxn ang="0">
                    <a:pos x="127" y="478"/>
                  </a:cxn>
                  <a:cxn ang="0">
                    <a:pos x="127" y="508"/>
                  </a:cxn>
                  <a:cxn ang="0">
                    <a:pos x="173" y="538"/>
                  </a:cxn>
                  <a:cxn ang="0">
                    <a:pos x="183" y="517"/>
                  </a:cxn>
                  <a:cxn ang="0">
                    <a:pos x="157" y="504"/>
                  </a:cxn>
                  <a:cxn ang="0">
                    <a:pos x="157" y="465"/>
                  </a:cxn>
                  <a:cxn ang="0">
                    <a:pos x="203" y="435"/>
                  </a:cxn>
                  <a:cxn ang="0">
                    <a:pos x="243" y="435"/>
                  </a:cxn>
                  <a:cxn ang="0">
                    <a:pos x="275" y="435"/>
                  </a:cxn>
                  <a:cxn ang="0">
                    <a:pos x="275" y="400"/>
                  </a:cxn>
                  <a:cxn ang="0">
                    <a:pos x="296" y="367"/>
                  </a:cxn>
                  <a:cxn ang="0">
                    <a:pos x="335" y="345"/>
                  </a:cxn>
                  <a:cxn ang="0">
                    <a:pos x="381" y="367"/>
                  </a:cxn>
                  <a:cxn ang="0">
                    <a:pos x="387" y="319"/>
                  </a:cxn>
                  <a:cxn ang="0">
                    <a:pos x="361" y="269"/>
                  </a:cxn>
                  <a:cxn ang="0">
                    <a:pos x="335" y="255"/>
                  </a:cxn>
                  <a:cxn ang="0">
                    <a:pos x="361" y="225"/>
                  </a:cxn>
                  <a:cxn ang="0">
                    <a:pos x="407" y="225"/>
                  </a:cxn>
                  <a:cxn ang="0">
                    <a:pos x="407" y="189"/>
                  </a:cxn>
                  <a:cxn ang="0">
                    <a:pos x="351" y="189"/>
                  </a:cxn>
                  <a:cxn ang="0">
                    <a:pos x="327" y="189"/>
                  </a:cxn>
                  <a:cxn ang="0">
                    <a:pos x="327" y="163"/>
                  </a:cxn>
                  <a:cxn ang="0">
                    <a:pos x="345" y="116"/>
                  </a:cxn>
                  <a:cxn ang="0">
                    <a:pos x="309" y="141"/>
                  </a:cxn>
                  <a:cxn ang="0">
                    <a:pos x="299" y="116"/>
                  </a:cxn>
                  <a:cxn ang="0">
                    <a:pos x="299" y="86"/>
                  </a:cxn>
                  <a:cxn ang="0">
                    <a:pos x="289" y="13"/>
                  </a:cxn>
                  <a:cxn ang="0">
                    <a:pos x="243" y="0"/>
                  </a:cxn>
                </a:cxnLst>
                <a:rect l="0" t="0" r="r" b="b"/>
                <a:pathLst>
                  <a:path w="407" h="538">
                    <a:moveTo>
                      <a:pt x="243" y="0"/>
                    </a:moveTo>
                    <a:lnTo>
                      <a:pt x="243" y="60"/>
                    </a:lnTo>
                    <a:lnTo>
                      <a:pt x="259" y="98"/>
                    </a:lnTo>
                    <a:lnTo>
                      <a:pt x="269" y="129"/>
                    </a:lnTo>
                    <a:lnTo>
                      <a:pt x="269" y="189"/>
                    </a:lnTo>
                    <a:lnTo>
                      <a:pt x="269" y="229"/>
                    </a:lnTo>
                    <a:lnTo>
                      <a:pt x="269" y="259"/>
                    </a:lnTo>
                    <a:lnTo>
                      <a:pt x="305" y="302"/>
                    </a:lnTo>
                    <a:lnTo>
                      <a:pt x="285" y="324"/>
                    </a:lnTo>
                    <a:lnTo>
                      <a:pt x="219" y="384"/>
                    </a:lnTo>
                    <a:lnTo>
                      <a:pt x="142" y="388"/>
                    </a:lnTo>
                    <a:lnTo>
                      <a:pt x="76" y="440"/>
                    </a:lnTo>
                    <a:lnTo>
                      <a:pt x="20" y="478"/>
                    </a:lnTo>
                    <a:lnTo>
                      <a:pt x="0" y="522"/>
                    </a:lnTo>
                    <a:lnTo>
                      <a:pt x="45" y="517"/>
                    </a:lnTo>
                    <a:lnTo>
                      <a:pt x="76" y="478"/>
                    </a:lnTo>
                    <a:lnTo>
                      <a:pt x="91" y="448"/>
                    </a:lnTo>
                    <a:lnTo>
                      <a:pt x="137" y="444"/>
                    </a:lnTo>
                    <a:lnTo>
                      <a:pt x="127" y="478"/>
                    </a:lnTo>
                    <a:lnTo>
                      <a:pt x="127" y="508"/>
                    </a:lnTo>
                    <a:lnTo>
                      <a:pt x="173" y="538"/>
                    </a:lnTo>
                    <a:lnTo>
                      <a:pt x="183" y="517"/>
                    </a:lnTo>
                    <a:lnTo>
                      <a:pt x="157" y="504"/>
                    </a:lnTo>
                    <a:lnTo>
                      <a:pt x="157" y="465"/>
                    </a:lnTo>
                    <a:lnTo>
                      <a:pt x="203" y="435"/>
                    </a:lnTo>
                    <a:lnTo>
                      <a:pt x="243" y="435"/>
                    </a:lnTo>
                    <a:lnTo>
                      <a:pt x="275" y="435"/>
                    </a:lnTo>
                    <a:lnTo>
                      <a:pt x="275" y="400"/>
                    </a:lnTo>
                    <a:lnTo>
                      <a:pt x="296" y="367"/>
                    </a:lnTo>
                    <a:lnTo>
                      <a:pt x="335" y="345"/>
                    </a:lnTo>
                    <a:lnTo>
                      <a:pt x="381" y="367"/>
                    </a:lnTo>
                    <a:lnTo>
                      <a:pt x="387" y="319"/>
                    </a:lnTo>
                    <a:lnTo>
                      <a:pt x="361" y="269"/>
                    </a:lnTo>
                    <a:lnTo>
                      <a:pt x="335" y="255"/>
                    </a:lnTo>
                    <a:lnTo>
                      <a:pt x="361" y="225"/>
                    </a:lnTo>
                    <a:lnTo>
                      <a:pt x="407" y="225"/>
                    </a:lnTo>
                    <a:lnTo>
                      <a:pt x="407" y="189"/>
                    </a:lnTo>
                    <a:lnTo>
                      <a:pt x="351" y="189"/>
                    </a:lnTo>
                    <a:lnTo>
                      <a:pt x="327" y="189"/>
                    </a:lnTo>
                    <a:lnTo>
                      <a:pt x="327" y="163"/>
                    </a:lnTo>
                    <a:lnTo>
                      <a:pt x="345" y="116"/>
                    </a:lnTo>
                    <a:lnTo>
                      <a:pt x="309" y="141"/>
                    </a:lnTo>
                    <a:lnTo>
                      <a:pt x="299" y="116"/>
                    </a:lnTo>
                    <a:lnTo>
                      <a:pt x="299" y="86"/>
                    </a:lnTo>
                    <a:lnTo>
                      <a:pt x="289" y="13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3" name="Rectangle 47"/>
              <p:cNvSpPr>
                <a:spLocks noChangeArrowheads="1"/>
              </p:cNvSpPr>
              <p:nvPr/>
            </p:nvSpPr>
            <p:spPr bwMode="auto">
              <a:xfrm>
                <a:off x="5360" y="873"/>
                <a:ext cx="254" cy="30"/>
              </a:xfrm>
              <a:prstGeom prst="rect">
                <a:avLst/>
              </a:prstGeom>
              <a:solidFill>
                <a:srgbClr val="077ABA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4" name="Freeform 48"/>
              <p:cNvSpPr/>
              <p:nvPr/>
            </p:nvSpPr>
            <p:spPr bwMode="auto">
              <a:xfrm>
                <a:off x="5240" y="386"/>
                <a:ext cx="44" cy="13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" y="72"/>
                  </a:cxn>
                  <a:cxn ang="0">
                    <a:pos x="45" y="120"/>
                  </a:cxn>
                  <a:cxn ang="0">
                    <a:pos x="45" y="162"/>
                  </a:cxn>
                  <a:cxn ang="0">
                    <a:pos x="72" y="226"/>
                  </a:cxn>
                  <a:cxn ang="0">
                    <a:pos x="91" y="238"/>
                  </a:cxn>
                  <a:cxn ang="0">
                    <a:pos x="91" y="263"/>
                  </a:cxn>
                  <a:cxn ang="0">
                    <a:pos x="133" y="263"/>
                  </a:cxn>
                  <a:cxn ang="0">
                    <a:pos x="114" y="216"/>
                  </a:cxn>
                  <a:cxn ang="0">
                    <a:pos x="80" y="168"/>
                  </a:cxn>
                  <a:cxn ang="0">
                    <a:pos x="84" y="124"/>
                  </a:cxn>
                  <a:cxn ang="0">
                    <a:pos x="35" y="80"/>
                  </a:cxn>
                  <a:cxn ang="0">
                    <a:pos x="19" y="41"/>
                  </a:cxn>
                  <a:cxn ang="0">
                    <a:pos x="0" y="0"/>
                  </a:cxn>
                </a:cxnLst>
                <a:rect l="0" t="0" r="r" b="b"/>
                <a:pathLst>
                  <a:path w="133" h="263">
                    <a:moveTo>
                      <a:pt x="0" y="0"/>
                    </a:moveTo>
                    <a:lnTo>
                      <a:pt x="12" y="72"/>
                    </a:lnTo>
                    <a:lnTo>
                      <a:pt x="45" y="120"/>
                    </a:lnTo>
                    <a:lnTo>
                      <a:pt x="45" y="162"/>
                    </a:lnTo>
                    <a:lnTo>
                      <a:pt x="72" y="226"/>
                    </a:lnTo>
                    <a:lnTo>
                      <a:pt x="91" y="238"/>
                    </a:lnTo>
                    <a:lnTo>
                      <a:pt x="91" y="263"/>
                    </a:lnTo>
                    <a:lnTo>
                      <a:pt x="133" y="263"/>
                    </a:lnTo>
                    <a:lnTo>
                      <a:pt x="114" y="216"/>
                    </a:lnTo>
                    <a:lnTo>
                      <a:pt x="80" y="168"/>
                    </a:lnTo>
                    <a:lnTo>
                      <a:pt x="84" y="124"/>
                    </a:lnTo>
                    <a:lnTo>
                      <a:pt x="35" y="80"/>
                    </a:lnTo>
                    <a:lnTo>
                      <a:pt x="19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ADD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85" name="Group 14"/>
          <p:cNvGrpSpPr/>
          <p:nvPr/>
        </p:nvGrpSpPr>
        <p:grpSpPr bwMode="auto">
          <a:xfrm>
            <a:off x="2411761" y="5373288"/>
            <a:ext cx="585788" cy="1095375"/>
            <a:chOff x="4659" y="345"/>
            <a:chExt cx="369" cy="690"/>
          </a:xfrm>
        </p:grpSpPr>
        <p:sp>
          <p:nvSpPr>
            <p:cNvPr id="86" name="Freeform 15"/>
            <p:cNvSpPr/>
            <p:nvPr/>
          </p:nvSpPr>
          <p:spPr bwMode="auto">
            <a:xfrm>
              <a:off x="4708" y="602"/>
              <a:ext cx="310" cy="414"/>
            </a:xfrm>
            <a:custGeom>
              <a:avLst/>
              <a:gdLst/>
              <a:ahLst/>
              <a:cxnLst>
                <a:cxn ang="0">
                  <a:pos x="265" y="528"/>
                </a:cxn>
                <a:cxn ang="0">
                  <a:pos x="110" y="521"/>
                </a:cxn>
                <a:cxn ang="0">
                  <a:pos x="36" y="436"/>
                </a:cxn>
                <a:cxn ang="0">
                  <a:pos x="147" y="460"/>
                </a:cxn>
                <a:cxn ang="0">
                  <a:pos x="65" y="352"/>
                </a:cxn>
                <a:cxn ang="0">
                  <a:pos x="46" y="159"/>
                </a:cxn>
                <a:cxn ang="0">
                  <a:pos x="93" y="190"/>
                </a:cxn>
                <a:cxn ang="0">
                  <a:pos x="147" y="228"/>
                </a:cxn>
                <a:cxn ang="0">
                  <a:pos x="147" y="183"/>
                </a:cxn>
                <a:cxn ang="0">
                  <a:pos x="147" y="90"/>
                </a:cxn>
                <a:cxn ang="0">
                  <a:pos x="211" y="136"/>
                </a:cxn>
                <a:cxn ang="0">
                  <a:pos x="311" y="152"/>
                </a:cxn>
                <a:cxn ang="0">
                  <a:pos x="357" y="98"/>
                </a:cxn>
                <a:cxn ang="0">
                  <a:pos x="385" y="144"/>
                </a:cxn>
                <a:cxn ang="0">
                  <a:pos x="393" y="228"/>
                </a:cxn>
                <a:cxn ang="0">
                  <a:pos x="484" y="259"/>
                </a:cxn>
                <a:cxn ang="0">
                  <a:pos x="521" y="174"/>
                </a:cxn>
                <a:cxn ang="0">
                  <a:pos x="603" y="0"/>
                </a:cxn>
                <a:cxn ang="0">
                  <a:pos x="649" y="82"/>
                </a:cxn>
                <a:cxn ang="0">
                  <a:pos x="649" y="159"/>
                </a:cxn>
                <a:cxn ang="0">
                  <a:pos x="786" y="183"/>
                </a:cxn>
                <a:cxn ang="0">
                  <a:pos x="850" y="90"/>
                </a:cxn>
                <a:cxn ang="0">
                  <a:pos x="932" y="144"/>
                </a:cxn>
                <a:cxn ang="0">
                  <a:pos x="923" y="221"/>
                </a:cxn>
                <a:cxn ang="0">
                  <a:pos x="832" y="305"/>
                </a:cxn>
                <a:cxn ang="0">
                  <a:pos x="923" y="313"/>
                </a:cxn>
                <a:cxn ang="0">
                  <a:pos x="923" y="390"/>
                </a:cxn>
                <a:cxn ang="0">
                  <a:pos x="814" y="436"/>
                </a:cxn>
                <a:cxn ang="0">
                  <a:pos x="860" y="474"/>
                </a:cxn>
                <a:cxn ang="0">
                  <a:pos x="904" y="521"/>
                </a:cxn>
                <a:cxn ang="0">
                  <a:pos x="822" y="551"/>
                </a:cxn>
                <a:cxn ang="0">
                  <a:pos x="658" y="551"/>
                </a:cxn>
                <a:cxn ang="0">
                  <a:pos x="768" y="643"/>
                </a:cxn>
                <a:cxn ang="0">
                  <a:pos x="795" y="744"/>
                </a:cxn>
                <a:cxn ang="0">
                  <a:pos x="667" y="667"/>
                </a:cxn>
                <a:cxn ang="0">
                  <a:pos x="667" y="767"/>
                </a:cxn>
                <a:cxn ang="0">
                  <a:pos x="667" y="828"/>
                </a:cxn>
                <a:cxn ang="0">
                  <a:pos x="582" y="828"/>
                </a:cxn>
                <a:cxn ang="0">
                  <a:pos x="511" y="713"/>
                </a:cxn>
                <a:cxn ang="0">
                  <a:pos x="475" y="782"/>
                </a:cxn>
                <a:cxn ang="0">
                  <a:pos x="457" y="728"/>
                </a:cxn>
                <a:cxn ang="0">
                  <a:pos x="357" y="782"/>
                </a:cxn>
                <a:cxn ang="0">
                  <a:pos x="357" y="674"/>
                </a:cxn>
                <a:cxn ang="0">
                  <a:pos x="257" y="706"/>
                </a:cxn>
                <a:cxn ang="0">
                  <a:pos x="0" y="736"/>
                </a:cxn>
                <a:cxn ang="0">
                  <a:pos x="74" y="659"/>
                </a:cxn>
                <a:cxn ang="0">
                  <a:pos x="265" y="528"/>
                </a:cxn>
              </a:cxnLst>
              <a:rect l="0" t="0" r="r" b="b"/>
              <a:pathLst>
                <a:path w="932" h="828">
                  <a:moveTo>
                    <a:pt x="265" y="528"/>
                  </a:moveTo>
                  <a:lnTo>
                    <a:pt x="110" y="521"/>
                  </a:lnTo>
                  <a:lnTo>
                    <a:pt x="36" y="436"/>
                  </a:lnTo>
                  <a:lnTo>
                    <a:pt x="147" y="460"/>
                  </a:lnTo>
                  <a:lnTo>
                    <a:pt x="65" y="352"/>
                  </a:lnTo>
                  <a:lnTo>
                    <a:pt x="46" y="159"/>
                  </a:lnTo>
                  <a:lnTo>
                    <a:pt x="93" y="190"/>
                  </a:lnTo>
                  <a:lnTo>
                    <a:pt x="147" y="228"/>
                  </a:lnTo>
                  <a:lnTo>
                    <a:pt x="147" y="183"/>
                  </a:lnTo>
                  <a:lnTo>
                    <a:pt x="147" y="90"/>
                  </a:lnTo>
                  <a:lnTo>
                    <a:pt x="211" y="136"/>
                  </a:lnTo>
                  <a:lnTo>
                    <a:pt x="311" y="152"/>
                  </a:lnTo>
                  <a:lnTo>
                    <a:pt x="357" y="98"/>
                  </a:lnTo>
                  <a:lnTo>
                    <a:pt x="385" y="144"/>
                  </a:lnTo>
                  <a:lnTo>
                    <a:pt x="393" y="228"/>
                  </a:lnTo>
                  <a:lnTo>
                    <a:pt x="484" y="259"/>
                  </a:lnTo>
                  <a:lnTo>
                    <a:pt x="521" y="174"/>
                  </a:lnTo>
                  <a:lnTo>
                    <a:pt x="603" y="0"/>
                  </a:lnTo>
                  <a:lnTo>
                    <a:pt x="649" y="82"/>
                  </a:lnTo>
                  <a:lnTo>
                    <a:pt x="649" y="159"/>
                  </a:lnTo>
                  <a:lnTo>
                    <a:pt x="786" y="183"/>
                  </a:lnTo>
                  <a:lnTo>
                    <a:pt x="850" y="90"/>
                  </a:lnTo>
                  <a:lnTo>
                    <a:pt x="932" y="144"/>
                  </a:lnTo>
                  <a:lnTo>
                    <a:pt x="923" y="221"/>
                  </a:lnTo>
                  <a:lnTo>
                    <a:pt x="832" y="305"/>
                  </a:lnTo>
                  <a:lnTo>
                    <a:pt x="923" y="313"/>
                  </a:lnTo>
                  <a:lnTo>
                    <a:pt x="923" y="390"/>
                  </a:lnTo>
                  <a:lnTo>
                    <a:pt x="814" y="436"/>
                  </a:lnTo>
                  <a:lnTo>
                    <a:pt x="860" y="474"/>
                  </a:lnTo>
                  <a:lnTo>
                    <a:pt x="904" y="521"/>
                  </a:lnTo>
                  <a:lnTo>
                    <a:pt x="822" y="551"/>
                  </a:lnTo>
                  <a:lnTo>
                    <a:pt x="658" y="551"/>
                  </a:lnTo>
                  <a:lnTo>
                    <a:pt x="768" y="643"/>
                  </a:lnTo>
                  <a:lnTo>
                    <a:pt x="795" y="744"/>
                  </a:lnTo>
                  <a:lnTo>
                    <a:pt x="667" y="667"/>
                  </a:lnTo>
                  <a:lnTo>
                    <a:pt x="667" y="767"/>
                  </a:lnTo>
                  <a:lnTo>
                    <a:pt x="667" y="828"/>
                  </a:lnTo>
                  <a:lnTo>
                    <a:pt x="582" y="828"/>
                  </a:lnTo>
                  <a:lnTo>
                    <a:pt x="511" y="713"/>
                  </a:lnTo>
                  <a:lnTo>
                    <a:pt x="475" y="782"/>
                  </a:lnTo>
                  <a:lnTo>
                    <a:pt x="457" y="728"/>
                  </a:lnTo>
                  <a:lnTo>
                    <a:pt x="357" y="782"/>
                  </a:lnTo>
                  <a:lnTo>
                    <a:pt x="357" y="674"/>
                  </a:lnTo>
                  <a:lnTo>
                    <a:pt x="257" y="706"/>
                  </a:lnTo>
                  <a:lnTo>
                    <a:pt x="0" y="736"/>
                  </a:lnTo>
                  <a:lnTo>
                    <a:pt x="74" y="659"/>
                  </a:lnTo>
                  <a:lnTo>
                    <a:pt x="265" y="528"/>
                  </a:lnTo>
                  <a:close/>
                </a:path>
              </a:pathLst>
            </a:custGeom>
            <a:solidFill>
              <a:srgbClr val="289EE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7" name="Freeform 16"/>
            <p:cNvSpPr/>
            <p:nvPr/>
          </p:nvSpPr>
          <p:spPr bwMode="auto">
            <a:xfrm>
              <a:off x="4760" y="724"/>
              <a:ext cx="204" cy="196"/>
            </a:xfrm>
            <a:custGeom>
              <a:avLst/>
              <a:gdLst/>
              <a:ahLst/>
              <a:cxnLst>
                <a:cxn ang="0">
                  <a:pos x="365" y="57"/>
                </a:cxn>
                <a:cxn ang="0">
                  <a:pos x="483" y="0"/>
                </a:cxn>
                <a:cxn ang="0">
                  <a:pos x="483" y="77"/>
                </a:cxn>
                <a:cxn ang="0">
                  <a:pos x="567" y="31"/>
                </a:cxn>
                <a:cxn ang="0">
                  <a:pos x="567" y="85"/>
                </a:cxn>
                <a:cxn ang="0">
                  <a:pos x="493" y="169"/>
                </a:cxn>
                <a:cxn ang="0">
                  <a:pos x="603" y="123"/>
                </a:cxn>
                <a:cxn ang="0">
                  <a:pos x="557" y="200"/>
                </a:cxn>
                <a:cxn ang="0">
                  <a:pos x="612" y="230"/>
                </a:cxn>
                <a:cxn ang="0">
                  <a:pos x="557" y="246"/>
                </a:cxn>
                <a:cxn ang="0">
                  <a:pos x="495" y="288"/>
                </a:cxn>
                <a:cxn ang="0">
                  <a:pos x="439" y="307"/>
                </a:cxn>
                <a:cxn ang="0">
                  <a:pos x="475" y="385"/>
                </a:cxn>
                <a:cxn ang="0">
                  <a:pos x="393" y="361"/>
                </a:cxn>
                <a:cxn ang="0">
                  <a:pos x="328" y="277"/>
                </a:cxn>
                <a:cxn ang="0">
                  <a:pos x="328" y="354"/>
                </a:cxn>
                <a:cxn ang="0">
                  <a:pos x="273" y="392"/>
                </a:cxn>
                <a:cxn ang="0">
                  <a:pos x="273" y="307"/>
                </a:cxn>
                <a:cxn ang="0">
                  <a:pos x="183" y="377"/>
                </a:cxn>
                <a:cxn ang="0">
                  <a:pos x="109" y="385"/>
                </a:cxn>
                <a:cxn ang="0">
                  <a:pos x="201" y="293"/>
                </a:cxn>
                <a:cxn ang="0">
                  <a:pos x="0" y="216"/>
                </a:cxn>
                <a:cxn ang="0">
                  <a:pos x="137" y="185"/>
                </a:cxn>
                <a:cxn ang="0">
                  <a:pos x="36" y="85"/>
                </a:cxn>
                <a:cxn ang="0">
                  <a:pos x="118" y="99"/>
                </a:cxn>
                <a:cxn ang="0">
                  <a:pos x="118" y="7"/>
                </a:cxn>
                <a:cxn ang="0">
                  <a:pos x="229" y="123"/>
                </a:cxn>
                <a:cxn ang="0">
                  <a:pos x="237" y="54"/>
                </a:cxn>
                <a:cxn ang="0">
                  <a:pos x="308" y="50"/>
                </a:cxn>
                <a:cxn ang="0">
                  <a:pos x="365" y="57"/>
                </a:cxn>
              </a:cxnLst>
              <a:rect l="0" t="0" r="r" b="b"/>
              <a:pathLst>
                <a:path w="612" h="392">
                  <a:moveTo>
                    <a:pt x="365" y="57"/>
                  </a:moveTo>
                  <a:lnTo>
                    <a:pt x="483" y="0"/>
                  </a:lnTo>
                  <a:lnTo>
                    <a:pt x="483" y="77"/>
                  </a:lnTo>
                  <a:lnTo>
                    <a:pt x="567" y="31"/>
                  </a:lnTo>
                  <a:lnTo>
                    <a:pt x="567" y="85"/>
                  </a:lnTo>
                  <a:lnTo>
                    <a:pt x="493" y="169"/>
                  </a:lnTo>
                  <a:lnTo>
                    <a:pt x="603" y="123"/>
                  </a:lnTo>
                  <a:lnTo>
                    <a:pt x="557" y="200"/>
                  </a:lnTo>
                  <a:lnTo>
                    <a:pt x="612" y="230"/>
                  </a:lnTo>
                  <a:lnTo>
                    <a:pt x="557" y="246"/>
                  </a:lnTo>
                  <a:lnTo>
                    <a:pt x="495" y="288"/>
                  </a:lnTo>
                  <a:lnTo>
                    <a:pt x="439" y="307"/>
                  </a:lnTo>
                  <a:lnTo>
                    <a:pt x="475" y="385"/>
                  </a:lnTo>
                  <a:lnTo>
                    <a:pt x="393" y="361"/>
                  </a:lnTo>
                  <a:lnTo>
                    <a:pt x="328" y="277"/>
                  </a:lnTo>
                  <a:lnTo>
                    <a:pt x="328" y="354"/>
                  </a:lnTo>
                  <a:lnTo>
                    <a:pt x="273" y="392"/>
                  </a:lnTo>
                  <a:lnTo>
                    <a:pt x="273" y="307"/>
                  </a:lnTo>
                  <a:lnTo>
                    <a:pt x="183" y="377"/>
                  </a:lnTo>
                  <a:lnTo>
                    <a:pt x="109" y="385"/>
                  </a:lnTo>
                  <a:lnTo>
                    <a:pt x="201" y="293"/>
                  </a:lnTo>
                  <a:lnTo>
                    <a:pt x="0" y="216"/>
                  </a:lnTo>
                  <a:lnTo>
                    <a:pt x="137" y="185"/>
                  </a:lnTo>
                  <a:lnTo>
                    <a:pt x="36" y="85"/>
                  </a:lnTo>
                  <a:lnTo>
                    <a:pt x="118" y="99"/>
                  </a:lnTo>
                  <a:lnTo>
                    <a:pt x="118" y="7"/>
                  </a:lnTo>
                  <a:lnTo>
                    <a:pt x="229" y="123"/>
                  </a:lnTo>
                  <a:lnTo>
                    <a:pt x="237" y="54"/>
                  </a:lnTo>
                  <a:lnTo>
                    <a:pt x="308" y="50"/>
                  </a:lnTo>
                  <a:lnTo>
                    <a:pt x="365" y="57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8" name="Freeform 17"/>
            <p:cNvSpPr/>
            <p:nvPr/>
          </p:nvSpPr>
          <p:spPr bwMode="auto">
            <a:xfrm>
              <a:off x="4819" y="758"/>
              <a:ext cx="114" cy="142"/>
            </a:xfrm>
            <a:custGeom>
              <a:avLst/>
              <a:gdLst/>
              <a:ahLst/>
              <a:cxnLst>
                <a:cxn ang="0">
                  <a:pos x="64" y="175"/>
                </a:cxn>
                <a:cxn ang="0">
                  <a:pos x="0" y="115"/>
                </a:cxn>
                <a:cxn ang="0">
                  <a:pos x="71" y="127"/>
                </a:cxn>
                <a:cxn ang="0">
                  <a:pos x="71" y="55"/>
                </a:cxn>
                <a:cxn ang="0">
                  <a:pos x="85" y="0"/>
                </a:cxn>
                <a:cxn ang="0">
                  <a:pos x="121" y="67"/>
                </a:cxn>
                <a:cxn ang="0">
                  <a:pos x="164" y="12"/>
                </a:cxn>
                <a:cxn ang="0">
                  <a:pos x="164" y="79"/>
                </a:cxn>
                <a:cxn ang="0">
                  <a:pos x="242" y="31"/>
                </a:cxn>
                <a:cxn ang="0">
                  <a:pos x="321" y="25"/>
                </a:cxn>
                <a:cxn ang="0">
                  <a:pos x="229" y="73"/>
                </a:cxn>
                <a:cxn ang="0">
                  <a:pos x="229" y="139"/>
                </a:cxn>
                <a:cxn ang="0">
                  <a:pos x="314" y="109"/>
                </a:cxn>
                <a:cxn ang="0">
                  <a:pos x="292" y="157"/>
                </a:cxn>
                <a:cxn ang="0">
                  <a:pos x="343" y="163"/>
                </a:cxn>
                <a:cxn ang="0">
                  <a:pos x="256" y="187"/>
                </a:cxn>
                <a:cxn ang="0">
                  <a:pos x="321" y="283"/>
                </a:cxn>
                <a:cxn ang="0">
                  <a:pos x="229" y="235"/>
                </a:cxn>
                <a:cxn ang="0">
                  <a:pos x="229" y="265"/>
                </a:cxn>
                <a:cxn ang="0">
                  <a:pos x="164" y="229"/>
                </a:cxn>
                <a:cxn ang="0">
                  <a:pos x="164" y="175"/>
                </a:cxn>
                <a:cxn ang="0">
                  <a:pos x="107" y="235"/>
                </a:cxn>
                <a:cxn ang="0">
                  <a:pos x="36" y="253"/>
                </a:cxn>
                <a:cxn ang="0">
                  <a:pos x="64" y="175"/>
                </a:cxn>
              </a:cxnLst>
              <a:rect l="0" t="0" r="r" b="b"/>
              <a:pathLst>
                <a:path w="343" h="283">
                  <a:moveTo>
                    <a:pt x="64" y="175"/>
                  </a:moveTo>
                  <a:lnTo>
                    <a:pt x="0" y="115"/>
                  </a:lnTo>
                  <a:lnTo>
                    <a:pt x="71" y="127"/>
                  </a:lnTo>
                  <a:lnTo>
                    <a:pt x="71" y="55"/>
                  </a:lnTo>
                  <a:lnTo>
                    <a:pt x="85" y="0"/>
                  </a:lnTo>
                  <a:lnTo>
                    <a:pt x="121" y="67"/>
                  </a:lnTo>
                  <a:lnTo>
                    <a:pt x="164" y="12"/>
                  </a:lnTo>
                  <a:lnTo>
                    <a:pt x="164" y="79"/>
                  </a:lnTo>
                  <a:lnTo>
                    <a:pt x="242" y="31"/>
                  </a:lnTo>
                  <a:lnTo>
                    <a:pt x="321" y="25"/>
                  </a:lnTo>
                  <a:lnTo>
                    <a:pt x="229" y="73"/>
                  </a:lnTo>
                  <a:lnTo>
                    <a:pt x="229" y="139"/>
                  </a:lnTo>
                  <a:lnTo>
                    <a:pt x="314" y="109"/>
                  </a:lnTo>
                  <a:lnTo>
                    <a:pt x="292" y="157"/>
                  </a:lnTo>
                  <a:lnTo>
                    <a:pt x="343" y="163"/>
                  </a:lnTo>
                  <a:lnTo>
                    <a:pt x="256" y="187"/>
                  </a:lnTo>
                  <a:lnTo>
                    <a:pt x="321" y="283"/>
                  </a:lnTo>
                  <a:lnTo>
                    <a:pt x="229" y="235"/>
                  </a:lnTo>
                  <a:lnTo>
                    <a:pt x="229" y="265"/>
                  </a:lnTo>
                  <a:lnTo>
                    <a:pt x="164" y="229"/>
                  </a:lnTo>
                  <a:lnTo>
                    <a:pt x="164" y="175"/>
                  </a:lnTo>
                  <a:lnTo>
                    <a:pt x="107" y="235"/>
                  </a:lnTo>
                  <a:lnTo>
                    <a:pt x="36" y="253"/>
                  </a:lnTo>
                  <a:lnTo>
                    <a:pt x="64" y="175"/>
                  </a:lnTo>
                  <a:close/>
                </a:path>
              </a:pathLst>
            </a:custGeom>
            <a:solidFill>
              <a:srgbClr val="99FF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9" name="Rectangle 18"/>
            <p:cNvSpPr>
              <a:spLocks noChangeArrowheads="1"/>
            </p:cNvSpPr>
            <p:nvPr/>
          </p:nvSpPr>
          <p:spPr bwMode="auto">
            <a:xfrm>
              <a:off x="4659" y="872"/>
              <a:ext cx="76" cy="32"/>
            </a:xfrm>
            <a:prstGeom prst="rect">
              <a:avLst/>
            </a:prstGeom>
            <a:solidFill>
              <a:srgbClr val="077ABA"/>
            </a:solidFill>
            <a:ln w="9525">
              <a:noFill/>
              <a:miter lim="800000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0" name="Freeform 19"/>
            <p:cNvSpPr/>
            <p:nvPr/>
          </p:nvSpPr>
          <p:spPr bwMode="auto">
            <a:xfrm>
              <a:off x="4857" y="533"/>
              <a:ext cx="6" cy="186"/>
            </a:xfrm>
            <a:custGeom>
              <a:avLst/>
              <a:gdLst/>
              <a:ahLst/>
              <a:cxnLst>
                <a:cxn ang="0">
                  <a:pos x="9" y="372"/>
                </a:cxn>
                <a:cxn ang="0">
                  <a:pos x="0" y="0"/>
                </a:cxn>
                <a:cxn ang="0">
                  <a:pos x="19" y="78"/>
                </a:cxn>
                <a:cxn ang="0">
                  <a:pos x="19" y="287"/>
                </a:cxn>
                <a:cxn ang="0">
                  <a:pos x="9" y="372"/>
                </a:cxn>
              </a:cxnLst>
              <a:rect l="0" t="0" r="r" b="b"/>
              <a:pathLst>
                <a:path w="19" h="372">
                  <a:moveTo>
                    <a:pt x="9" y="372"/>
                  </a:moveTo>
                  <a:lnTo>
                    <a:pt x="0" y="0"/>
                  </a:lnTo>
                  <a:lnTo>
                    <a:pt x="19" y="78"/>
                  </a:lnTo>
                  <a:lnTo>
                    <a:pt x="19" y="287"/>
                  </a:lnTo>
                  <a:lnTo>
                    <a:pt x="9" y="372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1" name="Freeform 20"/>
            <p:cNvSpPr/>
            <p:nvPr/>
          </p:nvSpPr>
          <p:spPr bwMode="auto">
            <a:xfrm>
              <a:off x="4925" y="490"/>
              <a:ext cx="64" cy="217"/>
            </a:xfrm>
            <a:custGeom>
              <a:avLst/>
              <a:gdLst/>
              <a:ahLst/>
              <a:cxnLst>
                <a:cxn ang="0">
                  <a:pos x="0" y="434"/>
                </a:cxn>
                <a:cxn ang="0">
                  <a:pos x="194" y="0"/>
                </a:cxn>
                <a:cxn ang="0">
                  <a:pos x="157" y="125"/>
                </a:cxn>
                <a:cxn ang="0">
                  <a:pos x="56" y="372"/>
                </a:cxn>
                <a:cxn ang="0">
                  <a:pos x="0" y="434"/>
                </a:cxn>
              </a:cxnLst>
              <a:rect l="0" t="0" r="r" b="b"/>
              <a:pathLst>
                <a:path w="194" h="434">
                  <a:moveTo>
                    <a:pt x="0" y="434"/>
                  </a:moveTo>
                  <a:lnTo>
                    <a:pt x="194" y="0"/>
                  </a:lnTo>
                  <a:lnTo>
                    <a:pt x="157" y="125"/>
                  </a:lnTo>
                  <a:lnTo>
                    <a:pt x="56" y="372"/>
                  </a:lnTo>
                  <a:lnTo>
                    <a:pt x="0" y="434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2" name="Freeform 21"/>
            <p:cNvSpPr/>
            <p:nvPr/>
          </p:nvSpPr>
          <p:spPr bwMode="auto">
            <a:xfrm>
              <a:off x="4706" y="623"/>
              <a:ext cx="83" cy="92"/>
            </a:xfrm>
            <a:custGeom>
              <a:avLst/>
              <a:gdLst/>
              <a:ahLst/>
              <a:cxnLst>
                <a:cxn ang="0">
                  <a:pos x="250" y="185"/>
                </a:cxn>
                <a:cxn ang="0">
                  <a:pos x="0" y="0"/>
                </a:cxn>
                <a:cxn ang="0">
                  <a:pos x="37" y="36"/>
                </a:cxn>
                <a:cxn ang="0">
                  <a:pos x="175" y="154"/>
                </a:cxn>
                <a:cxn ang="0">
                  <a:pos x="250" y="185"/>
                </a:cxn>
              </a:cxnLst>
              <a:rect l="0" t="0" r="r" b="b"/>
              <a:pathLst>
                <a:path w="250" h="185">
                  <a:moveTo>
                    <a:pt x="250" y="185"/>
                  </a:moveTo>
                  <a:lnTo>
                    <a:pt x="0" y="0"/>
                  </a:lnTo>
                  <a:lnTo>
                    <a:pt x="37" y="36"/>
                  </a:lnTo>
                  <a:lnTo>
                    <a:pt x="175" y="154"/>
                  </a:lnTo>
                  <a:lnTo>
                    <a:pt x="250" y="185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3" name="Freeform 22"/>
            <p:cNvSpPr/>
            <p:nvPr/>
          </p:nvSpPr>
          <p:spPr bwMode="auto">
            <a:xfrm>
              <a:off x="4731" y="443"/>
              <a:ext cx="61" cy="180"/>
            </a:xfrm>
            <a:custGeom>
              <a:avLst/>
              <a:gdLst/>
              <a:ahLst/>
              <a:cxnLst>
                <a:cxn ang="0">
                  <a:pos x="100" y="218"/>
                </a:cxn>
                <a:cxn ang="0">
                  <a:pos x="0" y="0"/>
                </a:cxn>
                <a:cxn ang="0">
                  <a:pos x="35" y="77"/>
                </a:cxn>
                <a:cxn ang="0">
                  <a:pos x="92" y="133"/>
                </a:cxn>
                <a:cxn ang="0">
                  <a:pos x="184" y="358"/>
                </a:cxn>
                <a:cxn ang="0">
                  <a:pos x="100" y="218"/>
                </a:cxn>
              </a:cxnLst>
              <a:rect l="0" t="0" r="r" b="b"/>
              <a:pathLst>
                <a:path w="184" h="358">
                  <a:moveTo>
                    <a:pt x="100" y="218"/>
                  </a:moveTo>
                  <a:lnTo>
                    <a:pt x="0" y="0"/>
                  </a:lnTo>
                  <a:lnTo>
                    <a:pt x="35" y="77"/>
                  </a:lnTo>
                  <a:lnTo>
                    <a:pt x="92" y="133"/>
                  </a:lnTo>
                  <a:lnTo>
                    <a:pt x="184" y="358"/>
                  </a:lnTo>
                  <a:lnTo>
                    <a:pt x="100" y="218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4" name="Freeform 23"/>
            <p:cNvSpPr/>
            <p:nvPr/>
          </p:nvSpPr>
          <p:spPr bwMode="auto">
            <a:xfrm>
              <a:off x="4958" y="471"/>
              <a:ext cx="16" cy="2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0" y="40"/>
                </a:cxn>
                <a:cxn ang="0">
                  <a:pos x="47" y="40"/>
                </a:cxn>
                <a:cxn ang="0">
                  <a:pos x="16" y="0"/>
                </a:cxn>
              </a:cxnLst>
              <a:rect l="0" t="0" r="r" b="b"/>
              <a:pathLst>
                <a:path w="47" h="40">
                  <a:moveTo>
                    <a:pt x="16" y="0"/>
                  </a:moveTo>
                  <a:lnTo>
                    <a:pt x="0" y="40"/>
                  </a:lnTo>
                  <a:lnTo>
                    <a:pt x="47" y="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5" name="Freeform 24"/>
            <p:cNvSpPr/>
            <p:nvPr/>
          </p:nvSpPr>
          <p:spPr bwMode="auto">
            <a:xfrm>
              <a:off x="5011" y="617"/>
              <a:ext cx="17" cy="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9"/>
                </a:cxn>
                <a:cxn ang="0">
                  <a:pos x="51" y="39"/>
                </a:cxn>
                <a:cxn ang="0">
                  <a:pos x="0" y="0"/>
                </a:cxn>
              </a:cxnLst>
              <a:rect l="0" t="0" r="r" b="b"/>
              <a:pathLst>
                <a:path w="51" h="39">
                  <a:moveTo>
                    <a:pt x="0" y="0"/>
                  </a:moveTo>
                  <a:lnTo>
                    <a:pt x="0" y="39"/>
                  </a:lnTo>
                  <a:lnTo>
                    <a:pt x="51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6" name="Freeform 25"/>
            <p:cNvSpPr/>
            <p:nvPr/>
          </p:nvSpPr>
          <p:spPr bwMode="auto">
            <a:xfrm>
              <a:off x="4748" y="345"/>
              <a:ext cx="17" cy="42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0" y="84"/>
                </a:cxn>
                <a:cxn ang="0">
                  <a:pos x="53" y="54"/>
                </a:cxn>
                <a:cxn ang="0">
                  <a:pos x="23" y="0"/>
                </a:cxn>
              </a:cxnLst>
              <a:rect l="0" t="0" r="r" b="b"/>
              <a:pathLst>
                <a:path w="53" h="84">
                  <a:moveTo>
                    <a:pt x="23" y="0"/>
                  </a:moveTo>
                  <a:lnTo>
                    <a:pt x="0" y="84"/>
                  </a:lnTo>
                  <a:lnTo>
                    <a:pt x="53" y="54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7" name="Freeform 26"/>
            <p:cNvSpPr/>
            <p:nvPr/>
          </p:nvSpPr>
          <p:spPr bwMode="auto">
            <a:xfrm>
              <a:off x="4814" y="518"/>
              <a:ext cx="12" cy="24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45"/>
                </a:cxn>
                <a:cxn ang="0">
                  <a:pos x="36" y="49"/>
                </a:cxn>
                <a:cxn ang="0">
                  <a:pos x="8" y="0"/>
                </a:cxn>
              </a:cxnLst>
              <a:rect l="0" t="0" r="r" b="b"/>
              <a:pathLst>
                <a:path w="36" h="49">
                  <a:moveTo>
                    <a:pt x="8" y="0"/>
                  </a:moveTo>
                  <a:lnTo>
                    <a:pt x="0" y="45"/>
                  </a:lnTo>
                  <a:lnTo>
                    <a:pt x="36" y="4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8" name="Freeform 27"/>
            <p:cNvSpPr/>
            <p:nvPr/>
          </p:nvSpPr>
          <p:spPr bwMode="auto">
            <a:xfrm>
              <a:off x="4677" y="564"/>
              <a:ext cx="20" cy="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60"/>
                </a:cxn>
                <a:cxn ang="0">
                  <a:pos x="59" y="0"/>
                </a:cxn>
                <a:cxn ang="0">
                  <a:pos x="0" y="0"/>
                </a:cxn>
              </a:cxnLst>
              <a:rect l="0" t="0" r="r" b="b"/>
              <a:pathLst>
                <a:path w="59" h="60">
                  <a:moveTo>
                    <a:pt x="0" y="0"/>
                  </a:moveTo>
                  <a:lnTo>
                    <a:pt x="6" y="60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9" name="Freeform 28"/>
            <p:cNvSpPr/>
            <p:nvPr/>
          </p:nvSpPr>
          <p:spPr bwMode="auto">
            <a:xfrm>
              <a:off x="4958" y="1005"/>
              <a:ext cx="20" cy="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1"/>
                </a:cxn>
                <a:cxn ang="0">
                  <a:pos x="60" y="61"/>
                </a:cxn>
                <a:cxn ang="0">
                  <a:pos x="0" y="0"/>
                </a:cxn>
              </a:cxnLst>
              <a:rect l="0" t="0" r="r" b="b"/>
              <a:pathLst>
                <a:path w="60" h="61">
                  <a:moveTo>
                    <a:pt x="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00" name="Group 29"/>
          <p:cNvGrpSpPr/>
          <p:nvPr/>
        </p:nvGrpSpPr>
        <p:grpSpPr bwMode="auto">
          <a:xfrm>
            <a:off x="2792799" y="5068410"/>
            <a:ext cx="1109663" cy="1219200"/>
            <a:chOff x="4896" y="0"/>
            <a:chExt cx="699" cy="768"/>
          </a:xfrm>
        </p:grpSpPr>
        <p:sp>
          <p:nvSpPr>
            <p:cNvPr id="101" name="Freeform 30"/>
            <p:cNvSpPr/>
            <p:nvPr/>
          </p:nvSpPr>
          <p:spPr bwMode="auto">
            <a:xfrm>
              <a:off x="4896" y="624"/>
              <a:ext cx="181" cy="144"/>
            </a:xfrm>
            <a:custGeom>
              <a:avLst/>
              <a:gdLst/>
              <a:ahLst/>
              <a:cxnLst>
                <a:cxn ang="0">
                  <a:pos x="542" y="48"/>
                </a:cxn>
                <a:cxn ang="0">
                  <a:pos x="477" y="0"/>
                </a:cxn>
                <a:cxn ang="0">
                  <a:pos x="0" y="282"/>
                </a:cxn>
                <a:cxn ang="0">
                  <a:pos x="28" y="288"/>
                </a:cxn>
                <a:cxn ang="0">
                  <a:pos x="449" y="66"/>
                </a:cxn>
                <a:cxn ang="0">
                  <a:pos x="506" y="108"/>
                </a:cxn>
                <a:cxn ang="0">
                  <a:pos x="542" y="48"/>
                </a:cxn>
              </a:cxnLst>
              <a:rect l="0" t="0" r="r" b="b"/>
              <a:pathLst>
                <a:path w="542" h="288">
                  <a:moveTo>
                    <a:pt x="542" y="48"/>
                  </a:moveTo>
                  <a:lnTo>
                    <a:pt x="477" y="0"/>
                  </a:lnTo>
                  <a:lnTo>
                    <a:pt x="0" y="282"/>
                  </a:lnTo>
                  <a:lnTo>
                    <a:pt x="28" y="288"/>
                  </a:lnTo>
                  <a:lnTo>
                    <a:pt x="449" y="66"/>
                  </a:lnTo>
                  <a:lnTo>
                    <a:pt x="506" y="108"/>
                  </a:lnTo>
                  <a:lnTo>
                    <a:pt x="542" y="48"/>
                  </a:lnTo>
                  <a:close/>
                </a:path>
              </a:pathLst>
            </a:custGeom>
            <a:solidFill>
              <a:srgbClr val="000016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102" name="Group 31"/>
            <p:cNvGrpSpPr/>
            <p:nvPr/>
          </p:nvGrpSpPr>
          <p:grpSpPr bwMode="auto">
            <a:xfrm>
              <a:off x="4992" y="0"/>
              <a:ext cx="603" cy="718"/>
              <a:chOff x="5011" y="188"/>
              <a:chExt cx="603" cy="718"/>
            </a:xfrm>
          </p:grpSpPr>
          <p:sp>
            <p:nvSpPr>
              <p:cNvPr id="103" name="Freeform 32"/>
              <p:cNvSpPr/>
              <p:nvPr/>
            </p:nvSpPr>
            <p:spPr bwMode="auto">
              <a:xfrm>
                <a:off x="5011" y="188"/>
                <a:ext cx="522" cy="713"/>
              </a:xfrm>
              <a:custGeom>
                <a:avLst/>
                <a:gdLst/>
                <a:ahLst/>
                <a:cxnLst>
                  <a:cxn ang="0">
                    <a:pos x="250" y="37"/>
                  </a:cxn>
                  <a:cxn ang="0">
                    <a:pos x="293" y="16"/>
                  </a:cxn>
                  <a:cxn ang="0">
                    <a:pos x="338" y="8"/>
                  </a:cxn>
                  <a:cxn ang="0">
                    <a:pos x="391" y="3"/>
                  </a:cxn>
                  <a:cxn ang="0">
                    <a:pos x="474" y="19"/>
                  </a:cxn>
                  <a:cxn ang="0">
                    <a:pos x="497" y="101"/>
                  </a:cxn>
                  <a:cxn ang="0">
                    <a:pos x="544" y="160"/>
                  </a:cxn>
                  <a:cxn ang="0">
                    <a:pos x="647" y="155"/>
                  </a:cxn>
                  <a:cxn ang="0">
                    <a:pos x="1076" y="213"/>
                  </a:cxn>
                  <a:cxn ang="0">
                    <a:pos x="1267" y="329"/>
                  </a:cxn>
                  <a:cxn ang="0">
                    <a:pos x="1380" y="418"/>
                  </a:cxn>
                  <a:cxn ang="0">
                    <a:pos x="1416" y="434"/>
                  </a:cxn>
                  <a:cxn ang="0">
                    <a:pos x="1427" y="451"/>
                  </a:cxn>
                  <a:cxn ang="0">
                    <a:pos x="1426" y="473"/>
                  </a:cxn>
                  <a:cxn ang="0">
                    <a:pos x="1423" y="509"/>
                  </a:cxn>
                  <a:cxn ang="0">
                    <a:pos x="1475" y="562"/>
                  </a:cxn>
                  <a:cxn ang="0">
                    <a:pos x="1492" y="630"/>
                  </a:cxn>
                  <a:cxn ang="0">
                    <a:pos x="1567" y="708"/>
                  </a:cxn>
                  <a:cxn ang="0">
                    <a:pos x="1555" y="810"/>
                  </a:cxn>
                  <a:cxn ang="0">
                    <a:pos x="1567" y="911"/>
                  </a:cxn>
                  <a:cxn ang="0">
                    <a:pos x="1558" y="971"/>
                  </a:cxn>
                  <a:cxn ang="0">
                    <a:pos x="1537" y="1020"/>
                  </a:cxn>
                  <a:cxn ang="0">
                    <a:pos x="1495" y="1072"/>
                  </a:cxn>
                  <a:cxn ang="0">
                    <a:pos x="1406" y="1183"/>
                  </a:cxn>
                  <a:cxn ang="0">
                    <a:pos x="1375" y="1419"/>
                  </a:cxn>
                  <a:cxn ang="0">
                    <a:pos x="500" y="1264"/>
                  </a:cxn>
                  <a:cxn ang="0">
                    <a:pos x="483" y="1175"/>
                  </a:cxn>
                  <a:cxn ang="0">
                    <a:pos x="438" y="1219"/>
                  </a:cxn>
                  <a:cxn ang="0">
                    <a:pos x="377" y="1285"/>
                  </a:cxn>
                  <a:cxn ang="0">
                    <a:pos x="175" y="1271"/>
                  </a:cxn>
                  <a:cxn ang="0">
                    <a:pos x="87" y="1211"/>
                  </a:cxn>
                  <a:cxn ang="0">
                    <a:pos x="228" y="1093"/>
                  </a:cxn>
                  <a:cxn ang="0">
                    <a:pos x="387" y="1005"/>
                  </a:cxn>
                  <a:cxn ang="0">
                    <a:pos x="359" y="946"/>
                  </a:cxn>
                  <a:cxn ang="0">
                    <a:pos x="359" y="822"/>
                  </a:cxn>
                  <a:cxn ang="0">
                    <a:pos x="333" y="666"/>
                  </a:cxn>
                  <a:cxn ang="0">
                    <a:pos x="192" y="608"/>
                  </a:cxn>
                  <a:cxn ang="0">
                    <a:pos x="96" y="505"/>
                  </a:cxn>
                  <a:cxn ang="0">
                    <a:pos x="0" y="349"/>
                  </a:cxn>
                  <a:cxn ang="0">
                    <a:pos x="70" y="179"/>
                  </a:cxn>
                  <a:cxn ang="0">
                    <a:pos x="184" y="68"/>
                  </a:cxn>
                </a:cxnLst>
                <a:rect l="0" t="0" r="r" b="b"/>
                <a:pathLst>
                  <a:path w="1567" h="1426">
                    <a:moveTo>
                      <a:pt x="227" y="54"/>
                    </a:moveTo>
                    <a:lnTo>
                      <a:pt x="250" y="37"/>
                    </a:lnTo>
                    <a:lnTo>
                      <a:pt x="272" y="25"/>
                    </a:lnTo>
                    <a:lnTo>
                      <a:pt x="293" y="16"/>
                    </a:lnTo>
                    <a:lnTo>
                      <a:pt x="315" y="12"/>
                    </a:lnTo>
                    <a:lnTo>
                      <a:pt x="338" y="8"/>
                    </a:lnTo>
                    <a:lnTo>
                      <a:pt x="364" y="6"/>
                    </a:lnTo>
                    <a:lnTo>
                      <a:pt x="391" y="3"/>
                    </a:lnTo>
                    <a:lnTo>
                      <a:pt x="423" y="0"/>
                    </a:lnTo>
                    <a:lnTo>
                      <a:pt x="474" y="19"/>
                    </a:lnTo>
                    <a:lnTo>
                      <a:pt x="497" y="54"/>
                    </a:lnTo>
                    <a:lnTo>
                      <a:pt x="497" y="101"/>
                    </a:lnTo>
                    <a:lnTo>
                      <a:pt x="544" y="116"/>
                    </a:lnTo>
                    <a:lnTo>
                      <a:pt x="544" y="160"/>
                    </a:lnTo>
                    <a:lnTo>
                      <a:pt x="572" y="175"/>
                    </a:lnTo>
                    <a:lnTo>
                      <a:pt x="647" y="155"/>
                    </a:lnTo>
                    <a:lnTo>
                      <a:pt x="886" y="155"/>
                    </a:lnTo>
                    <a:lnTo>
                      <a:pt x="1076" y="213"/>
                    </a:lnTo>
                    <a:lnTo>
                      <a:pt x="1134" y="253"/>
                    </a:lnTo>
                    <a:lnTo>
                      <a:pt x="1267" y="329"/>
                    </a:lnTo>
                    <a:lnTo>
                      <a:pt x="1319" y="374"/>
                    </a:lnTo>
                    <a:lnTo>
                      <a:pt x="1380" y="418"/>
                    </a:lnTo>
                    <a:lnTo>
                      <a:pt x="1401" y="425"/>
                    </a:lnTo>
                    <a:lnTo>
                      <a:pt x="1416" y="434"/>
                    </a:lnTo>
                    <a:lnTo>
                      <a:pt x="1423" y="441"/>
                    </a:lnTo>
                    <a:lnTo>
                      <a:pt x="1427" y="451"/>
                    </a:lnTo>
                    <a:lnTo>
                      <a:pt x="1427" y="461"/>
                    </a:lnTo>
                    <a:lnTo>
                      <a:pt x="1426" y="473"/>
                    </a:lnTo>
                    <a:lnTo>
                      <a:pt x="1424" y="490"/>
                    </a:lnTo>
                    <a:lnTo>
                      <a:pt x="1423" y="509"/>
                    </a:lnTo>
                    <a:lnTo>
                      <a:pt x="1475" y="529"/>
                    </a:lnTo>
                    <a:lnTo>
                      <a:pt x="1475" y="562"/>
                    </a:lnTo>
                    <a:lnTo>
                      <a:pt x="1492" y="597"/>
                    </a:lnTo>
                    <a:lnTo>
                      <a:pt x="1492" y="630"/>
                    </a:lnTo>
                    <a:lnTo>
                      <a:pt x="1509" y="664"/>
                    </a:lnTo>
                    <a:lnTo>
                      <a:pt x="1567" y="708"/>
                    </a:lnTo>
                    <a:lnTo>
                      <a:pt x="1567" y="752"/>
                    </a:lnTo>
                    <a:lnTo>
                      <a:pt x="1555" y="810"/>
                    </a:lnTo>
                    <a:lnTo>
                      <a:pt x="1567" y="873"/>
                    </a:lnTo>
                    <a:lnTo>
                      <a:pt x="1567" y="911"/>
                    </a:lnTo>
                    <a:lnTo>
                      <a:pt x="1564" y="944"/>
                    </a:lnTo>
                    <a:lnTo>
                      <a:pt x="1558" y="971"/>
                    </a:lnTo>
                    <a:lnTo>
                      <a:pt x="1550" y="996"/>
                    </a:lnTo>
                    <a:lnTo>
                      <a:pt x="1537" y="1020"/>
                    </a:lnTo>
                    <a:lnTo>
                      <a:pt x="1519" y="1045"/>
                    </a:lnTo>
                    <a:lnTo>
                      <a:pt x="1495" y="1072"/>
                    </a:lnTo>
                    <a:lnTo>
                      <a:pt x="1463" y="1103"/>
                    </a:lnTo>
                    <a:lnTo>
                      <a:pt x="1406" y="1183"/>
                    </a:lnTo>
                    <a:lnTo>
                      <a:pt x="1358" y="1296"/>
                    </a:lnTo>
                    <a:lnTo>
                      <a:pt x="1375" y="1419"/>
                    </a:lnTo>
                    <a:lnTo>
                      <a:pt x="492" y="1426"/>
                    </a:lnTo>
                    <a:lnTo>
                      <a:pt x="500" y="1264"/>
                    </a:lnTo>
                    <a:lnTo>
                      <a:pt x="552" y="1167"/>
                    </a:lnTo>
                    <a:lnTo>
                      <a:pt x="483" y="1175"/>
                    </a:lnTo>
                    <a:lnTo>
                      <a:pt x="438" y="1167"/>
                    </a:lnTo>
                    <a:lnTo>
                      <a:pt x="438" y="1219"/>
                    </a:lnTo>
                    <a:lnTo>
                      <a:pt x="395" y="1227"/>
                    </a:lnTo>
                    <a:lnTo>
                      <a:pt x="377" y="1285"/>
                    </a:lnTo>
                    <a:lnTo>
                      <a:pt x="237" y="1315"/>
                    </a:lnTo>
                    <a:lnTo>
                      <a:pt x="175" y="1271"/>
                    </a:lnTo>
                    <a:lnTo>
                      <a:pt x="96" y="1271"/>
                    </a:lnTo>
                    <a:lnTo>
                      <a:pt x="87" y="1211"/>
                    </a:lnTo>
                    <a:lnTo>
                      <a:pt x="132" y="1159"/>
                    </a:lnTo>
                    <a:lnTo>
                      <a:pt x="228" y="1093"/>
                    </a:lnTo>
                    <a:lnTo>
                      <a:pt x="308" y="1078"/>
                    </a:lnTo>
                    <a:lnTo>
                      <a:pt x="387" y="1005"/>
                    </a:lnTo>
                    <a:lnTo>
                      <a:pt x="387" y="982"/>
                    </a:lnTo>
                    <a:lnTo>
                      <a:pt x="359" y="946"/>
                    </a:lnTo>
                    <a:lnTo>
                      <a:pt x="359" y="888"/>
                    </a:lnTo>
                    <a:lnTo>
                      <a:pt x="359" y="822"/>
                    </a:lnTo>
                    <a:lnTo>
                      <a:pt x="333" y="755"/>
                    </a:lnTo>
                    <a:lnTo>
                      <a:pt x="333" y="666"/>
                    </a:lnTo>
                    <a:lnTo>
                      <a:pt x="237" y="603"/>
                    </a:lnTo>
                    <a:lnTo>
                      <a:pt x="192" y="608"/>
                    </a:lnTo>
                    <a:lnTo>
                      <a:pt x="84" y="560"/>
                    </a:lnTo>
                    <a:lnTo>
                      <a:pt x="96" y="505"/>
                    </a:lnTo>
                    <a:lnTo>
                      <a:pt x="36" y="437"/>
                    </a:lnTo>
                    <a:lnTo>
                      <a:pt x="0" y="349"/>
                    </a:lnTo>
                    <a:lnTo>
                      <a:pt x="17" y="245"/>
                    </a:lnTo>
                    <a:lnTo>
                      <a:pt x="70" y="179"/>
                    </a:lnTo>
                    <a:lnTo>
                      <a:pt x="141" y="98"/>
                    </a:lnTo>
                    <a:lnTo>
                      <a:pt x="184" y="68"/>
                    </a:lnTo>
                    <a:lnTo>
                      <a:pt x="227" y="54"/>
                    </a:lnTo>
                    <a:close/>
                  </a:path>
                </a:pathLst>
              </a:custGeom>
              <a:solidFill>
                <a:srgbClr val="00000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4" name="Freeform 33"/>
              <p:cNvSpPr/>
              <p:nvPr/>
            </p:nvSpPr>
            <p:spPr bwMode="auto">
              <a:xfrm>
                <a:off x="5011" y="344"/>
                <a:ext cx="192" cy="183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0" y="90"/>
                  </a:cxn>
                  <a:cxn ang="0">
                    <a:pos x="41" y="147"/>
                  </a:cxn>
                  <a:cxn ang="0">
                    <a:pos x="120" y="195"/>
                  </a:cxn>
                  <a:cxn ang="0">
                    <a:pos x="200" y="186"/>
                  </a:cxn>
                  <a:cxn ang="0">
                    <a:pos x="311" y="152"/>
                  </a:cxn>
                  <a:cxn ang="0">
                    <a:pos x="425" y="200"/>
                  </a:cxn>
                  <a:cxn ang="0">
                    <a:pos x="385" y="263"/>
                  </a:cxn>
                  <a:cxn ang="0">
                    <a:pos x="341" y="266"/>
                  </a:cxn>
                  <a:cxn ang="0">
                    <a:pos x="232" y="290"/>
                  </a:cxn>
                  <a:cxn ang="0">
                    <a:pos x="317" y="347"/>
                  </a:cxn>
                  <a:cxn ang="0">
                    <a:pos x="419" y="365"/>
                  </a:cxn>
                  <a:cxn ang="0">
                    <a:pos x="487" y="365"/>
                  </a:cxn>
                  <a:cxn ang="0">
                    <a:pos x="576" y="323"/>
                  </a:cxn>
                  <a:cxn ang="0">
                    <a:pos x="537" y="247"/>
                  </a:cxn>
                  <a:cxn ang="0">
                    <a:pos x="475" y="147"/>
                  </a:cxn>
                  <a:cxn ang="0">
                    <a:pos x="317" y="33"/>
                  </a:cxn>
                  <a:cxn ang="0">
                    <a:pos x="203" y="0"/>
                  </a:cxn>
                  <a:cxn ang="0">
                    <a:pos x="74" y="14"/>
                  </a:cxn>
                  <a:cxn ang="0">
                    <a:pos x="71" y="14"/>
                  </a:cxn>
                  <a:cxn ang="0">
                    <a:pos x="61" y="15"/>
                  </a:cxn>
                  <a:cxn ang="0">
                    <a:pos x="48" y="18"/>
                  </a:cxn>
                  <a:cxn ang="0">
                    <a:pos x="34" y="19"/>
                  </a:cxn>
                  <a:cxn ang="0">
                    <a:pos x="19" y="20"/>
                  </a:cxn>
                  <a:cxn ang="0">
                    <a:pos x="8" y="2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576" h="365">
                    <a:moveTo>
                      <a:pt x="0" y="24"/>
                    </a:moveTo>
                    <a:lnTo>
                      <a:pt x="0" y="90"/>
                    </a:lnTo>
                    <a:lnTo>
                      <a:pt x="41" y="147"/>
                    </a:lnTo>
                    <a:lnTo>
                      <a:pt x="120" y="195"/>
                    </a:lnTo>
                    <a:lnTo>
                      <a:pt x="200" y="186"/>
                    </a:lnTo>
                    <a:lnTo>
                      <a:pt x="311" y="152"/>
                    </a:lnTo>
                    <a:lnTo>
                      <a:pt x="425" y="200"/>
                    </a:lnTo>
                    <a:lnTo>
                      <a:pt x="385" y="263"/>
                    </a:lnTo>
                    <a:lnTo>
                      <a:pt x="341" y="266"/>
                    </a:lnTo>
                    <a:lnTo>
                      <a:pt x="232" y="290"/>
                    </a:lnTo>
                    <a:lnTo>
                      <a:pt x="317" y="347"/>
                    </a:lnTo>
                    <a:lnTo>
                      <a:pt x="419" y="365"/>
                    </a:lnTo>
                    <a:lnTo>
                      <a:pt x="487" y="365"/>
                    </a:lnTo>
                    <a:lnTo>
                      <a:pt x="576" y="323"/>
                    </a:lnTo>
                    <a:lnTo>
                      <a:pt x="537" y="247"/>
                    </a:lnTo>
                    <a:lnTo>
                      <a:pt x="475" y="147"/>
                    </a:lnTo>
                    <a:lnTo>
                      <a:pt x="317" y="33"/>
                    </a:lnTo>
                    <a:lnTo>
                      <a:pt x="203" y="0"/>
                    </a:lnTo>
                    <a:lnTo>
                      <a:pt x="74" y="14"/>
                    </a:lnTo>
                    <a:lnTo>
                      <a:pt x="71" y="14"/>
                    </a:lnTo>
                    <a:lnTo>
                      <a:pt x="61" y="15"/>
                    </a:lnTo>
                    <a:lnTo>
                      <a:pt x="48" y="18"/>
                    </a:lnTo>
                    <a:lnTo>
                      <a:pt x="34" y="19"/>
                    </a:lnTo>
                    <a:lnTo>
                      <a:pt x="19" y="20"/>
                    </a:lnTo>
                    <a:lnTo>
                      <a:pt x="8" y="2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5" name="Freeform 34"/>
              <p:cNvSpPr/>
              <p:nvPr/>
            </p:nvSpPr>
            <p:spPr bwMode="auto">
              <a:xfrm>
                <a:off x="5046" y="454"/>
                <a:ext cx="83" cy="33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174" y="0"/>
                  </a:cxn>
                  <a:cxn ang="0">
                    <a:pos x="249" y="42"/>
                  </a:cxn>
                  <a:cxn ang="0">
                    <a:pos x="100" y="66"/>
                  </a:cxn>
                  <a:cxn ang="0">
                    <a:pos x="0" y="23"/>
                  </a:cxn>
                </a:cxnLst>
                <a:rect l="0" t="0" r="r" b="b"/>
                <a:pathLst>
                  <a:path w="249" h="66">
                    <a:moveTo>
                      <a:pt x="0" y="23"/>
                    </a:moveTo>
                    <a:lnTo>
                      <a:pt x="174" y="0"/>
                    </a:lnTo>
                    <a:lnTo>
                      <a:pt x="249" y="42"/>
                    </a:lnTo>
                    <a:lnTo>
                      <a:pt x="100" y="66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87F7F7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6" name="Freeform 35"/>
              <p:cNvSpPr/>
              <p:nvPr/>
            </p:nvSpPr>
            <p:spPr bwMode="auto">
              <a:xfrm>
                <a:off x="5158" y="501"/>
                <a:ext cx="174" cy="142"/>
              </a:xfrm>
              <a:custGeom>
                <a:avLst/>
                <a:gdLst/>
                <a:ahLst/>
                <a:cxnLst>
                  <a:cxn ang="0">
                    <a:pos x="152" y="109"/>
                  </a:cxn>
                  <a:cxn ang="0">
                    <a:pos x="108" y="90"/>
                  </a:cxn>
                  <a:cxn ang="0">
                    <a:pos x="52" y="0"/>
                  </a:cxn>
                  <a:cxn ang="0">
                    <a:pos x="0" y="9"/>
                  </a:cxn>
                  <a:cxn ang="0">
                    <a:pos x="0" y="51"/>
                  </a:cxn>
                  <a:cxn ang="0">
                    <a:pos x="52" y="85"/>
                  </a:cxn>
                  <a:cxn ang="0">
                    <a:pos x="52" y="143"/>
                  </a:cxn>
                  <a:cxn ang="0">
                    <a:pos x="96" y="189"/>
                  </a:cxn>
                  <a:cxn ang="0">
                    <a:pos x="135" y="228"/>
                  </a:cxn>
                  <a:cxn ang="0">
                    <a:pos x="175" y="247"/>
                  </a:cxn>
                  <a:cxn ang="0">
                    <a:pos x="232" y="242"/>
                  </a:cxn>
                  <a:cxn ang="0">
                    <a:pos x="314" y="242"/>
                  </a:cxn>
                  <a:cxn ang="0">
                    <a:pos x="381" y="283"/>
                  </a:cxn>
                  <a:cxn ang="0">
                    <a:pos x="522" y="283"/>
                  </a:cxn>
                  <a:cxn ang="0">
                    <a:pos x="501" y="209"/>
                  </a:cxn>
                  <a:cxn ang="0">
                    <a:pos x="393" y="204"/>
                  </a:cxn>
                  <a:cxn ang="0">
                    <a:pos x="275" y="199"/>
                  </a:cxn>
                  <a:cxn ang="0">
                    <a:pos x="246" y="167"/>
                  </a:cxn>
                  <a:cxn ang="0">
                    <a:pos x="187" y="157"/>
                  </a:cxn>
                  <a:cxn ang="0">
                    <a:pos x="152" y="109"/>
                  </a:cxn>
                </a:cxnLst>
                <a:rect l="0" t="0" r="r" b="b"/>
                <a:pathLst>
                  <a:path w="522" h="283">
                    <a:moveTo>
                      <a:pt x="152" y="109"/>
                    </a:moveTo>
                    <a:lnTo>
                      <a:pt x="108" y="90"/>
                    </a:lnTo>
                    <a:lnTo>
                      <a:pt x="52" y="0"/>
                    </a:lnTo>
                    <a:lnTo>
                      <a:pt x="0" y="9"/>
                    </a:lnTo>
                    <a:lnTo>
                      <a:pt x="0" y="51"/>
                    </a:lnTo>
                    <a:lnTo>
                      <a:pt x="52" y="85"/>
                    </a:lnTo>
                    <a:lnTo>
                      <a:pt x="52" y="143"/>
                    </a:lnTo>
                    <a:lnTo>
                      <a:pt x="96" y="189"/>
                    </a:lnTo>
                    <a:lnTo>
                      <a:pt x="135" y="228"/>
                    </a:lnTo>
                    <a:lnTo>
                      <a:pt x="175" y="247"/>
                    </a:lnTo>
                    <a:lnTo>
                      <a:pt x="232" y="242"/>
                    </a:lnTo>
                    <a:lnTo>
                      <a:pt x="314" y="242"/>
                    </a:lnTo>
                    <a:lnTo>
                      <a:pt x="381" y="283"/>
                    </a:lnTo>
                    <a:lnTo>
                      <a:pt x="522" y="283"/>
                    </a:lnTo>
                    <a:lnTo>
                      <a:pt x="501" y="209"/>
                    </a:lnTo>
                    <a:lnTo>
                      <a:pt x="393" y="204"/>
                    </a:lnTo>
                    <a:lnTo>
                      <a:pt x="275" y="199"/>
                    </a:lnTo>
                    <a:lnTo>
                      <a:pt x="246" y="167"/>
                    </a:lnTo>
                    <a:lnTo>
                      <a:pt x="187" y="157"/>
                    </a:lnTo>
                    <a:lnTo>
                      <a:pt x="152" y="109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7" name="Freeform 36"/>
              <p:cNvSpPr/>
              <p:nvPr/>
            </p:nvSpPr>
            <p:spPr bwMode="auto">
              <a:xfrm>
                <a:off x="5202" y="485"/>
                <a:ext cx="48" cy="83"/>
              </a:xfrm>
              <a:custGeom>
                <a:avLst/>
                <a:gdLst/>
                <a:ahLst/>
                <a:cxnLst>
                  <a:cxn ang="0">
                    <a:pos x="44" y="0"/>
                  </a:cxn>
                  <a:cxn ang="0">
                    <a:pos x="0" y="0"/>
                  </a:cxn>
                  <a:cxn ang="0">
                    <a:pos x="0" y="43"/>
                  </a:cxn>
                  <a:cxn ang="0">
                    <a:pos x="44" y="72"/>
                  </a:cxn>
                  <a:cxn ang="0">
                    <a:pos x="73" y="119"/>
                  </a:cxn>
                  <a:cxn ang="0">
                    <a:pos x="73" y="157"/>
                  </a:cxn>
                  <a:cxn ang="0">
                    <a:pos x="121" y="167"/>
                  </a:cxn>
                  <a:cxn ang="0">
                    <a:pos x="144" y="143"/>
                  </a:cxn>
                  <a:cxn ang="0">
                    <a:pos x="144" y="82"/>
                  </a:cxn>
                  <a:cxn ang="0">
                    <a:pos x="105" y="63"/>
                  </a:cxn>
                  <a:cxn ang="0">
                    <a:pos x="73" y="34"/>
                  </a:cxn>
                  <a:cxn ang="0">
                    <a:pos x="44" y="0"/>
                  </a:cxn>
                </a:cxnLst>
                <a:rect l="0" t="0" r="r" b="b"/>
                <a:pathLst>
                  <a:path w="144" h="167">
                    <a:moveTo>
                      <a:pt x="44" y="0"/>
                    </a:moveTo>
                    <a:lnTo>
                      <a:pt x="0" y="0"/>
                    </a:lnTo>
                    <a:lnTo>
                      <a:pt x="0" y="43"/>
                    </a:lnTo>
                    <a:lnTo>
                      <a:pt x="44" y="72"/>
                    </a:lnTo>
                    <a:lnTo>
                      <a:pt x="73" y="119"/>
                    </a:lnTo>
                    <a:lnTo>
                      <a:pt x="73" y="157"/>
                    </a:lnTo>
                    <a:lnTo>
                      <a:pt x="121" y="167"/>
                    </a:lnTo>
                    <a:lnTo>
                      <a:pt x="144" y="143"/>
                    </a:lnTo>
                    <a:lnTo>
                      <a:pt x="144" y="82"/>
                    </a:lnTo>
                    <a:lnTo>
                      <a:pt x="105" y="63"/>
                    </a:lnTo>
                    <a:lnTo>
                      <a:pt x="73" y="34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8" name="Freeform 37"/>
              <p:cNvSpPr/>
              <p:nvPr/>
            </p:nvSpPr>
            <p:spPr bwMode="auto">
              <a:xfrm>
                <a:off x="5263" y="534"/>
                <a:ext cx="47" cy="41"/>
              </a:xfrm>
              <a:custGeom>
                <a:avLst/>
                <a:gdLst/>
                <a:ahLst/>
                <a:cxnLst>
                  <a:cxn ang="0">
                    <a:pos x="0" y="43"/>
                  </a:cxn>
                  <a:cxn ang="0">
                    <a:pos x="56" y="0"/>
                  </a:cxn>
                  <a:cxn ang="0">
                    <a:pos x="119" y="33"/>
                  </a:cxn>
                  <a:cxn ang="0">
                    <a:pos x="141" y="72"/>
                  </a:cxn>
                  <a:cxn ang="0">
                    <a:pos x="102" y="81"/>
                  </a:cxn>
                  <a:cxn ang="0">
                    <a:pos x="56" y="81"/>
                  </a:cxn>
                  <a:cxn ang="0">
                    <a:pos x="0" y="43"/>
                  </a:cxn>
                </a:cxnLst>
                <a:rect l="0" t="0" r="r" b="b"/>
                <a:pathLst>
                  <a:path w="141" h="81">
                    <a:moveTo>
                      <a:pt x="0" y="43"/>
                    </a:moveTo>
                    <a:lnTo>
                      <a:pt x="56" y="0"/>
                    </a:lnTo>
                    <a:lnTo>
                      <a:pt x="119" y="33"/>
                    </a:lnTo>
                    <a:lnTo>
                      <a:pt x="141" y="72"/>
                    </a:lnTo>
                    <a:lnTo>
                      <a:pt x="102" y="81"/>
                    </a:lnTo>
                    <a:lnTo>
                      <a:pt x="56" y="81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9" name="Freeform 38"/>
              <p:cNvSpPr/>
              <p:nvPr/>
            </p:nvSpPr>
            <p:spPr bwMode="auto">
              <a:xfrm>
                <a:off x="5299" y="527"/>
                <a:ext cx="29" cy="41"/>
              </a:xfrm>
              <a:custGeom>
                <a:avLst/>
                <a:gdLst/>
                <a:ahLst/>
                <a:cxnLst>
                  <a:cxn ang="0">
                    <a:pos x="0" y="29"/>
                  </a:cxn>
                  <a:cxn ang="0">
                    <a:pos x="6" y="0"/>
                  </a:cxn>
                  <a:cxn ang="0">
                    <a:pos x="45" y="15"/>
                  </a:cxn>
                  <a:cxn ang="0">
                    <a:pos x="87" y="82"/>
                  </a:cxn>
                  <a:cxn ang="0">
                    <a:pos x="45" y="48"/>
                  </a:cxn>
                  <a:cxn ang="0">
                    <a:pos x="0" y="29"/>
                  </a:cxn>
                </a:cxnLst>
                <a:rect l="0" t="0" r="r" b="b"/>
                <a:pathLst>
                  <a:path w="87" h="82">
                    <a:moveTo>
                      <a:pt x="0" y="29"/>
                    </a:moveTo>
                    <a:lnTo>
                      <a:pt x="6" y="0"/>
                    </a:lnTo>
                    <a:lnTo>
                      <a:pt x="45" y="15"/>
                    </a:lnTo>
                    <a:lnTo>
                      <a:pt x="87" y="82"/>
                    </a:lnTo>
                    <a:lnTo>
                      <a:pt x="45" y="48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0" name="Freeform 39"/>
              <p:cNvSpPr/>
              <p:nvPr/>
            </p:nvSpPr>
            <p:spPr bwMode="auto">
              <a:xfrm>
                <a:off x="5253" y="331"/>
                <a:ext cx="86" cy="175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60"/>
                  </a:cxn>
                  <a:cxn ang="0">
                    <a:pos x="6" y="119"/>
                  </a:cxn>
                  <a:cxn ang="0">
                    <a:pos x="20" y="173"/>
                  </a:cxn>
                  <a:cxn ang="0">
                    <a:pos x="41" y="203"/>
                  </a:cxn>
                  <a:cxn ang="0">
                    <a:pos x="121" y="271"/>
                  </a:cxn>
                  <a:cxn ang="0">
                    <a:pos x="126" y="313"/>
                  </a:cxn>
                  <a:cxn ang="0">
                    <a:pos x="167" y="351"/>
                  </a:cxn>
                  <a:cxn ang="0">
                    <a:pos x="193" y="326"/>
                  </a:cxn>
                  <a:cxn ang="0">
                    <a:pos x="193" y="266"/>
                  </a:cxn>
                  <a:cxn ang="0">
                    <a:pos x="242" y="224"/>
                  </a:cxn>
                  <a:cxn ang="0">
                    <a:pos x="256" y="186"/>
                  </a:cxn>
                  <a:cxn ang="0">
                    <a:pos x="256" y="119"/>
                  </a:cxn>
                  <a:cxn ang="0">
                    <a:pos x="223" y="144"/>
                  </a:cxn>
                  <a:cxn ang="0">
                    <a:pos x="185" y="169"/>
                  </a:cxn>
                  <a:cxn ang="0">
                    <a:pos x="141" y="208"/>
                  </a:cxn>
                  <a:cxn ang="0">
                    <a:pos x="136" y="178"/>
                  </a:cxn>
                  <a:cxn ang="0">
                    <a:pos x="157" y="136"/>
                  </a:cxn>
                  <a:cxn ang="0">
                    <a:pos x="162" y="85"/>
                  </a:cxn>
                  <a:cxn ang="0">
                    <a:pos x="151" y="47"/>
                  </a:cxn>
                  <a:cxn ang="0">
                    <a:pos x="121" y="68"/>
                  </a:cxn>
                  <a:cxn ang="0">
                    <a:pos x="86" y="85"/>
                  </a:cxn>
                  <a:cxn ang="0">
                    <a:pos x="60" y="88"/>
                  </a:cxn>
                  <a:cxn ang="0">
                    <a:pos x="43" y="38"/>
                  </a:cxn>
                  <a:cxn ang="0">
                    <a:pos x="30" y="0"/>
                  </a:cxn>
                  <a:cxn ang="0">
                    <a:pos x="0" y="5"/>
                  </a:cxn>
                </a:cxnLst>
                <a:rect l="0" t="0" r="r" b="b"/>
                <a:pathLst>
                  <a:path w="256" h="351">
                    <a:moveTo>
                      <a:pt x="0" y="5"/>
                    </a:moveTo>
                    <a:lnTo>
                      <a:pt x="0" y="60"/>
                    </a:lnTo>
                    <a:lnTo>
                      <a:pt x="6" y="119"/>
                    </a:lnTo>
                    <a:lnTo>
                      <a:pt x="20" y="173"/>
                    </a:lnTo>
                    <a:lnTo>
                      <a:pt x="41" y="203"/>
                    </a:lnTo>
                    <a:lnTo>
                      <a:pt x="121" y="271"/>
                    </a:lnTo>
                    <a:lnTo>
                      <a:pt x="126" y="313"/>
                    </a:lnTo>
                    <a:lnTo>
                      <a:pt x="167" y="351"/>
                    </a:lnTo>
                    <a:lnTo>
                      <a:pt x="193" y="326"/>
                    </a:lnTo>
                    <a:lnTo>
                      <a:pt x="193" y="266"/>
                    </a:lnTo>
                    <a:lnTo>
                      <a:pt x="242" y="224"/>
                    </a:lnTo>
                    <a:lnTo>
                      <a:pt x="256" y="186"/>
                    </a:lnTo>
                    <a:lnTo>
                      <a:pt x="256" y="119"/>
                    </a:lnTo>
                    <a:lnTo>
                      <a:pt x="223" y="144"/>
                    </a:lnTo>
                    <a:lnTo>
                      <a:pt x="185" y="169"/>
                    </a:lnTo>
                    <a:lnTo>
                      <a:pt x="141" y="208"/>
                    </a:lnTo>
                    <a:lnTo>
                      <a:pt x="136" y="178"/>
                    </a:lnTo>
                    <a:lnTo>
                      <a:pt x="157" y="136"/>
                    </a:lnTo>
                    <a:lnTo>
                      <a:pt x="162" y="85"/>
                    </a:lnTo>
                    <a:lnTo>
                      <a:pt x="151" y="47"/>
                    </a:lnTo>
                    <a:lnTo>
                      <a:pt x="121" y="68"/>
                    </a:lnTo>
                    <a:lnTo>
                      <a:pt x="86" y="85"/>
                    </a:lnTo>
                    <a:lnTo>
                      <a:pt x="60" y="88"/>
                    </a:lnTo>
                    <a:lnTo>
                      <a:pt x="43" y="38"/>
                    </a:lnTo>
                    <a:lnTo>
                      <a:pt x="3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66ADD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1" name="Freeform 40"/>
              <p:cNvSpPr/>
              <p:nvPr/>
            </p:nvSpPr>
            <p:spPr bwMode="auto">
              <a:xfrm>
                <a:off x="5224" y="360"/>
                <a:ext cx="29" cy="135"/>
              </a:xfrm>
              <a:custGeom>
                <a:avLst/>
                <a:gdLst/>
                <a:ahLst/>
                <a:cxnLst>
                  <a:cxn ang="0">
                    <a:pos x="57" y="173"/>
                  </a:cxn>
                  <a:cxn ang="0">
                    <a:pos x="57" y="206"/>
                  </a:cxn>
                  <a:cxn ang="0">
                    <a:pos x="87" y="270"/>
                  </a:cxn>
                  <a:cxn ang="0">
                    <a:pos x="35" y="253"/>
                  </a:cxn>
                  <a:cxn ang="0">
                    <a:pos x="21" y="190"/>
                  </a:cxn>
                  <a:cxn ang="0">
                    <a:pos x="21" y="126"/>
                  </a:cxn>
                  <a:cxn ang="0">
                    <a:pos x="0" y="92"/>
                  </a:cxn>
                  <a:cxn ang="0">
                    <a:pos x="0" y="59"/>
                  </a:cxn>
                  <a:cxn ang="0">
                    <a:pos x="0" y="0"/>
                  </a:cxn>
                  <a:cxn ang="0">
                    <a:pos x="15" y="67"/>
                  </a:cxn>
                  <a:cxn ang="0">
                    <a:pos x="31" y="134"/>
                  </a:cxn>
                  <a:cxn ang="0">
                    <a:pos x="57" y="173"/>
                  </a:cxn>
                </a:cxnLst>
                <a:rect l="0" t="0" r="r" b="b"/>
                <a:pathLst>
                  <a:path w="87" h="270">
                    <a:moveTo>
                      <a:pt x="57" y="173"/>
                    </a:moveTo>
                    <a:lnTo>
                      <a:pt x="57" y="206"/>
                    </a:lnTo>
                    <a:lnTo>
                      <a:pt x="87" y="270"/>
                    </a:lnTo>
                    <a:lnTo>
                      <a:pt x="35" y="253"/>
                    </a:lnTo>
                    <a:lnTo>
                      <a:pt x="21" y="190"/>
                    </a:lnTo>
                    <a:lnTo>
                      <a:pt x="21" y="126"/>
                    </a:lnTo>
                    <a:lnTo>
                      <a:pt x="0" y="92"/>
                    </a:lnTo>
                    <a:lnTo>
                      <a:pt x="0" y="59"/>
                    </a:lnTo>
                    <a:lnTo>
                      <a:pt x="0" y="0"/>
                    </a:lnTo>
                    <a:lnTo>
                      <a:pt x="15" y="67"/>
                    </a:lnTo>
                    <a:lnTo>
                      <a:pt x="31" y="134"/>
                    </a:lnTo>
                    <a:lnTo>
                      <a:pt x="57" y="173"/>
                    </a:lnTo>
                    <a:close/>
                  </a:path>
                </a:pathLst>
              </a:custGeom>
              <a:solidFill>
                <a:srgbClr val="66ADD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2" name="Freeform 41"/>
              <p:cNvSpPr/>
              <p:nvPr/>
            </p:nvSpPr>
            <p:spPr bwMode="auto">
              <a:xfrm>
                <a:off x="5303" y="657"/>
                <a:ext cx="96" cy="249"/>
              </a:xfrm>
              <a:custGeom>
                <a:avLst/>
                <a:gdLst/>
                <a:ahLst/>
                <a:cxnLst>
                  <a:cxn ang="0">
                    <a:pos x="165" y="15"/>
                  </a:cxn>
                  <a:cxn ang="0">
                    <a:pos x="140" y="60"/>
                  </a:cxn>
                  <a:cxn ang="0">
                    <a:pos x="140" y="125"/>
                  </a:cxn>
                  <a:cxn ang="0">
                    <a:pos x="86" y="177"/>
                  </a:cxn>
                  <a:cxn ang="0">
                    <a:pos x="60" y="244"/>
                  </a:cxn>
                  <a:cxn ang="0">
                    <a:pos x="30" y="274"/>
                  </a:cxn>
                  <a:cxn ang="0">
                    <a:pos x="11" y="302"/>
                  </a:cxn>
                  <a:cxn ang="0">
                    <a:pos x="1" y="329"/>
                  </a:cxn>
                  <a:cxn ang="0">
                    <a:pos x="0" y="356"/>
                  </a:cxn>
                  <a:cxn ang="0">
                    <a:pos x="1" y="385"/>
                  </a:cxn>
                  <a:cxn ang="0">
                    <a:pos x="4" y="417"/>
                  </a:cxn>
                  <a:cxn ang="0">
                    <a:pos x="4" y="454"/>
                  </a:cxn>
                  <a:cxn ang="0">
                    <a:pos x="1" y="497"/>
                  </a:cxn>
                  <a:cxn ang="0">
                    <a:pos x="148" y="473"/>
                  </a:cxn>
                  <a:cxn ang="0">
                    <a:pos x="165" y="370"/>
                  </a:cxn>
                  <a:cxn ang="0">
                    <a:pos x="210" y="289"/>
                  </a:cxn>
                  <a:cxn ang="0">
                    <a:pos x="165" y="259"/>
                  </a:cxn>
                  <a:cxn ang="0">
                    <a:pos x="165" y="207"/>
                  </a:cxn>
                  <a:cxn ang="0">
                    <a:pos x="174" y="155"/>
                  </a:cxn>
                  <a:cxn ang="0">
                    <a:pos x="262" y="184"/>
                  </a:cxn>
                  <a:cxn ang="0">
                    <a:pos x="236" y="133"/>
                  </a:cxn>
                  <a:cxn ang="0">
                    <a:pos x="191" y="104"/>
                  </a:cxn>
                  <a:cxn ang="0">
                    <a:pos x="200" y="60"/>
                  </a:cxn>
                  <a:cxn ang="0">
                    <a:pos x="288" y="88"/>
                  </a:cxn>
                  <a:cxn ang="0">
                    <a:pos x="279" y="22"/>
                  </a:cxn>
                  <a:cxn ang="0">
                    <a:pos x="227" y="0"/>
                  </a:cxn>
                  <a:cxn ang="0">
                    <a:pos x="165" y="15"/>
                  </a:cxn>
                </a:cxnLst>
                <a:rect l="0" t="0" r="r" b="b"/>
                <a:pathLst>
                  <a:path w="288" h="497">
                    <a:moveTo>
                      <a:pt x="165" y="15"/>
                    </a:moveTo>
                    <a:lnTo>
                      <a:pt x="140" y="60"/>
                    </a:lnTo>
                    <a:lnTo>
                      <a:pt x="140" y="125"/>
                    </a:lnTo>
                    <a:lnTo>
                      <a:pt x="86" y="177"/>
                    </a:lnTo>
                    <a:lnTo>
                      <a:pt x="60" y="244"/>
                    </a:lnTo>
                    <a:lnTo>
                      <a:pt x="30" y="274"/>
                    </a:lnTo>
                    <a:lnTo>
                      <a:pt x="11" y="302"/>
                    </a:lnTo>
                    <a:lnTo>
                      <a:pt x="1" y="329"/>
                    </a:lnTo>
                    <a:lnTo>
                      <a:pt x="0" y="356"/>
                    </a:lnTo>
                    <a:lnTo>
                      <a:pt x="1" y="385"/>
                    </a:lnTo>
                    <a:lnTo>
                      <a:pt x="4" y="417"/>
                    </a:lnTo>
                    <a:lnTo>
                      <a:pt x="4" y="454"/>
                    </a:lnTo>
                    <a:lnTo>
                      <a:pt x="1" y="497"/>
                    </a:lnTo>
                    <a:lnTo>
                      <a:pt x="148" y="473"/>
                    </a:lnTo>
                    <a:lnTo>
                      <a:pt x="165" y="370"/>
                    </a:lnTo>
                    <a:lnTo>
                      <a:pt x="210" y="289"/>
                    </a:lnTo>
                    <a:lnTo>
                      <a:pt x="165" y="259"/>
                    </a:lnTo>
                    <a:lnTo>
                      <a:pt x="165" y="207"/>
                    </a:lnTo>
                    <a:lnTo>
                      <a:pt x="174" y="155"/>
                    </a:lnTo>
                    <a:lnTo>
                      <a:pt x="262" y="184"/>
                    </a:lnTo>
                    <a:lnTo>
                      <a:pt x="236" y="133"/>
                    </a:lnTo>
                    <a:lnTo>
                      <a:pt x="191" y="104"/>
                    </a:lnTo>
                    <a:lnTo>
                      <a:pt x="200" y="60"/>
                    </a:lnTo>
                    <a:lnTo>
                      <a:pt x="288" y="88"/>
                    </a:lnTo>
                    <a:lnTo>
                      <a:pt x="279" y="22"/>
                    </a:lnTo>
                    <a:lnTo>
                      <a:pt x="227" y="0"/>
                    </a:lnTo>
                    <a:lnTo>
                      <a:pt x="165" y="15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3" name="Freeform 42"/>
              <p:cNvSpPr/>
              <p:nvPr/>
            </p:nvSpPr>
            <p:spPr bwMode="auto">
              <a:xfrm>
                <a:off x="5210" y="259"/>
                <a:ext cx="268" cy="322"/>
              </a:xfrm>
              <a:custGeom>
                <a:avLst/>
                <a:gdLst/>
                <a:ahLst/>
                <a:cxnLst>
                  <a:cxn ang="0">
                    <a:pos x="0" y="31"/>
                  </a:cxn>
                  <a:cxn ang="0">
                    <a:pos x="62" y="17"/>
                  </a:cxn>
                  <a:cxn ang="0">
                    <a:pos x="155" y="0"/>
                  </a:cxn>
                  <a:cxn ang="0">
                    <a:pos x="295" y="0"/>
                  </a:cxn>
                  <a:cxn ang="0">
                    <a:pos x="436" y="45"/>
                  </a:cxn>
                  <a:cxn ang="0">
                    <a:pos x="515" y="103"/>
                  </a:cxn>
                  <a:cxn ang="0">
                    <a:pos x="665" y="192"/>
                  </a:cxn>
                  <a:cxn ang="0">
                    <a:pos x="740" y="244"/>
                  </a:cxn>
                  <a:cxn ang="0">
                    <a:pos x="804" y="288"/>
                  </a:cxn>
                  <a:cxn ang="0">
                    <a:pos x="804" y="363"/>
                  </a:cxn>
                  <a:cxn ang="0">
                    <a:pos x="734" y="363"/>
                  </a:cxn>
                  <a:cxn ang="0">
                    <a:pos x="611" y="355"/>
                  </a:cxn>
                  <a:cxn ang="0">
                    <a:pos x="655" y="318"/>
                  </a:cxn>
                  <a:cxn ang="0">
                    <a:pos x="716" y="311"/>
                  </a:cxn>
                  <a:cxn ang="0">
                    <a:pos x="673" y="258"/>
                  </a:cxn>
                  <a:cxn ang="0">
                    <a:pos x="629" y="207"/>
                  </a:cxn>
                  <a:cxn ang="0">
                    <a:pos x="577" y="229"/>
                  </a:cxn>
                  <a:cxn ang="0">
                    <a:pos x="532" y="258"/>
                  </a:cxn>
                  <a:cxn ang="0">
                    <a:pos x="532" y="222"/>
                  </a:cxn>
                  <a:cxn ang="0">
                    <a:pos x="532" y="162"/>
                  </a:cxn>
                  <a:cxn ang="0">
                    <a:pos x="470" y="111"/>
                  </a:cxn>
                  <a:cxn ang="0">
                    <a:pos x="401" y="82"/>
                  </a:cxn>
                  <a:cxn ang="0">
                    <a:pos x="436" y="155"/>
                  </a:cxn>
                  <a:cxn ang="0">
                    <a:pos x="506" y="251"/>
                  </a:cxn>
                  <a:cxn ang="0">
                    <a:pos x="506" y="333"/>
                  </a:cxn>
                  <a:cxn ang="0">
                    <a:pos x="541" y="407"/>
                  </a:cxn>
                  <a:cxn ang="0">
                    <a:pos x="567" y="503"/>
                  </a:cxn>
                  <a:cxn ang="0">
                    <a:pos x="567" y="576"/>
                  </a:cxn>
                  <a:cxn ang="0">
                    <a:pos x="532" y="643"/>
                  </a:cxn>
                  <a:cxn ang="0">
                    <a:pos x="532" y="562"/>
                  </a:cxn>
                  <a:cxn ang="0">
                    <a:pos x="532" y="458"/>
                  </a:cxn>
                  <a:cxn ang="0">
                    <a:pos x="462" y="295"/>
                  </a:cxn>
                  <a:cxn ang="0">
                    <a:pos x="444" y="215"/>
                  </a:cxn>
                  <a:cxn ang="0">
                    <a:pos x="401" y="148"/>
                  </a:cxn>
                  <a:cxn ang="0">
                    <a:pos x="348" y="178"/>
                  </a:cxn>
                  <a:cxn ang="0">
                    <a:pos x="348" y="118"/>
                  </a:cxn>
                  <a:cxn ang="0">
                    <a:pos x="339" y="66"/>
                  </a:cxn>
                  <a:cxn ang="0">
                    <a:pos x="295" y="73"/>
                  </a:cxn>
                  <a:cxn ang="0">
                    <a:pos x="278" y="133"/>
                  </a:cxn>
                  <a:cxn ang="0">
                    <a:pos x="226" y="52"/>
                  </a:cxn>
                  <a:cxn ang="0">
                    <a:pos x="147" y="52"/>
                  </a:cxn>
                  <a:cxn ang="0">
                    <a:pos x="102" y="73"/>
                  </a:cxn>
                  <a:cxn ang="0">
                    <a:pos x="26" y="118"/>
                  </a:cxn>
                  <a:cxn ang="0">
                    <a:pos x="0" y="31"/>
                  </a:cxn>
                </a:cxnLst>
                <a:rect l="0" t="0" r="r" b="b"/>
                <a:pathLst>
                  <a:path w="804" h="643">
                    <a:moveTo>
                      <a:pt x="0" y="31"/>
                    </a:moveTo>
                    <a:lnTo>
                      <a:pt x="62" y="17"/>
                    </a:lnTo>
                    <a:lnTo>
                      <a:pt x="155" y="0"/>
                    </a:lnTo>
                    <a:lnTo>
                      <a:pt x="295" y="0"/>
                    </a:lnTo>
                    <a:lnTo>
                      <a:pt x="436" y="45"/>
                    </a:lnTo>
                    <a:lnTo>
                      <a:pt x="515" y="103"/>
                    </a:lnTo>
                    <a:lnTo>
                      <a:pt x="665" y="192"/>
                    </a:lnTo>
                    <a:lnTo>
                      <a:pt x="740" y="244"/>
                    </a:lnTo>
                    <a:lnTo>
                      <a:pt x="804" y="288"/>
                    </a:lnTo>
                    <a:lnTo>
                      <a:pt x="804" y="363"/>
                    </a:lnTo>
                    <a:lnTo>
                      <a:pt x="734" y="363"/>
                    </a:lnTo>
                    <a:lnTo>
                      <a:pt x="611" y="355"/>
                    </a:lnTo>
                    <a:lnTo>
                      <a:pt x="655" y="318"/>
                    </a:lnTo>
                    <a:lnTo>
                      <a:pt x="716" y="311"/>
                    </a:lnTo>
                    <a:lnTo>
                      <a:pt x="673" y="258"/>
                    </a:lnTo>
                    <a:lnTo>
                      <a:pt x="629" y="207"/>
                    </a:lnTo>
                    <a:lnTo>
                      <a:pt x="577" y="229"/>
                    </a:lnTo>
                    <a:lnTo>
                      <a:pt x="532" y="258"/>
                    </a:lnTo>
                    <a:lnTo>
                      <a:pt x="532" y="222"/>
                    </a:lnTo>
                    <a:lnTo>
                      <a:pt x="532" y="162"/>
                    </a:lnTo>
                    <a:lnTo>
                      <a:pt x="470" y="111"/>
                    </a:lnTo>
                    <a:lnTo>
                      <a:pt x="401" y="82"/>
                    </a:lnTo>
                    <a:lnTo>
                      <a:pt x="436" y="155"/>
                    </a:lnTo>
                    <a:lnTo>
                      <a:pt x="506" y="251"/>
                    </a:lnTo>
                    <a:lnTo>
                      <a:pt x="506" y="333"/>
                    </a:lnTo>
                    <a:lnTo>
                      <a:pt x="541" y="407"/>
                    </a:lnTo>
                    <a:lnTo>
                      <a:pt x="567" y="503"/>
                    </a:lnTo>
                    <a:lnTo>
                      <a:pt x="567" y="576"/>
                    </a:lnTo>
                    <a:lnTo>
                      <a:pt x="532" y="643"/>
                    </a:lnTo>
                    <a:lnTo>
                      <a:pt x="532" y="562"/>
                    </a:lnTo>
                    <a:lnTo>
                      <a:pt x="532" y="458"/>
                    </a:lnTo>
                    <a:lnTo>
                      <a:pt x="462" y="295"/>
                    </a:lnTo>
                    <a:lnTo>
                      <a:pt x="444" y="215"/>
                    </a:lnTo>
                    <a:lnTo>
                      <a:pt x="401" y="148"/>
                    </a:lnTo>
                    <a:lnTo>
                      <a:pt x="348" y="178"/>
                    </a:lnTo>
                    <a:lnTo>
                      <a:pt x="348" y="118"/>
                    </a:lnTo>
                    <a:lnTo>
                      <a:pt x="339" y="66"/>
                    </a:lnTo>
                    <a:lnTo>
                      <a:pt x="295" y="73"/>
                    </a:lnTo>
                    <a:lnTo>
                      <a:pt x="278" y="133"/>
                    </a:lnTo>
                    <a:lnTo>
                      <a:pt x="226" y="52"/>
                    </a:lnTo>
                    <a:lnTo>
                      <a:pt x="147" y="52"/>
                    </a:lnTo>
                    <a:lnTo>
                      <a:pt x="102" y="73"/>
                    </a:lnTo>
                    <a:lnTo>
                      <a:pt x="26" y="118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4" name="Freeform 43"/>
              <p:cNvSpPr/>
              <p:nvPr/>
            </p:nvSpPr>
            <p:spPr bwMode="auto">
              <a:xfrm>
                <a:off x="5431" y="455"/>
                <a:ext cx="91" cy="92"/>
              </a:xfrm>
              <a:custGeom>
                <a:avLst/>
                <a:gdLst/>
                <a:ahLst/>
                <a:cxnLst>
                  <a:cxn ang="0">
                    <a:pos x="210" y="0"/>
                  </a:cxn>
                  <a:cxn ang="0">
                    <a:pos x="244" y="37"/>
                  </a:cxn>
                  <a:cxn ang="0">
                    <a:pos x="244" y="97"/>
                  </a:cxn>
                  <a:cxn ang="0">
                    <a:pos x="227" y="133"/>
                  </a:cxn>
                  <a:cxn ang="0">
                    <a:pos x="272" y="185"/>
                  </a:cxn>
                  <a:cxn ang="0">
                    <a:pos x="193" y="185"/>
                  </a:cxn>
                  <a:cxn ang="0">
                    <a:pos x="193" y="133"/>
                  </a:cxn>
                  <a:cxn ang="0">
                    <a:pos x="193" y="60"/>
                  </a:cxn>
                  <a:cxn ang="0">
                    <a:pos x="165" y="112"/>
                  </a:cxn>
                  <a:cxn ang="0">
                    <a:pos x="105" y="119"/>
                  </a:cxn>
                  <a:cxn ang="0">
                    <a:pos x="0" y="97"/>
                  </a:cxn>
                  <a:cxn ang="0">
                    <a:pos x="87" y="75"/>
                  </a:cxn>
                  <a:cxn ang="0">
                    <a:pos x="165" y="37"/>
                  </a:cxn>
                  <a:cxn ang="0">
                    <a:pos x="210" y="0"/>
                  </a:cxn>
                </a:cxnLst>
                <a:rect l="0" t="0" r="r" b="b"/>
                <a:pathLst>
                  <a:path w="272" h="185">
                    <a:moveTo>
                      <a:pt x="210" y="0"/>
                    </a:moveTo>
                    <a:lnTo>
                      <a:pt x="244" y="37"/>
                    </a:lnTo>
                    <a:lnTo>
                      <a:pt x="244" y="97"/>
                    </a:lnTo>
                    <a:lnTo>
                      <a:pt x="227" y="133"/>
                    </a:lnTo>
                    <a:lnTo>
                      <a:pt x="272" y="185"/>
                    </a:lnTo>
                    <a:lnTo>
                      <a:pt x="193" y="185"/>
                    </a:lnTo>
                    <a:lnTo>
                      <a:pt x="193" y="133"/>
                    </a:lnTo>
                    <a:lnTo>
                      <a:pt x="193" y="60"/>
                    </a:lnTo>
                    <a:lnTo>
                      <a:pt x="165" y="112"/>
                    </a:lnTo>
                    <a:lnTo>
                      <a:pt x="105" y="119"/>
                    </a:lnTo>
                    <a:lnTo>
                      <a:pt x="0" y="97"/>
                    </a:lnTo>
                    <a:lnTo>
                      <a:pt x="87" y="75"/>
                    </a:lnTo>
                    <a:lnTo>
                      <a:pt x="165" y="37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5" name="Freeform 44"/>
              <p:cNvSpPr/>
              <p:nvPr/>
            </p:nvSpPr>
            <p:spPr bwMode="auto">
              <a:xfrm>
                <a:off x="5034" y="218"/>
                <a:ext cx="158" cy="181"/>
              </a:xfrm>
              <a:custGeom>
                <a:avLst/>
                <a:gdLst/>
                <a:ahLst/>
                <a:cxnLst>
                  <a:cxn ang="0">
                    <a:pos x="122" y="0"/>
                  </a:cxn>
                  <a:cxn ang="0">
                    <a:pos x="263" y="0"/>
                  </a:cxn>
                  <a:cxn ang="0">
                    <a:pos x="334" y="30"/>
                  </a:cxn>
                  <a:cxn ang="0">
                    <a:pos x="394" y="126"/>
                  </a:cxn>
                  <a:cxn ang="0">
                    <a:pos x="439" y="243"/>
                  </a:cxn>
                  <a:cxn ang="0">
                    <a:pos x="474" y="362"/>
                  </a:cxn>
                  <a:cxn ang="0">
                    <a:pos x="394" y="288"/>
                  </a:cxn>
                  <a:cxn ang="0">
                    <a:pos x="334" y="140"/>
                  </a:cxn>
                  <a:cxn ang="0">
                    <a:pos x="246" y="96"/>
                  </a:cxn>
                  <a:cxn ang="0">
                    <a:pos x="141" y="96"/>
                  </a:cxn>
                  <a:cxn ang="0">
                    <a:pos x="0" y="126"/>
                  </a:cxn>
                  <a:cxn ang="0">
                    <a:pos x="35" y="74"/>
                  </a:cxn>
                  <a:cxn ang="0">
                    <a:pos x="122" y="0"/>
                  </a:cxn>
                </a:cxnLst>
                <a:rect l="0" t="0" r="r" b="b"/>
                <a:pathLst>
                  <a:path w="474" h="362">
                    <a:moveTo>
                      <a:pt x="122" y="0"/>
                    </a:moveTo>
                    <a:lnTo>
                      <a:pt x="263" y="0"/>
                    </a:lnTo>
                    <a:lnTo>
                      <a:pt x="334" y="30"/>
                    </a:lnTo>
                    <a:lnTo>
                      <a:pt x="394" y="126"/>
                    </a:lnTo>
                    <a:lnTo>
                      <a:pt x="439" y="243"/>
                    </a:lnTo>
                    <a:lnTo>
                      <a:pt x="474" y="362"/>
                    </a:lnTo>
                    <a:lnTo>
                      <a:pt x="394" y="288"/>
                    </a:lnTo>
                    <a:lnTo>
                      <a:pt x="334" y="140"/>
                    </a:lnTo>
                    <a:lnTo>
                      <a:pt x="246" y="96"/>
                    </a:lnTo>
                    <a:lnTo>
                      <a:pt x="141" y="96"/>
                    </a:lnTo>
                    <a:lnTo>
                      <a:pt x="0" y="126"/>
                    </a:lnTo>
                    <a:lnTo>
                      <a:pt x="35" y="74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6" name="Freeform 45"/>
              <p:cNvSpPr/>
              <p:nvPr/>
            </p:nvSpPr>
            <p:spPr bwMode="auto">
              <a:xfrm>
                <a:off x="5177" y="709"/>
                <a:ext cx="75" cy="188"/>
              </a:xfrm>
              <a:custGeom>
                <a:avLst/>
                <a:gdLst/>
                <a:ahLst/>
                <a:cxnLst>
                  <a:cxn ang="0">
                    <a:pos x="88" y="89"/>
                  </a:cxn>
                  <a:cxn ang="0">
                    <a:pos x="64" y="128"/>
                  </a:cxn>
                  <a:cxn ang="0">
                    <a:pos x="44" y="163"/>
                  </a:cxn>
                  <a:cxn ang="0">
                    <a:pos x="29" y="194"/>
                  </a:cxn>
                  <a:cxn ang="0">
                    <a:pos x="18" y="224"/>
                  </a:cxn>
                  <a:cxn ang="0">
                    <a:pos x="9" y="254"/>
                  </a:cxn>
                  <a:cxn ang="0">
                    <a:pos x="5" y="288"/>
                  </a:cxn>
                  <a:cxn ang="0">
                    <a:pos x="2" y="325"/>
                  </a:cxn>
                  <a:cxn ang="0">
                    <a:pos x="0" y="369"/>
                  </a:cxn>
                  <a:cxn ang="0">
                    <a:pos x="159" y="377"/>
                  </a:cxn>
                  <a:cxn ang="0">
                    <a:pos x="159" y="281"/>
                  </a:cxn>
                  <a:cxn ang="0">
                    <a:pos x="159" y="236"/>
                  </a:cxn>
                  <a:cxn ang="0">
                    <a:pos x="225" y="133"/>
                  </a:cxn>
                  <a:cxn ang="0">
                    <a:pos x="140" y="162"/>
                  </a:cxn>
                  <a:cxn ang="0">
                    <a:pos x="150" y="89"/>
                  </a:cxn>
                  <a:cxn ang="0">
                    <a:pos x="167" y="0"/>
                  </a:cxn>
                  <a:cxn ang="0">
                    <a:pos x="123" y="36"/>
                  </a:cxn>
                  <a:cxn ang="0">
                    <a:pos x="88" y="89"/>
                  </a:cxn>
                </a:cxnLst>
                <a:rect l="0" t="0" r="r" b="b"/>
                <a:pathLst>
                  <a:path w="225" h="377">
                    <a:moveTo>
                      <a:pt x="88" y="89"/>
                    </a:moveTo>
                    <a:lnTo>
                      <a:pt x="64" y="128"/>
                    </a:lnTo>
                    <a:lnTo>
                      <a:pt x="44" y="163"/>
                    </a:lnTo>
                    <a:lnTo>
                      <a:pt x="29" y="194"/>
                    </a:lnTo>
                    <a:lnTo>
                      <a:pt x="18" y="224"/>
                    </a:lnTo>
                    <a:lnTo>
                      <a:pt x="9" y="254"/>
                    </a:lnTo>
                    <a:lnTo>
                      <a:pt x="5" y="288"/>
                    </a:lnTo>
                    <a:lnTo>
                      <a:pt x="2" y="325"/>
                    </a:lnTo>
                    <a:lnTo>
                      <a:pt x="0" y="369"/>
                    </a:lnTo>
                    <a:lnTo>
                      <a:pt x="159" y="377"/>
                    </a:lnTo>
                    <a:lnTo>
                      <a:pt x="159" y="281"/>
                    </a:lnTo>
                    <a:lnTo>
                      <a:pt x="159" y="236"/>
                    </a:lnTo>
                    <a:lnTo>
                      <a:pt x="225" y="133"/>
                    </a:lnTo>
                    <a:lnTo>
                      <a:pt x="140" y="162"/>
                    </a:lnTo>
                    <a:lnTo>
                      <a:pt x="150" y="89"/>
                    </a:lnTo>
                    <a:lnTo>
                      <a:pt x="167" y="0"/>
                    </a:lnTo>
                    <a:lnTo>
                      <a:pt x="123" y="36"/>
                    </a:lnTo>
                    <a:lnTo>
                      <a:pt x="88" y="89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7" name="Freeform 46"/>
              <p:cNvSpPr/>
              <p:nvPr/>
            </p:nvSpPr>
            <p:spPr bwMode="auto">
              <a:xfrm>
                <a:off x="5039" y="531"/>
                <a:ext cx="136" cy="270"/>
              </a:xfrm>
              <a:custGeom>
                <a:avLst/>
                <a:gdLst/>
                <a:ahLst/>
                <a:cxnLst>
                  <a:cxn ang="0">
                    <a:pos x="243" y="0"/>
                  </a:cxn>
                  <a:cxn ang="0">
                    <a:pos x="243" y="60"/>
                  </a:cxn>
                  <a:cxn ang="0">
                    <a:pos x="259" y="98"/>
                  </a:cxn>
                  <a:cxn ang="0">
                    <a:pos x="269" y="129"/>
                  </a:cxn>
                  <a:cxn ang="0">
                    <a:pos x="269" y="189"/>
                  </a:cxn>
                  <a:cxn ang="0">
                    <a:pos x="269" y="229"/>
                  </a:cxn>
                  <a:cxn ang="0">
                    <a:pos x="269" y="259"/>
                  </a:cxn>
                  <a:cxn ang="0">
                    <a:pos x="305" y="302"/>
                  </a:cxn>
                  <a:cxn ang="0">
                    <a:pos x="285" y="324"/>
                  </a:cxn>
                  <a:cxn ang="0">
                    <a:pos x="219" y="384"/>
                  </a:cxn>
                  <a:cxn ang="0">
                    <a:pos x="142" y="388"/>
                  </a:cxn>
                  <a:cxn ang="0">
                    <a:pos x="76" y="440"/>
                  </a:cxn>
                  <a:cxn ang="0">
                    <a:pos x="20" y="478"/>
                  </a:cxn>
                  <a:cxn ang="0">
                    <a:pos x="0" y="522"/>
                  </a:cxn>
                  <a:cxn ang="0">
                    <a:pos x="45" y="517"/>
                  </a:cxn>
                  <a:cxn ang="0">
                    <a:pos x="76" y="478"/>
                  </a:cxn>
                  <a:cxn ang="0">
                    <a:pos x="91" y="448"/>
                  </a:cxn>
                  <a:cxn ang="0">
                    <a:pos x="137" y="444"/>
                  </a:cxn>
                  <a:cxn ang="0">
                    <a:pos x="127" y="478"/>
                  </a:cxn>
                  <a:cxn ang="0">
                    <a:pos x="127" y="508"/>
                  </a:cxn>
                  <a:cxn ang="0">
                    <a:pos x="173" y="538"/>
                  </a:cxn>
                  <a:cxn ang="0">
                    <a:pos x="183" y="517"/>
                  </a:cxn>
                  <a:cxn ang="0">
                    <a:pos x="157" y="504"/>
                  </a:cxn>
                  <a:cxn ang="0">
                    <a:pos x="157" y="465"/>
                  </a:cxn>
                  <a:cxn ang="0">
                    <a:pos x="203" y="435"/>
                  </a:cxn>
                  <a:cxn ang="0">
                    <a:pos x="243" y="435"/>
                  </a:cxn>
                  <a:cxn ang="0">
                    <a:pos x="275" y="435"/>
                  </a:cxn>
                  <a:cxn ang="0">
                    <a:pos x="275" y="400"/>
                  </a:cxn>
                  <a:cxn ang="0">
                    <a:pos x="296" y="367"/>
                  </a:cxn>
                  <a:cxn ang="0">
                    <a:pos x="335" y="345"/>
                  </a:cxn>
                  <a:cxn ang="0">
                    <a:pos x="381" y="367"/>
                  </a:cxn>
                  <a:cxn ang="0">
                    <a:pos x="387" y="319"/>
                  </a:cxn>
                  <a:cxn ang="0">
                    <a:pos x="361" y="269"/>
                  </a:cxn>
                  <a:cxn ang="0">
                    <a:pos x="335" y="255"/>
                  </a:cxn>
                  <a:cxn ang="0">
                    <a:pos x="361" y="225"/>
                  </a:cxn>
                  <a:cxn ang="0">
                    <a:pos x="407" y="225"/>
                  </a:cxn>
                  <a:cxn ang="0">
                    <a:pos x="407" y="189"/>
                  </a:cxn>
                  <a:cxn ang="0">
                    <a:pos x="351" y="189"/>
                  </a:cxn>
                  <a:cxn ang="0">
                    <a:pos x="327" y="189"/>
                  </a:cxn>
                  <a:cxn ang="0">
                    <a:pos x="327" y="163"/>
                  </a:cxn>
                  <a:cxn ang="0">
                    <a:pos x="345" y="116"/>
                  </a:cxn>
                  <a:cxn ang="0">
                    <a:pos x="309" y="141"/>
                  </a:cxn>
                  <a:cxn ang="0">
                    <a:pos x="299" y="116"/>
                  </a:cxn>
                  <a:cxn ang="0">
                    <a:pos x="299" y="86"/>
                  </a:cxn>
                  <a:cxn ang="0">
                    <a:pos x="289" y="13"/>
                  </a:cxn>
                  <a:cxn ang="0">
                    <a:pos x="243" y="0"/>
                  </a:cxn>
                </a:cxnLst>
                <a:rect l="0" t="0" r="r" b="b"/>
                <a:pathLst>
                  <a:path w="407" h="538">
                    <a:moveTo>
                      <a:pt x="243" y="0"/>
                    </a:moveTo>
                    <a:lnTo>
                      <a:pt x="243" y="60"/>
                    </a:lnTo>
                    <a:lnTo>
                      <a:pt x="259" y="98"/>
                    </a:lnTo>
                    <a:lnTo>
                      <a:pt x="269" y="129"/>
                    </a:lnTo>
                    <a:lnTo>
                      <a:pt x="269" y="189"/>
                    </a:lnTo>
                    <a:lnTo>
                      <a:pt x="269" y="229"/>
                    </a:lnTo>
                    <a:lnTo>
                      <a:pt x="269" y="259"/>
                    </a:lnTo>
                    <a:lnTo>
                      <a:pt x="305" y="302"/>
                    </a:lnTo>
                    <a:lnTo>
                      <a:pt x="285" y="324"/>
                    </a:lnTo>
                    <a:lnTo>
                      <a:pt x="219" y="384"/>
                    </a:lnTo>
                    <a:lnTo>
                      <a:pt x="142" y="388"/>
                    </a:lnTo>
                    <a:lnTo>
                      <a:pt x="76" y="440"/>
                    </a:lnTo>
                    <a:lnTo>
                      <a:pt x="20" y="478"/>
                    </a:lnTo>
                    <a:lnTo>
                      <a:pt x="0" y="522"/>
                    </a:lnTo>
                    <a:lnTo>
                      <a:pt x="45" y="517"/>
                    </a:lnTo>
                    <a:lnTo>
                      <a:pt x="76" y="478"/>
                    </a:lnTo>
                    <a:lnTo>
                      <a:pt x="91" y="448"/>
                    </a:lnTo>
                    <a:lnTo>
                      <a:pt x="137" y="444"/>
                    </a:lnTo>
                    <a:lnTo>
                      <a:pt x="127" y="478"/>
                    </a:lnTo>
                    <a:lnTo>
                      <a:pt x="127" y="508"/>
                    </a:lnTo>
                    <a:lnTo>
                      <a:pt x="173" y="538"/>
                    </a:lnTo>
                    <a:lnTo>
                      <a:pt x="183" y="517"/>
                    </a:lnTo>
                    <a:lnTo>
                      <a:pt x="157" y="504"/>
                    </a:lnTo>
                    <a:lnTo>
                      <a:pt x="157" y="465"/>
                    </a:lnTo>
                    <a:lnTo>
                      <a:pt x="203" y="435"/>
                    </a:lnTo>
                    <a:lnTo>
                      <a:pt x="243" y="435"/>
                    </a:lnTo>
                    <a:lnTo>
                      <a:pt x="275" y="435"/>
                    </a:lnTo>
                    <a:lnTo>
                      <a:pt x="275" y="400"/>
                    </a:lnTo>
                    <a:lnTo>
                      <a:pt x="296" y="367"/>
                    </a:lnTo>
                    <a:lnTo>
                      <a:pt x="335" y="345"/>
                    </a:lnTo>
                    <a:lnTo>
                      <a:pt x="381" y="367"/>
                    </a:lnTo>
                    <a:lnTo>
                      <a:pt x="387" y="319"/>
                    </a:lnTo>
                    <a:lnTo>
                      <a:pt x="361" y="269"/>
                    </a:lnTo>
                    <a:lnTo>
                      <a:pt x="335" y="255"/>
                    </a:lnTo>
                    <a:lnTo>
                      <a:pt x="361" y="225"/>
                    </a:lnTo>
                    <a:lnTo>
                      <a:pt x="407" y="225"/>
                    </a:lnTo>
                    <a:lnTo>
                      <a:pt x="407" y="189"/>
                    </a:lnTo>
                    <a:lnTo>
                      <a:pt x="351" y="189"/>
                    </a:lnTo>
                    <a:lnTo>
                      <a:pt x="327" y="189"/>
                    </a:lnTo>
                    <a:lnTo>
                      <a:pt x="327" y="163"/>
                    </a:lnTo>
                    <a:lnTo>
                      <a:pt x="345" y="116"/>
                    </a:lnTo>
                    <a:lnTo>
                      <a:pt x="309" y="141"/>
                    </a:lnTo>
                    <a:lnTo>
                      <a:pt x="299" y="116"/>
                    </a:lnTo>
                    <a:lnTo>
                      <a:pt x="299" y="86"/>
                    </a:lnTo>
                    <a:lnTo>
                      <a:pt x="289" y="13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8" name="Rectangle 47"/>
              <p:cNvSpPr>
                <a:spLocks noChangeArrowheads="1"/>
              </p:cNvSpPr>
              <p:nvPr/>
            </p:nvSpPr>
            <p:spPr bwMode="auto">
              <a:xfrm>
                <a:off x="5360" y="873"/>
                <a:ext cx="254" cy="30"/>
              </a:xfrm>
              <a:prstGeom prst="rect">
                <a:avLst/>
              </a:prstGeom>
              <a:solidFill>
                <a:srgbClr val="077ABA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Freeform 48"/>
              <p:cNvSpPr/>
              <p:nvPr/>
            </p:nvSpPr>
            <p:spPr bwMode="auto">
              <a:xfrm>
                <a:off x="5240" y="386"/>
                <a:ext cx="44" cy="13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" y="72"/>
                  </a:cxn>
                  <a:cxn ang="0">
                    <a:pos x="45" y="120"/>
                  </a:cxn>
                  <a:cxn ang="0">
                    <a:pos x="45" y="162"/>
                  </a:cxn>
                  <a:cxn ang="0">
                    <a:pos x="72" y="226"/>
                  </a:cxn>
                  <a:cxn ang="0">
                    <a:pos x="91" y="238"/>
                  </a:cxn>
                  <a:cxn ang="0">
                    <a:pos x="91" y="263"/>
                  </a:cxn>
                  <a:cxn ang="0">
                    <a:pos x="133" y="263"/>
                  </a:cxn>
                  <a:cxn ang="0">
                    <a:pos x="114" y="216"/>
                  </a:cxn>
                  <a:cxn ang="0">
                    <a:pos x="80" y="168"/>
                  </a:cxn>
                  <a:cxn ang="0">
                    <a:pos x="84" y="124"/>
                  </a:cxn>
                  <a:cxn ang="0">
                    <a:pos x="35" y="80"/>
                  </a:cxn>
                  <a:cxn ang="0">
                    <a:pos x="19" y="41"/>
                  </a:cxn>
                  <a:cxn ang="0">
                    <a:pos x="0" y="0"/>
                  </a:cxn>
                </a:cxnLst>
                <a:rect l="0" t="0" r="r" b="b"/>
                <a:pathLst>
                  <a:path w="133" h="263">
                    <a:moveTo>
                      <a:pt x="0" y="0"/>
                    </a:moveTo>
                    <a:lnTo>
                      <a:pt x="12" y="72"/>
                    </a:lnTo>
                    <a:lnTo>
                      <a:pt x="45" y="120"/>
                    </a:lnTo>
                    <a:lnTo>
                      <a:pt x="45" y="162"/>
                    </a:lnTo>
                    <a:lnTo>
                      <a:pt x="72" y="226"/>
                    </a:lnTo>
                    <a:lnTo>
                      <a:pt x="91" y="238"/>
                    </a:lnTo>
                    <a:lnTo>
                      <a:pt x="91" y="263"/>
                    </a:lnTo>
                    <a:lnTo>
                      <a:pt x="133" y="263"/>
                    </a:lnTo>
                    <a:lnTo>
                      <a:pt x="114" y="216"/>
                    </a:lnTo>
                    <a:lnTo>
                      <a:pt x="80" y="168"/>
                    </a:lnTo>
                    <a:lnTo>
                      <a:pt x="84" y="124"/>
                    </a:lnTo>
                    <a:lnTo>
                      <a:pt x="35" y="80"/>
                    </a:lnTo>
                    <a:lnTo>
                      <a:pt x="19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ADD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20" name="Rectangle 119"/>
          <p:cNvSpPr/>
          <p:nvPr/>
        </p:nvSpPr>
        <p:spPr>
          <a:xfrm>
            <a:off x="4338650" y="1094755"/>
            <a:ext cx="953356" cy="91910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ID" sz="2800" dirty="0">
                <a:solidFill>
                  <a:prstClr val="white"/>
                </a:solidFill>
                <a:latin typeface="Arial Rounded MT Bold" panose="020F0704030504030204" pitchFamily="34" charset="0"/>
              </a:rPr>
              <a:t>4</a:t>
            </a:r>
            <a:endParaRPr kumimoji="0" lang="en-ID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800" decel="100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800" decel="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00" decel="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00" decel="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8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800" decel="100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800" decel="100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800" decel="100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800" decel="100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800" decel="100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800" decel="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800" decel="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800" decel="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800" decel="100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800" decel="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800" decel="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800" decel="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800" decel="100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800" decel="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800" decel="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800" decel="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800" decel="100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8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8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8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4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3"/>
          <p:cNvSpPr/>
          <p:nvPr/>
        </p:nvSpPr>
        <p:spPr>
          <a:xfrm>
            <a:off x="571472" y="2357430"/>
            <a:ext cx="2071703" cy="1500198"/>
          </a:xfrm>
          <a:prstGeom prst="homePlate">
            <a:avLst>
              <a:gd name="adj" fmla="val 21440"/>
            </a:avLst>
          </a:prstGeom>
          <a:solidFill>
            <a:schemeClr val="tx2">
              <a:lumMod val="2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/>
                <a:ea typeface="+mn-ea"/>
                <a:cs typeface="+mn-cs"/>
              </a:rPr>
              <a:t>MIXED METHODS</a:t>
            </a:r>
          </a:p>
        </p:txBody>
      </p:sp>
      <p:sp>
        <p:nvSpPr>
          <p:cNvPr id="5" name="Pentagon 4"/>
          <p:cNvSpPr/>
          <p:nvPr/>
        </p:nvSpPr>
        <p:spPr>
          <a:xfrm>
            <a:off x="3286116" y="826502"/>
            <a:ext cx="2000264" cy="1388052"/>
          </a:xfrm>
          <a:prstGeom prst="homePlate">
            <a:avLst>
              <a:gd name="adj" fmla="val 21440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/>
                <a:ea typeface="+mn-ea"/>
                <a:cs typeface="+mn-cs"/>
              </a:rPr>
              <a:t>SEQUENTIAL</a:t>
            </a:r>
          </a:p>
        </p:txBody>
      </p:sp>
      <p:sp>
        <p:nvSpPr>
          <p:cNvPr id="6" name="Pentagon 5"/>
          <p:cNvSpPr/>
          <p:nvPr/>
        </p:nvSpPr>
        <p:spPr>
          <a:xfrm>
            <a:off x="3176148" y="3786190"/>
            <a:ext cx="2000264" cy="1603901"/>
          </a:xfrm>
          <a:prstGeom prst="homePlate">
            <a:avLst>
              <a:gd name="adj" fmla="val 21440"/>
            </a:avLst>
          </a:prstGeom>
          <a:solidFill>
            <a:schemeClr val="tx2">
              <a:lumMod val="2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/>
                <a:ea typeface="+mn-ea"/>
                <a:cs typeface="+mn-cs"/>
              </a:rPr>
              <a:t>CONCURRENT</a:t>
            </a:r>
          </a:p>
        </p:txBody>
      </p:sp>
      <p:sp>
        <p:nvSpPr>
          <p:cNvPr id="7" name="Pentagon 6"/>
          <p:cNvSpPr/>
          <p:nvPr/>
        </p:nvSpPr>
        <p:spPr>
          <a:xfrm>
            <a:off x="5715000" y="341801"/>
            <a:ext cx="2357519" cy="1158373"/>
          </a:xfrm>
          <a:prstGeom prst="homePlate">
            <a:avLst>
              <a:gd name="adj" fmla="val 21440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/>
                <a:ea typeface="+mn-ea"/>
                <a:cs typeface="+mn-cs"/>
              </a:rPr>
              <a:t>EXPLANATORY</a:t>
            </a:r>
          </a:p>
        </p:txBody>
      </p:sp>
      <p:sp>
        <p:nvSpPr>
          <p:cNvPr id="8" name="Pentagon 7"/>
          <p:cNvSpPr/>
          <p:nvPr/>
        </p:nvSpPr>
        <p:spPr>
          <a:xfrm>
            <a:off x="5715000" y="1733545"/>
            <a:ext cx="2357487" cy="1195389"/>
          </a:xfrm>
          <a:prstGeom prst="homePlate">
            <a:avLst>
              <a:gd name="adj" fmla="val 21440"/>
            </a:avLst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/>
                <a:ea typeface="+mn-ea"/>
                <a:cs typeface="+mn-cs"/>
              </a:rPr>
              <a:t>EXPLORATORY</a:t>
            </a:r>
          </a:p>
        </p:txBody>
      </p:sp>
      <p:sp>
        <p:nvSpPr>
          <p:cNvPr id="9" name="Pentagon 8"/>
          <p:cNvSpPr/>
          <p:nvPr/>
        </p:nvSpPr>
        <p:spPr>
          <a:xfrm>
            <a:off x="5683671" y="3571876"/>
            <a:ext cx="2500395" cy="1228724"/>
          </a:xfrm>
          <a:prstGeom prst="homePlate">
            <a:avLst>
              <a:gd name="adj" fmla="val 21440"/>
            </a:avLst>
          </a:prstGeom>
          <a:solidFill>
            <a:srgbClr val="00206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/>
                <a:ea typeface="+mn-ea"/>
                <a:cs typeface="+mn-cs"/>
              </a:rPr>
              <a:t>TRINGULALATION</a:t>
            </a:r>
          </a:p>
        </p:txBody>
      </p:sp>
      <p:sp>
        <p:nvSpPr>
          <p:cNvPr id="10" name="Pentagon 9"/>
          <p:cNvSpPr/>
          <p:nvPr/>
        </p:nvSpPr>
        <p:spPr>
          <a:xfrm>
            <a:off x="5683704" y="4965358"/>
            <a:ext cx="2500363" cy="1249724"/>
          </a:xfrm>
          <a:prstGeom prst="homePlate">
            <a:avLst>
              <a:gd name="adj" fmla="val 21440"/>
            </a:avLst>
          </a:prstGeom>
          <a:solidFill>
            <a:schemeClr val="tx2">
              <a:lumMod val="2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/>
                <a:ea typeface="+mn-ea"/>
                <a:cs typeface="+mn-cs"/>
              </a:rPr>
              <a:t>EMBEDDED</a:t>
            </a:r>
          </a:p>
        </p:txBody>
      </p:sp>
      <p:sp>
        <p:nvSpPr>
          <p:cNvPr id="11" name="Isosceles Triangle 10"/>
          <p:cNvSpPr/>
          <p:nvPr/>
        </p:nvSpPr>
        <p:spPr>
          <a:xfrm rot="16200000">
            <a:off x="678648" y="3107509"/>
            <a:ext cx="4633929" cy="276250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/>
              <a:ea typeface="+mn-ea"/>
              <a:cs typeface="+mn-cs"/>
            </a:endParaRPr>
          </a:p>
        </p:txBody>
      </p:sp>
      <p:sp>
        <p:nvSpPr>
          <p:cNvPr id="12" name="Isosceles Triangle 11"/>
          <p:cNvSpPr/>
          <p:nvPr/>
        </p:nvSpPr>
        <p:spPr>
          <a:xfrm rot="16200000">
            <a:off x="4212425" y="1288245"/>
            <a:ext cx="2428892" cy="423858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/>
              <a:ea typeface="+mn-ea"/>
              <a:cs typeface="+mn-cs"/>
            </a:endParaRPr>
          </a:p>
        </p:txBody>
      </p:sp>
      <p:sp>
        <p:nvSpPr>
          <p:cNvPr id="13" name="Isosceles Triangle 12"/>
          <p:cNvSpPr/>
          <p:nvPr/>
        </p:nvSpPr>
        <p:spPr>
          <a:xfrm rot="16200000">
            <a:off x="4052769" y="4734052"/>
            <a:ext cx="2714644" cy="390294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2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3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5" presetID="3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3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800" decel="100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8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09271" cy="6858000"/>
          </a:xfrm>
          <a:prstGeom prst="rect">
            <a:avLst/>
          </a:prstGeom>
        </p:spPr>
      </p:pic>
      <p:sp>
        <p:nvSpPr>
          <p:cNvPr id="124" name="Isosceles Triangle 123"/>
          <p:cNvSpPr/>
          <p:nvPr/>
        </p:nvSpPr>
        <p:spPr>
          <a:xfrm>
            <a:off x="1358255" y="228647"/>
            <a:ext cx="6586841" cy="1582292"/>
          </a:xfrm>
          <a:prstGeom prst="triangle">
            <a:avLst/>
          </a:prstGeom>
          <a:solidFill>
            <a:srgbClr val="3366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3225753" y="712729"/>
            <a:ext cx="29462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D" sz="2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MIXED METHODS </a:t>
            </a:r>
          </a:p>
        </p:txBody>
      </p:sp>
      <p:grpSp>
        <p:nvGrpSpPr>
          <p:cNvPr id="126" name="Group 125"/>
          <p:cNvGrpSpPr/>
          <p:nvPr/>
        </p:nvGrpSpPr>
        <p:grpSpPr>
          <a:xfrm>
            <a:off x="1153301" y="2455347"/>
            <a:ext cx="1350587" cy="3718365"/>
            <a:chOff x="1153301" y="2455347"/>
            <a:chExt cx="1350587" cy="3718365"/>
          </a:xfrm>
          <a:solidFill>
            <a:schemeClr val="tx1"/>
          </a:solidFill>
        </p:grpSpPr>
        <p:grpSp>
          <p:nvGrpSpPr>
            <p:cNvPr id="127" name="Group 126"/>
            <p:cNvGrpSpPr/>
            <p:nvPr/>
          </p:nvGrpSpPr>
          <p:grpSpPr>
            <a:xfrm>
              <a:off x="1153301" y="2455347"/>
              <a:ext cx="1350587" cy="3718365"/>
              <a:chOff x="917157" y="1837768"/>
              <a:chExt cx="1710627" cy="4255528"/>
            </a:xfrm>
            <a:grpFill/>
          </p:grpSpPr>
          <p:sp>
            <p:nvSpPr>
              <p:cNvPr id="129" name="Flowchart: Magnetic Disk 128"/>
              <p:cNvSpPr/>
              <p:nvPr/>
            </p:nvSpPr>
            <p:spPr bwMode="auto">
              <a:xfrm>
                <a:off x="917157" y="5469491"/>
                <a:ext cx="1710627" cy="623805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Flowchart: Magnetic Disk 129"/>
              <p:cNvSpPr/>
              <p:nvPr/>
            </p:nvSpPr>
            <p:spPr bwMode="auto">
              <a:xfrm>
                <a:off x="1311917" y="2081504"/>
                <a:ext cx="921107" cy="255065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Flowchart: Magnetic Disk 130"/>
              <p:cNvSpPr/>
              <p:nvPr/>
            </p:nvSpPr>
            <p:spPr bwMode="auto">
              <a:xfrm>
                <a:off x="1311917" y="2251547"/>
                <a:ext cx="921107" cy="255065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" name="Flowchart: Magnetic Disk 131"/>
              <p:cNvSpPr/>
              <p:nvPr/>
            </p:nvSpPr>
            <p:spPr bwMode="auto">
              <a:xfrm>
                <a:off x="1311917" y="2421590"/>
                <a:ext cx="921107" cy="255065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Flowchart: Magnetic Disk 132"/>
              <p:cNvSpPr/>
              <p:nvPr/>
            </p:nvSpPr>
            <p:spPr bwMode="auto">
              <a:xfrm>
                <a:off x="1311917" y="2591633"/>
                <a:ext cx="921107" cy="255065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Flowchart: Magnetic Disk 133"/>
              <p:cNvSpPr/>
              <p:nvPr/>
            </p:nvSpPr>
            <p:spPr bwMode="auto">
              <a:xfrm>
                <a:off x="1311917" y="2719166"/>
                <a:ext cx="921107" cy="255065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Flowchart: Magnetic Disk 134"/>
              <p:cNvSpPr/>
              <p:nvPr/>
            </p:nvSpPr>
            <p:spPr bwMode="auto">
              <a:xfrm>
                <a:off x="1311917" y="2889209"/>
                <a:ext cx="921107" cy="255065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6" name="Flowchart: Magnetic Disk 135"/>
              <p:cNvSpPr/>
              <p:nvPr/>
            </p:nvSpPr>
            <p:spPr bwMode="auto">
              <a:xfrm>
                <a:off x="1311917" y="3059252"/>
                <a:ext cx="921107" cy="255065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7" name="Flowchart: Magnetic Disk 136"/>
              <p:cNvSpPr/>
              <p:nvPr/>
            </p:nvSpPr>
            <p:spPr bwMode="auto">
              <a:xfrm>
                <a:off x="1311917" y="3229295"/>
                <a:ext cx="921107" cy="255065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8" name="Flowchart: Magnetic Disk 137"/>
              <p:cNvSpPr/>
              <p:nvPr/>
            </p:nvSpPr>
            <p:spPr bwMode="auto">
              <a:xfrm>
                <a:off x="1311917" y="3399339"/>
                <a:ext cx="921107" cy="255065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9" name="Flowchart: Magnetic Disk 138"/>
              <p:cNvSpPr/>
              <p:nvPr/>
            </p:nvSpPr>
            <p:spPr bwMode="auto">
              <a:xfrm>
                <a:off x="1311917" y="3569381"/>
                <a:ext cx="921107" cy="255065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0" name="Flowchart: Magnetic Disk 139"/>
              <p:cNvSpPr/>
              <p:nvPr/>
            </p:nvSpPr>
            <p:spPr bwMode="auto">
              <a:xfrm>
                <a:off x="1311917" y="3739425"/>
                <a:ext cx="921107" cy="255065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1" name="Flowchart: Magnetic Disk 140"/>
              <p:cNvSpPr/>
              <p:nvPr/>
            </p:nvSpPr>
            <p:spPr bwMode="auto">
              <a:xfrm>
                <a:off x="1311917" y="3909468"/>
                <a:ext cx="921107" cy="255065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2" name="Flowchart: Magnetic Disk 141"/>
              <p:cNvSpPr/>
              <p:nvPr/>
            </p:nvSpPr>
            <p:spPr bwMode="auto">
              <a:xfrm>
                <a:off x="1311917" y="4037001"/>
                <a:ext cx="921107" cy="255065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3" name="Flowchart: Magnetic Disk 142"/>
              <p:cNvSpPr/>
              <p:nvPr/>
            </p:nvSpPr>
            <p:spPr bwMode="auto">
              <a:xfrm>
                <a:off x="1311917" y="4207044"/>
                <a:ext cx="921107" cy="255065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Flowchart: Magnetic Disk 143"/>
              <p:cNvSpPr/>
              <p:nvPr/>
            </p:nvSpPr>
            <p:spPr bwMode="auto">
              <a:xfrm>
                <a:off x="1311917" y="4377087"/>
                <a:ext cx="921107" cy="255065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5" name="Flowchart: Magnetic Disk 144"/>
              <p:cNvSpPr/>
              <p:nvPr/>
            </p:nvSpPr>
            <p:spPr bwMode="auto">
              <a:xfrm>
                <a:off x="1311917" y="4547130"/>
                <a:ext cx="921107" cy="255065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6" name="Flowchart: Magnetic Disk 145"/>
              <p:cNvSpPr/>
              <p:nvPr/>
            </p:nvSpPr>
            <p:spPr bwMode="auto">
              <a:xfrm>
                <a:off x="1311917" y="4632137"/>
                <a:ext cx="921107" cy="255065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7" name="Flowchart: Magnetic Disk 146"/>
              <p:cNvSpPr/>
              <p:nvPr/>
            </p:nvSpPr>
            <p:spPr bwMode="auto">
              <a:xfrm>
                <a:off x="1311917" y="4802181"/>
                <a:ext cx="921107" cy="255065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8" name="Flowchart: Magnetic Disk 147"/>
              <p:cNvSpPr/>
              <p:nvPr/>
            </p:nvSpPr>
            <p:spPr bwMode="auto">
              <a:xfrm>
                <a:off x="1311917" y="4929713"/>
                <a:ext cx="921107" cy="255065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9" name="Flowchart: Magnetic Disk 148"/>
              <p:cNvSpPr/>
              <p:nvPr/>
            </p:nvSpPr>
            <p:spPr bwMode="auto">
              <a:xfrm>
                <a:off x="1311917" y="5099757"/>
                <a:ext cx="921107" cy="255065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0" name="Flowchart: Magnetic Disk 149"/>
              <p:cNvSpPr/>
              <p:nvPr/>
            </p:nvSpPr>
            <p:spPr bwMode="auto">
              <a:xfrm>
                <a:off x="1311917" y="5269799"/>
                <a:ext cx="921107" cy="255065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1" name="Flowchart: Magnetic Disk 150"/>
              <p:cNvSpPr/>
              <p:nvPr/>
            </p:nvSpPr>
            <p:spPr bwMode="auto">
              <a:xfrm>
                <a:off x="1124398" y="1837768"/>
                <a:ext cx="1296144" cy="338534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28" name="Rectangle 127"/>
            <p:cNvSpPr/>
            <p:nvPr/>
          </p:nvSpPr>
          <p:spPr>
            <a:xfrm rot="16200000">
              <a:off x="562954" y="4015071"/>
              <a:ext cx="2553969" cy="523220"/>
            </a:xfrm>
            <a:prstGeom prst="rect">
              <a:avLst/>
            </a:prstGeom>
            <a:grp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800" b="0" i="0" u="none" strike="noStrike" kern="1200" cap="none" spc="0" normalizeH="0" baseline="0" noProof="0" dirty="0">
                  <a:ln w="0"/>
                  <a:solidFill>
                    <a:srgbClr val="FFFF00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 Rounded MT Bold" panose="020F0704030504030204" pitchFamily="34" charset="0"/>
                  <a:ea typeface="+mn-ea"/>
                  <a:cs typeface="Arial" panose="020B0604020202020204" pitchFamily="34" charset="0"/>
                </a:rPr>
                <a:t>KUANTITATIF</a:t>
              </a:r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6771624" y="2455347"/>
            <a:ext cx="1350587" cy="3718365"/>
            <a:chOff x="6771624" y="2455347"/>
            <a:chExt cx="1350587" cy="3718365"/>
          </a:xfrm>
          <a:solidFill>
            <a:srgbClr val="FF0000"/>
          </a:solidFill>
        </p:grpSpPr>
        <p:grpSp>
          <p:nvGrpSpPr>
            <p:cNvPr id="153" name="Group 152"/>
            <p:cNvGrpSpPr/>
            <p:nvPr/>
          </p:nvGrpSpPr>
          <p:grpSpPr>
            <a:xfrm>
              <a:off x="6771624" y="2455347"/>
              <a:ext cx="1350587" cy="3718365"/>
              <a:chOff x="917157" y="1837768"/>
              <a:chExt cx="1710627" cy="4255528"/>
            </a:xfrm>
            <a:grpFill/>
          </p:grpSpPr>
          <p:sp>
            <p:nvSpPr>
              <p:cNvPr id="155" name="Flowchart: Magnetic Disk 154"/>
              <p:cNvSpPr/>
              <p:nvPr/>
            </p:nvSpPr>
            <p:spPr bwMode="auto">
              <a:xfrm>
                <a:off x="917157" y="5469491"/>
                <a:ext cx="1710627" cy="623805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Flowchart: Magnetic Disk 155"/>
              <p:cNvSpPr/>
              <p:nvPr/>
            </p:nvSpPr>
            <p:spPr bwMode="auto">
              <a:xfrm>
                <a:off x="1311917" y="2081504"/>
                <a:ext cx="921107" cy="255065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Flowchart: Magnetic Disk 156"/>
              <p:cNvSpPr/>
              <p:nvPr/>
            </p:nvSpPr>
            <p:spPr bwMode="auto">
              <a:xfrm>
                <a:off x="1311917" y="2251547"/>
                <a:ext cx="921107" cy="255065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8" name="Flowchart: Magnetic Disk 157"/>
              <p:cNvSpPr/>
              <p:nvPr/>
            </p:nvSpPr>
            <p:spPr bwMode="auto">
              <a:xfrm>
                <a:off x="1311917" y="2421590"/>
                <a:ext cx="921107" cy="255065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lowchart: Magnetic Disk 158"/>
              <p:cNvSpPr/>
              <p:nvPr/>
            </p:nvSpPr>
            <p:spPr bwMode="auto">
              <a:xfrm>
                <a:off x="1311917" y="2591633"/>
                <a:ext cx="921107" cy="255065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Flowchart: Magnetic Disk 159"/>
              <p:cNvSpPr/>
              <p:nvPr/>
            </p:nvSpPr>
            <p:spPr bwMode="auto">
              <a:xfrm>
                <a:off x="1311917" y="2719166"/>
                <a:ext cx="921107" cy="255065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lowchart: Magnetic Disk 160"/>
              <p:cNvSpPr/>
              <p:nvPr/>
            </p:nvSpPr>
            <p:spPr bwMode="auto">
              <a:xfrm>
                <a:off x="1311917" y="2889209"/>
                <a:ext cx="921107" cy="255065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lowchart: Magnetic Disk 161"/>
              <p:cNvSpPr/>
              <p:nvPr/>
            </p:nvSpPr>
            <p:spPr bwMode="auto">
              <a:xfrm>
                <a:off x="1311917" y="3059252"/>
                <a:ext cx="921107" cy="255065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3" name="Flowchart: Magnetic Disk 162"/>
              <p:cNvSpPr/>
              <p:nvPr/>
            </p:nvSpPr>
            <p:spPr bwMode="auto">
              <a:xfrm>
                <a:off x="1311917" y="3229295"/>
                <a:ext cx="921107" cy="255065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4" name="Flowchart: Magnetic Disk 163"/>
              <p:cNvSpPr/>
              <p:nvPr/>
            </p:nvSpPr>
            <p:spPr bwMode="auto">
              <a:xfrm>
                <a:off x="1311917" y="3399339"/>
                <a:ext cx="921107" cy="255065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5" name="Flowchart: Magnetic Disk 164"/>
              <p:cNvSpPr/>
              <p:nvPr/>
            </p:nvSpPr>
            <p:spPr bwMode="auto">
              <a:xfrm>
                <a:off x="1311917" y="3569381"/>
                <a:ext cx="921107" cy="255065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6" name="Flowchart: Magnetic Disk 165"/>
              <p:cNvSpPr/>
              <p:nvPr/>
            </p:nvSpPr>
            <p:spPr bwMode="auto">
              <a:xfrm>
                <a:off x="1311917" y="3739425"/>
                <a:ext cx="921107" cy="255065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7" name="Flowchart: Magnetic Disk 166"/>
              <p:cNvSpPr/>
              <p:nvPr/>
            </p:nvSpPr>
            <p:spPr bwMode="auto">
              <a:xfrm>
                <a:off x="1311917" y="3909468"/>
                <a:ext cx="921107" cy="255065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8" name="Flowchart: Magnetic Disk 167"/>
              <p:cNvSpPr/>
              <p:nvPr/>
            </p:nvSpPr>
            <p:spPr bwMode="auto">
              <a:xfrm>
                <a:off x="1311917" y="4037001"/>
                <a:ext cx="921107" cy="255065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9" name="Flowchart: Magnetic Disk 168"/>
              <p:cNvSpPr/>
              <p:nvPr/>
            </p:nvSpPr>
            <p:spPr bwMode="auto">
              <a:xfrm>
                <a:off x="1311917" y="4207044"/>
                <a:ext cx="921107" cy="255065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0" name="Flowchart: Magnetic Disk 169"/>
              <p:cNvSpPr/>
              <p:nvPr/>
            </p:nvSpPr>
            <p:spPr bwMode="auto">
              <a:xfrm>
                <a:off x="1311917" y="4377087"/>
                <a:ext cx="921107" cy="255065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1" name="Flowchart: Magnetic Disk 170"/>
              <p:cNvSpPr/>
              <p:nvPr/>
            </p:nvSpPr>
            <p:spPr bwMode="auto">
              <a:xfrm>
                <a:off x="1311917" y="4547130"/>
                <a:ext cx="921107" cy="255065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2" name="Flowchart: Magnetic Disk 171"/>
              <p:cNvSpPr/>
              <p:nvPr/>
            </p:nvSpPr>
            <p:spPr bwMode="auto">
              <a:xfrm>
                <a:off x="1311917" y="4632137"/>
                <a:ext cx="921107" cy="255065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3" name="Flowchart: Magnetic Disk 172"/>
              <p:cNvSpPr/>
              <p:nvPr/>
            </p:nvSpPr>
            <p:spPr bwMode="auto">
              <a:xfrm>
                <a:off x="1311917" y="4802181"/>
                <a:ext cx="921107" cy="255065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4" name="Flowchart: Magnetic Disk 173"/>
              <p:cNvSpPr/>
              <p:nvPr/>
            </p:nvSpPr>
            <p:spPr bwMode="auto">
              <a:xfrm>
                <a:off x="1311917" y="4929713"/>
                <a:ext cx="921107" cy="255065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5" name="Flowchart: Magnetic Disk 174"/>
              <p:cNvSpPr/>
              <p:nvPr/>
            </p:nvSpPr>
            <p:spPr bwMode="auto">
              <a:xfrm>
                <a:off x="1311917" y="5099757"/>
                <a:ext cx="921107" cy="255065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6" name="Flowchart: Magnetic Disk 175"/>
              <p:cNvSpPr/>
              <p:nvPr/>
            </p:nvSpPr>
            <p:spPr bwMode="auto">
              <a:xfrm>
                <a:off x="1311917" y="5269799"/>
                <a:ext cx="921107" cy="255065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7" name="Flowchart: Magnetic Disk 176"/>
              <p:cNvSpPr/>
              <p:nvPr/>
            </p:nvSpPr>
            <p:spPr bwMode="auto">
              <a:xfrm>
                <a:off x="1124398" y="1837768"/>
                <a:ext cx="1296144" cy="338534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4" name="Rectangle 153"/>
            <p:cNvSpPr/>
            <p:nvPr/>
          </p:nvSpPr>
          <p:spPr>
            <a:xfrm rot="16200000">
              <a:off x="6310195" y="3941474"/>
              <a:ext cx="2273443" cy="523220"/>
            </a:xfrm>
            <a:prstGeom prst="rect">
              <a:avLst/>
            </a:prstGeom>
            <a:grp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800" b="0" i="0" u="none" strike="noStrike" kern="1200" cap="none" spc="0" normalizeH="0" baseline="0" noProof="0" dirty="0">
                  <a:ln w="0"/>
                  <a:solidFill>
                    <a:srgbClr val="FFFF00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 Rounded MT Bold" panose="020F0704030504030204" pitchFamily="34" charset="0"/>
                  <a:ea typeface="+mn-ea"/>
                  <a:cs typeface="Arial" panose="020B0604020202020204" pitchFamily="34" charset="0"/>
                </a:rPr>
                <a:t>KUALITATIF</a:t>
              </a:r>
            </a:p>
          </p:txBody>
        </p:sp>
      </p:grpSp>
      <p:grpSp>
        <p:nvGrpSpPr>
          <p:cNvPr id="178" name="Group 177"/>
          <p:cNvGrpSpPr/>
          <p:nvPr/>
        </p:nvGrpSpPr>
        <p:grpSpPr>
          <a:xfrm>
            <a:off x="755577" y="1496715"/>
            <a:ext cx="7632848" cy="1260231"/>
            <a:chOff x="755577" y="1496715"/>
            <a:chExt cx="7632848" cy="1260231"/>
          </a:xfrm>
        </p:grpSpPr>
        <p:grpSp>
          <p:nvGrpSpPr>
            <p:cNvPr id="179" name="Group 30"/>
            <p:cNvGrpSpPr/>
            <p:nvPr/>
          </p:nvGrpSpPr>
          <p:grpSpPr bwMode="auto">
            <a:xfrm rot="5400000">
              <a:off x="3941885" y="-1689593"/>
              <a:ext cx="1260231" cy="7632848"/>
              <a:chOff x="3562340" y="714356"/>
              <a:chExt cx="938222" cy="5760739"/>
            </a:xfrm>
            <a:solidFill>
              <a:schemeClr val="tx2">
                <a:lumMod val="50000"/>
              </a:schemeClr>
            </a:solidFill>
          </p:grpSpPr>
          <p:sp>
            <p:nvSpPr>
              <p:cNvPr id="181" name="Flowchart: Magnetic Disk 180"/>
              <p:cNvSpPr/>
              <p:nvPr/>
            </p:nvSpPr>
            <p:spPr bwMode="auto">
              <a:xfrm>
                <a:off x="3571876" y="6081767"/>
                <a:ext cx="928686" cy="393328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2" name="Flowchart: Magnetic Disk 181"/>
              <p:cNvSpPr/>
              <p:nvPr/>
            </p:nvSpPr>
            <p:spPr bwMode="auto">
              <a:xfrm>
                <a:off x="3786188" y="857250"/>
                <a:ext cx="500062" cy="393328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3" name="Flowchart: Magnetic Disk 182"/>
              <p:cNvSpPr/>
              <p:nvPr/>
            </p:nvSpPr>
            <p:spPr bwMode="auto">
              <a:xfrm>
                <a:off x="3786188" y="1119469"/>
                <a:ext cx="500062" cy="393328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4" name="Flowchart: Magnetic Disk 183"/>
              <p:cNvSpPr/>
              <p:nvPr/>
            </p:nvSpPr>
            <p:spPr bwMode="auto">
              <a:xfrm>
                <a:off x="3786188" y="1381687"/>
                <a:ext cx="500062" cy="393328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5" name="Flowchart: Magnetic Disk 184"/>
              <p:cNvSpPr/>
              <p:nvPr/>
            </p:nvSpPr>
            <p:spPr bwMode="auto">
              <a:xfrm>
                <a:off x="3786188" y="1643906"/>
                <a:ext cx="500062" cy="393328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6" name="Flowchart: Magnetic Disk 185"/>
              <p:cNvSpPr/>
              <p:nvPr/>
            </p:nvSpPr>
            <p:spPr bwMode="auto">
              <a:xfrm>
                <a:off x="3786188" y="1840570"/>
                <a:ext cx="500062" cy="393328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7" name="Flowchart: Magnetic Disk 186"/>
              <p:cNvSpPr/>
              <p:nvPr/>
            </p:nvSpPr>
            <p:spPr bwMode="auto">
              <a:xfrm>
                <a:off x="3786188" y="2102789"/>
                <a:ext cx="500062" cy="393328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8" name="Flowchart: Magnetic Disk 187"/>
              <p:cNvSpPr/>
              <p:nvPr/>
            </p:nvSpPr>
            <p:spPr bwMode="auto">
              <a:xfrm>
                <a:off x="3786188" y="2365007"/>
                <a:ext cx="500062" cy="393328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89" name="Flowchart: Magnetic Disk 188"/>
              <p:cNvSpPr/>
              <p:nvPr/>
            </p:nvSpPr>
            <p:spPr bwMode="auto">
              <a:xfrm>
                <a:off x="3786188" y="2627226"/>
                <a:ext cx="500062" cy="393328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0" name="Flowchart: Magnetic Disk 189"/>
              <p:cNvSpPr/>
              <p:nvPr/>
            </p:nvSpPr>
            <p:spPr bwMode="auto">
              <a:xfrm>
                <a:off x="3786188" y="2889445"/>
                <a:ext cx="500062" cy="393328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1" name="Flowchart: Magnetic Disk 190"/>
              <p:cNvSpPr/>
              <p:nvPr/>
            </p:nvSpPr>
            <p:spPr bwMode="auto">
              <a:xfrm>
                <a:off x="3786188" y="3151663"/>
                <a:ext cx="500062" cy="393328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2" name="Flowchart: Magnetic Disk 191"/>
              <p:cNvSpPr/>
              <p:nvPr/>
            </p:nvSpPr>
            <p:spPr bwMode="auto">
              <a:xfrm>
                <a:off x="3786188" y="3413882"/>
                <a:ext cx="500062" cy="393328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3" name="Flowchart: Magnetic Disk 192"/>
              <p:cNvSpPr/>
              <p:nvPr/>
            </p:nvSpPr>
            <p:spPr bwMode="auto">
              <a:xfrm>
                <a:off x="3786188" y="3676101"/>
                <a:ext cx="500062" cy="393328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4" name="Flowchart: Magnetic Disk 193"/>
              <p:cNvSpPr/>
              <p:nvPr/>
            </p:nvSpPr>
            <p:spPr bwMode="auto">
              <a:xfrm>
                <a:off x="3786188" y="3872765"/>
                <a:ext cx="500062" cy="393328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5" name="Flowchart: Magnetic Disk 194"/>
              <p:cNvSpPr/>
              <p:nvPr/>
            </p:nvSpPr>
            <p:spPr bwMode="auto">
              <a:xfrm>
                <a:off x="3786188" y="4134984"/>
                <a:ext cx="500062" cy="393328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6" name="Flowchart: Magnetic Disk 195"/>
              <p:cNvSpPr/>
              <p:nvPr/>
            </p:nvSpPr>
            <p:spPr bwMode="auto">
              <a:xfrm>
                <a:off x="3786188" y="4397202"/>
                <a:ext cx="500062" cy="393328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7" name="Flowchart: Magnetic Disk 196"/>
              <p:cNvSpPr/>
              <p:nvPr/>
            </p:nvSpPr>
            <p:spPr bwMode="auto">
              <a:xfrm>
                <a:off x="3786188" y="4659421"/>
                <a:ext cx="500062" cy="393328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8" name="Flowchart: Magnetic Disk 197"/>
              <p:cNvSpPr/>
              <p:nvPr/>
            </p:nvSpPr>
            <p:spPr bwMode="auto">
              <a:xfrm>
                <a:off x="3786188" y="4790508"/>
                <a:ext cx="500062" cy="393328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9" name="Flowchart: Magnetic Disk 198"/>
              <p:cNvSpPr/>
              <p:nvPr/>
            </p:nvSpPr>
            <p:spPr bwMode="auto">
              <a:xfrm>
                <a:off x="3786188" y="5052727"/>
                <a:ext cx="500062" cy="393328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0" name="Flowchart: Magnetic Disk 199"/>
              <p:cNvSpPr/>
              <p:nvPr/>
            </p:nvSpPr>
            <p:spPr bwMode="auto">
              <a:xfrm>
                <a:off x="3786188" y="5249391"/>
                <a:ext cx="500062" cy="393328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1" name="Flowchart: Magnetic Disk 200"/>
              <p:cNvSpPr/>
              <p:nvPr/>
            </p:nvSpPr>
            <p:spPr bwMode="auto">
              <a:xfrm>
                <a:off x="3786188" y="5511610"/>
                <a:ext cx="500062" cy="393328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2" name="Flowchart: Magnetic Disk 201"/>
              <p:cNvSpPr/>
              <p:nvPr/>
            </p:nvSpPr>
            <p:spPr bwMode="auto">
              <a:xfrm>
                <a:off x="3786188" y="5773828"/>
                <a:ext cx="500062" cy="393328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Flowchart: Magnetic Disk 202"/>
              <p:cNvSpPr/>
              <p:nvPr/>
            </p:nvSpPr>
            <p:spPr bwMode="auto">
              <a:xfrm>
                <a:off x="3562340" y="714356"/>
                <a:ext cx="938222" cy="250452"/>
              </a:xfrm>
              <a:prstGeom prst="flowChartMagneticDisk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80" name="Rectangle 179"/>
            <p:cNvSpPr/>
            <p:nvPr/>
          </p:nvSpPr>
          <p:spPr>
            <a:xfrm>
              <a:off x="2695231" y="1929645"/>
              <a:ext cx="3762569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sz="2800" b="0" i="0" u="none" strike="noStrike" kern="1200" cap="none" spc="0" normalizeH="0" baseline="0" noProof="0" dirty="0">
                  <a:ln w="0"/>
                  <a:solidFill>
                    <a:srgbClr val="FFFF00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 Rounded MT Bold" panose="020F0704030504030204" pitchFamily="34" charset="0"/>
                  <a:ea typeface="+mn-ea"/>
                  <a:cs typeface="Arial" panose="020B0604020202020204" pitchFamily="34" charset="0"/>
                </a:rPr>
                <a:t>MENGGABUNGKAN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7507" y="1129611"/>
            <a:ext cx="2221200" cy="1205749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DATA KOMBINASI</a:t>
            </a:r>
          </a:p>
        </p:txBody>
      </p:sp>
      <p:sp>
        <p:nvSpPr>
          <p:cNvPr id="6" name="Rectangle 5"/>
          <p:cNvSpPr/>
          <p:nvPr/>
        </p:nvSpPr>
        <p:spPr>
          <a:xfrm>
            <a:off x="3656914" y="785397"/>
            <a:ext cx="2227060" cy="1080120"/>
          </a:xfrm>
          <a:prstGeom prst="rect">
            <a:avLst/>
          </a:prstGeom>
          <a:solidFill>
            <a:srgbClr val="7030A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KOMBINASI DESKRIPTIF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10252" y="3215895"/>
            <a:ext cx="2003829" cy="8640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UNIVARIABEL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810252" y="4260011"/>
            <a:ext cx="2003829" cy="864096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MULTI VARIABEL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8896" y="5474537"/>
            <a:ext cx="2003829" cy="86409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STRUKTURAL  </a:t>
            </a:r>
          </a:p>
        </p:txBody>
      </p:sp>
      <p:sp>
        <p:nvSpPr>
          <p:cNvPr id="23" name="Isosceles Triangle 22"/>
          <p:cNvSpPr/>
          <p:nvPr/>
        </p:nvSpPr>
        <p:spPr>
          <a:xfrm rot="16200000">
            <a:off x="4457637" y="4537410"/>
            <a:ext cx="3110408" cy="433409"/>
          </a:xfrm>
          <a:prstGeom prst="triangle">
            <a:avLst>
              <a:gd name="adj" fmla="val 82924"/>
            </a:avLst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263323" y="3185852"/>
            <a:ext cx="281422" cy="3123468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Arrow: Striped Right 24"/>
          <p:cNvSpPr/>
          <p:nvPr/>
        </p:nvSpPr>
        <p:spPr>
          <a:xfrm>
            <a:off x="6303802" y="3462932"/>
            <a:ext cx="720080" cy="504056"/>
          </a:xfrm>
          <a:prstGeom prst="stripedRightArrow">
            <a:avLst/>
          </a:prstGeom>
          <a:solidFill>
            <a:schemeClr val="tx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Arrow: Striped Right 25"/>
          <p:cNvSpPr/>
          <p:nvPr/>
        </p:nvSpPr>
        <p:spPr>
          <a:xfrm>
            <a:off x="6211966" y="5584824"/>
            <a:ext cx="720080" cy="504056"/>
          </a:xfrm>
          <a:prstGeom prst="stripedRightArrow">
            <a:avLst/>
          </a:prstGeom>
          <a:solidFill>
            <a:schemeClr val="tx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Arrow: Striped Right 29"/>
          <p:cNvSpPr/>
          <p:nvPr/>
        </p:nvSpPr>
        <p:spPr>
          <a:xfrm>
            <a:off x="6293968" y="4445323"/>
            <a:ext cx="720080" cy="504056"/>
          </a:xfrm>
          <a:prstGeom prst="stripedRightArrow">
            <a:avLst/>
          </a:prstGeom>
          <a:solidFill>
            <a:schemeClr val="tx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632419" y="2118791"/>
            <a:ext cx="2227060" cy="108012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KOMBINASI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KOMPARAIF  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635896" y="3429000"/>
            <a:ext cx="2227060" cy="108012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KOMBINASI ASOSIATIF</a:t>
            </a:r>
          </a:p>
        </p:txBody>
      </p:sp>
      <p:sp>
        <p:nvSpPr>
          <p:cNvPr id="35" name="Isosceles Triangle 34"/>
          <p:cNvSpPr/>
          <p:nvPr/>
        </p:nvSpPr>
        <p:spPr>
          <a:xfrm rot="16200000">
            <a:off x="1473211" y="2201348"/>
            <a:ext cx="2720461" cy="368987"/>
          </a:xfrm>
          <a:prstGeom prst="triangle">
            <a:avLst>
              <a:gd name="adj" fmla="val 82924"/>
            </a:avLst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051712" y="785396"/>
            <a:ext cx="231731" cy="3723723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Arrow: Striped Right 36"/>
          <p:cNvSpPr/>
          <p:nvPr/>
        </p:nvSpPr>
        <p:spPr>
          <a:xfrm>
            <a:off x="3092192" y="1113215"/>
            <a:ext cx="720080" cy="504056"/>
          </a:xfrm>
          <a:prstGeom prst="stripedRightArrow">
            <a:avLst/>
          </a:prstGeom>
          <a:solidFill>
            <a:schemeClr val="tx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Arrow: Striped Right 37"/>
          <p:cNvSpPr/>
          <p:nvPr/>
        </p:nvSpPr>
        <p:spPr>
          <a:xfrm>
            <a:off x="3092192" y="3586779"/>
            <a:ext cx="720080" cy="504056"/>
          </a:xfrm>
          <a:prstGeom prst="stripedRightArrow">
            <a:avLst/>
          </a:prstGeom>
          <a:solidFill>
            <a:schemeClr val="tx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Arrow: Striped Right 38"/>
          <p:cNvSpPr/>
          <p:nvPr/>
        </p:nvSpPr>
        <p:spPr>
          <a:xfrm>
            <a:off x="3116134" y="2275213"/>
            <a:ext cx="720080" cy="504056"/>
          </a:xfrm>
          <a:prstGeom prst="stripedRightArrow">
            <a:avLst/>
          </a:prstGeom>
          <a:solidFill>
            <a:schemeClr val="tx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2" grpId="0" animBg="1"/>
      <p:bldP spid="13" grpId="0" animBg="1"/>
      <p:bldP spid="14" grpId="0" animBg="1"/>
      <p:bldP spid="23" grpId="0" animBg="1"/>
      <p:bldP spid="24" grpId="0" animBg="1"/>
      <p:bldP spid="25" grpId="0" animBg="1"/>
      <p:bldP spid="26" grpId="0" animBg="1"/>
      <p:bldP spid="30" grpId="0" animBg="1"/>
      <p:bldP spid="31" grpId="0" animBg="1"/>
      <p:bldP spid="32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0034" y="500042"/>
            <a:ext cx="3786214" cy="1143008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id-ID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DATA KUANTITATIF KINERJA DOSEN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00034" y="2000240"/>
          <a:ext cx="3714777" cy="35719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4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82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0123">
                <a:tc>
                  <a:txBody>
                    <a:bodyPr/>
                    <a:lstStyle/>
                    <a:p>
                      <a:r>
                        <a:rPr lang="id-ID" sz="2000" dirty="0">
                          <a:latin typeface="Arial Rounded MT Bold" panose="020F0704030504030204" pitchFamily="34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dirty="0">
                          <a:latin typeface="Arial Rounded MT Bold" panose="020F0704030504030204" pitchFamily="34" charset="0"/>
                        </a:rPr>
                        <a:t>Komponen</a:t>
                      </a:r>
                      <a:r>
                        <a:rPr lang="id-ID" sz="2000" baseline="0" dirty="0">
                          <a:latin typeface="Arial Rounded MT Bold" panose="020F0704030504030204" pitchFamily="34" charset="0"/>
                        </a:rPr>
                        <a:t> Penilaian</a:t>
                      </a:r>
                      <a:endParaRPr lang="id-ID" sz="2000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000" dirty="0">
                          <a:latin typeface="Arial Rounded MT Bold" panose="020F0704030504030204" pitchFamily="34" charset="0"/>
                        </a:rPr>
                        <a:t>Nilai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331">
                <a:tc>
                  <a:txBody>
                    <a:bodyPr/>
                    <a:lstStyle/>
                    <a:p>
                      <a:r>
                        <a:rPr lang="id-ID" sz="2000" dirty="0">
                          <a:latin typeface="Arial Rounded MT Bold" panose="020F07040305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dirty="0">
                          <a:latin typeface="Arial Rounded MT Bold" panose="020F0704030504030204" pitchFamily="34" charset="0"/>
                        </a:rPr>
                        <a:t>Presensi</a:t>
                      </a:r>
                      <a:r>
                        <a:rPr lang="id-ID" sz="2000" baseline="0" dirty="0">
                          <a:latin typeface="Arial Rounded MT Bold" panose="020F0704030504030204" pitchFamily="34" charset="0"/>
                        </a:rPr>
                        <a:t> </a:t>
                      </a:r>
                      <a:endParaRPr lang="id-ID" sz="2000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000" dirty="0">
                          <a:latin typeface="Arial Rounded MT Bold" panose="020F0704030504030204" pitchFamily="34" charset="0"/>
                        </a:rPr>
                        <a:t>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331">
                <a:tc>
                  <a:txBody>
                    <a:bodyPr/>
                    <a:lstStyle/>
                    <a:p>
                      <a:r>
                        <a:rPr lang="id-ID" sz="2000" dirty="0">
                          <a:latin typeface="Arial Rounded MT Bold" panose="020F0704030504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dirty="0">
                          <a:latin typeface="Arial Rounded MT Bold" panose="020F0704030504030204" pitchFamily="34" charset="0"/>
                        </a:rPr>
                        <a:t>Dikjar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000" dirty="0">
                          <a:latin typeface="Arial Rounded MT Bold" panose="020F0704030504030204" pitchFamily="34" charset="0"/>
                        </a:rPr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331">
                <a:tc>
                  <a:txBody>
                    <a:bodyPr/>
                    <a:lstStyle/>
                    <a:p>
                      <a:r>
                        <a:rPr lang="id-ID" sz="2000" dirty="0">
                          <a:latin typeface="Arial Rounded MT Bold" panose="020F07040305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dirty="0">
                          <a:latin typeface="Arial Rounded MT Bold" panose="020F0704030504030204" pitchFamily="34" charset="0"/>
                        </a:rPr>
                        <a:t>Penelitian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000" dirty="0">
                          <a:latin typeface="Arial Rounded MT Bold" panose="020F0704030504030204" pitchFamily="34" charset="0"/>
                        </a:rPr>
                        <a:t>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0123">
                <a:tc>
                  <a:txBody>
                    <a:bodyPr/>
                    <a:lstStyle/>
                    <a:p>
                      <a:r>
                        <a:rPr lang="id-ID" sz="2000" dirty="0">
                          <a:latin typeface="Arial Rounded MT Bold" panose="020F07040305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dirty="0">
                          <a:latin typeface="Arial Rounded MT Bold" panose="020F0704030504030204" pitchFamily="34" charset="0"/>
                        </a:rPr>
                        <a:t>Pengabdian masy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000" dirty="0">
                          <a:latin typeface="Arial Rounded MT Bold" panose="020F0704030504030204" pitchFamily="34" charset="0"/>
                        </a:rPr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8331">
                <a:tc>
                  <a:txBody>
                    <a:bodyPr/>
                    <a:lstStyle/>
                    <a:p>
                      <a:r>
                        <a:rPr lang="id-ID" sz="2000" dirty="0">
                          <a:latin typeface="Arial Rounded MT Bold" panose="020F0704030504030204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dirty="0">
                          <a:latin typeface="Arial Rounded MT Bold" panose="020F0704030504030204" pitchFamily="34" charset="0"/>
                        </a:rPr>
                        <a:t>Komitmen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000" dirty="0">
                          <a:latin typeface="Arial Rounded MT Bold" panose="020F0704030504030204" pitchFamily="34" charset="0"/>
                        </a:rPr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8331">
                <a:tc gridSpan="2">
                  <a:txBody>
                    <a:bodyPr/>
                    <a:lstStyle/>
                    <a:p>
                      <a:r>
                        <a:rPr lang="id-ID" sz="2000" dirty="0">
                          <a:latin typeface="Arial Rounded MT Bold" panose="020F0704030504030204" pitchFamily="34" charset="0"/>
                        </a:rPr>
                        <a:t>Rata-rata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000" dirty="0">
                          <a:latin typeface="Arial Rounded MT Bold" panose="020F0704030504030204" pitchFamily="34" charset="0"/>
                        </a:rPr>
                        <a:t>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786314" y="500042"/>
            <a:ext cx="3786214" cy="1143008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id-ID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DATA  KUALITATIF KINERJA DOSEN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86314" y="2000240"/>
          <a:ext cx="3714777" cy="37208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47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5768">
                <a:tc>
                  <a:txBody>
                    <a:bodyPr/>
                    <a:lstStyle/>
                    <a:p>
                      <a:r>
                        <a:rPr lang="id-ID" sz="2000" dirty="0">
                          <a:latin typeface="Arial Rounded MT Bold" panose="020F0704030504030204" pitchFamily="34" charset="0"/>
                        </a:rPr>
                        <a:t>Data</a:t>
                      </a:r>
                      <a:r>
                        <a:rPr lang="id-ID" sz="2000" baseline="0" dirty="0">
                          <a:latin typeface="Arial Rounded MT Bold" panose="020F0704030504030204" pitchFamily="34" charset="0"/>
                        </a:rPr>
                        <a:t> Kualitatif, hasil pengamatan &amp; wawancara</a:t>
                      </a:r>
                      <a:endParaRPr lang="id-ID" sz="2000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6132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 Rounded MT Bold" panose="020F0704030504030204" pitchFamily="34" charset="0"/>
                        </a:rPr>
                        <a:t>Hampir</a:t>
                      </a:r>
                      <a:r>
                        <a:rPr lang="en-US" sz="1800" baseline="0" dirty="0">
                          <a:latin typeface="Arial Rounded MT Bold" panose="020F0704030504030204" pitchFamily="34" charset="0"/>
                        </a:rPr>
                        <a:t> semua </a:t>
                      </a:r>
                      <a:r>
                        <a:rPr lang="en-US" sz="1800" dirty="0">
                          <a:latin typeface="Arial Rounded MT Bold" panose="020F0704030504030204" pitchFamily="34" charset="0"/>
                        </a:rPr>
                        <a:t> dosen setiap hari </a:t>
                      </a:r>
                      <a:r>
                        <a:rPr lang="en-US" sz="1800" dirty="0" err="1">
                          <a:latin typeface="Arial Rounded MT Bold" panose="020F0704030504030204" pitchFamily="34" charset="0"/>
                        </a:rPr>
                        <a:t>presensi</a:t>
                      </a:r>
                      <a:r>
                        <a:rPr lang="en-US" sz="1800" dirty="0">
                          <a:latin typeface="Arial Rounded MT Bold" panose="020F0704030504030204" pitchFamily="34" charset="0"/>
                        </a:rPr>
                        <a:t> sebelum jam kerja. Dalam</a:t>
                      </a:r>
                      <a:r>
                        <a:rPr lang="en-US" sz="1800" baseline="0" dirty="0">
                          <a:latin typeface="Arial Rounded MT Bold" panose="020F0704030504030204" pitchFamily="34" charset="0"/>
                        </a:rPr>
                        <a:t> mengajar memberi motivasi dan inspirasi mhs untuk </a:t>
                      </a:r>
                      <a:r>
                        <a:rPr lang="en-US" sz="1800" baseline="0" dirty="0" err="1">
                          <a:latin typeface="Arial Rounded MT Bold" panose="020F0704030504030204" pitchFamily="34" charset="0"/>
                        </a:rPr>
                        <a:t>untuk</a:t>
                      </a:r>
                      <a:r>
                        <a:rPr lang="en-US" sz="1800" baseline="0" dirty="0">
                          <a:latin typeface="Arial Rounded MT Bold" panose="020F0704030504030204" pitchFamily="34" charset="0"/>
                        </a:rPr>
                        <a:t> berkembang. Sebagian besar hasil penelitian  masuk pada jurnal internasional bereputasi, pemikirannya banyak dipakai oleh </a:t>
                      </a:r>
                      <a:r>
                        <a:rPr lang="en-US" sz="2000" baseline="0" dirty="0">
                          <a:latin typeface="Arial Rounded MT Bold" panose="020F0704030504030204" pitchFamily="34" charset="0"/>
                        </a:rPr>
                        <a:t>masyarakat</a:t>
                      </a:r>
                      <a:endParaRPr lang="id-ID" sz="2000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500034" y="5786454"/>
            <a:ext cx="8072494" cy="78581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D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DATA KUAN DIDUKUNG DATA KUAL</a:t>
            </a:r>
            <a:endParaRPr kumimoji="0" lang="id-ID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0034" y="500042"/>
            <a:ext cx="3786214" cy="114300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id-ID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DATA KUANTITATIF KINERJA DOSEN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00034" y="2000240"/>
          <a:ext cx="3714777" cy="35719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4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21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82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0123">
                <a:tc>
                  <a:txBody>
                    <a:bodyPr/>
                    <a:lstStyle/>
                    <a:p>
                      <a:r>
                        <a:rPr lang="id-ID" sz="2000" dirty="0">
                          <a:latin typeface="Arial Rounded MT Bold" panose="020F0704030504030204" pitchFamily="34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dirty="0">
                          <a:latin typeface="Arial Rounded MT Bold" panose="020F0704030504030204" pitchFamily="34" charset="0"/>
                        </a:rPr>
                        <a:t>Komponen</a:t>
                      </a:r>
                      <a:r>
                        <a:rPr lang="id-ID" sz="2000" baseline="0" dirty="0">
                          <a:latin typeface="Arial Rounded MT Bold" panose="020F0704030504030204" pitchFamily="34" charset="0"/>
                        </a:rPr>
                        <a:t> Penilaian</a:t>
                      </a:r>
                      <a:endParaRPr lang="id-ID" sz="2000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000" dirty="0">
                          <a:latin typeface="Arial Rounded MT Bold" panose="020F0704030504030204" pitchFamily="34" charset="0"/>
                        </a:rPr>
                        <a:t>Nilai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8331">
                <a:tc>
                  <a:txBody>
                    <a:bodyPr/>
                    <a:lstStyle/>
                    <a:p>
                      <a:r>
                        <a:rPr lang="id-ID" sz="2000" dirty="0">
                          <a:latin typeface="Arial Rounded MT Bold" panose="020F07040305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dirty="0">
                          <a:latin typeface="Arial Rounded MT Bold" panose="020F0704030504030204" pitchFamily="34" charset="0"/>
                        </a:rPr>
                        <a:t>Presensi</a:t>
                      </a:r>
                      <a:r>
                        <a:rPr lang="id-ID" sz="2000" baseline="0" dirty="0">
                          <a:latin typeface="Arial Rounded MT Bold" panose="020F0704030504030204" pitchFamily="34" charset="0"/>
                        </a:rPr>
                        <a:t> </a:t>
                      </a:r>
                      <a:endParaRPr lang="id-ID" sz="2000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000" dirty="0">
                          <a:latin typeface="Arial Rounded MT Bold" panose="020F0704030504030204" pitchFamily="34" charset="0"/>
                        </a:rPr>
                        <a:t>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8331">
                <a:tc>
                  <a:txBody>
                    <a:bodyPr/>
                    <a:lstStyle/>
                    <a:p>
                      <a:r>
                        <a:rPr lang="id-ID" sz="2000" dirty="0">
                          <a:latin typeface="Arial Rounded MT Bold" panose="020F0704030504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dirty="0">
                          <a:latin typeface="Arial Rounded MT Bold" panose="020F0704030504030204" pitchFamily="34" charset="0"/>
                        </a:rPr>
                        <a:t>Dikjar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000" dirty="0">
                          <a:latin typeface="Arial Rounded MT Bold" panose="020F0704030504030204" pitchFamily="34" charset="0"/>
                        </a:rPr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8331">
                <a:tc>
                  <a:txBody>
                    <a:bodyPr/>
                    <a:lstStyle/>
                    <a:p>
                      <a:r>
                        <a:rPr lang="id-ID" sz="2000" dirty="0">
                          <a:latin typeface="Arial Rounded MT Bold" panose="020F07040305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dirty="0">
                          <a:latin typeface="Arial Rounded MT Bold" panose="020F0704030504030204" pitchFamily="34" charset="0"/>
                        </a:rPr>
                        <a:t>Penelitian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000" dirty="0">
                          <a:latin typeface="Arial Rounded MT Bold" panose="020F0704030504030204" pitchFamily="34" charset="0"/>
                        </a:rPr>
                        <a:t>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0123">
                <a:tc>
                  <a:txBody>
                    <a:bodyPr/>
                    <a:lstStyle/>
                    <a:p>
                      <a:r>
                        <a:rPr lang="id-ID" sz="2000" dirty="0">
                          <a:latin typeface="Arial Rounded MT Bold" panose="020F07040305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dirty="0">
                          <a:latin typeface="Arial Rounded MT Bold" panose="020F0704030504030204" pitchFamily="34" charset="0"/>
                        </a:rPr>
                        <a:t>Pengabdian masy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000" dirty="0">
                          <a:latin typeface="Arial Rounded MT Bold" panose="020F0704030504030204" pitchFamily="34" charset="0"/>
                        </a:rPr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8331">
                <a:tc>
                  <a:txBody>
                    <a:bodyPr/>
                    <a:lstStyle/>
                    <a:p>
                      <a:r>
                        <a:rPr lang="id-ID" sz="2000" dirty="0">
                          <a:latin typeface="Arial Rounded MT Bold" panose="020F0704030504030204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d-ID" sz="2000" dirty="0">
                          <a:latin typeface="Arial Rounded MT Bold" panose="020F0704030504030204" pitchFamily="34" charset="0"/>
                        </a:rPr>
                        <a:t>Komitmen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000" dirty="0">
                          <a:latin typeface="Arial Rounded MT Bold" panose="020F0704030504030204" pitchFamily="34" charset="0"/>
                        </a:rPr>
                        <a:t>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8331">
                <a:tc gridSpan="2">
                  <a:txBody>
                    <a:bodyPr/>
                    <a:lstStyle/>
                    <a:p>
                      <a:r>
                        <a:rPr lang="id-ID" sz="2000" dirty="0">
                          <a:latin typeface="Arial Rounded MT Bold" panose="020F0704030504030204" pitchFamily="34" charset="0"/>
                        </a:rPr>
                        <a:t>Rata-rata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d-ID" sz="2000" dirty="0">
                          <a:latin typeface="Arial Rounded MT Bold" panose="020F0704030504030204" pitchFamily="34" charset="0"/>
                        </a:rPr>
                        <a:t>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786314" y="500042"/>
            <a:ext cx="3786214" cy="114300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id-ID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DATA  KUALITATIF KINERJA DOSEN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786314" y="2000240"/>
          <a:ext cx="3714777" cy="3571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147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55768">
                <a:tc>
                  <a:txBody>
                    <a:bodyPr/>
                    <a:lstStyle/>
                    <a:p>
                      <a:r>
                        <a:rPr lang="id-ID" sz="2000" dirty="0">
                          <a:latin typeface="Arial Rounded MT Bold" panose="020F0704030504030204" pitchFamily="34" charset="0"/>
                        </a:rPr>
                        <a:t>Data</a:t>
                      </a:r>
                      <a:r>
                        <a:rPr lang="id-ID" sz="2000" baseline="0" dirty="0">
                          <a:latin typeface="Arial Rounded MT Bold" panose="020F0704030504030204" pitchFamily="34" charset="0"/>
                        </a:rPr>
                        <a:t> Kualitatif, hasil pengamatan &amp; wawancara</a:t>
                      </a:r>
                      <a:endParaRPr lang="id-ID" sz="2000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6132">
                <a:tc>
                  <a:txBody>
                    <a:bodyPr/>
                    <a:lstStyle/>
                    <a:p>
                      <a:r>
                        <a:rPr lang="id-ID" sz="2000" dirty="0">
                          <a:latin typeface="Arial Rounded MT Bold" panose="020F0704030504030204" pitchFamily="34" charset="0"/>
                        </a:rPr>
                        <a:t>Dosen</a:t>
                      </a:r>
                      <a:r>
                        <a:rPr lang="id-ID" sz="2000" baseline="0" dirty="0">
                          <a:latin typeface="Arial Rounded MT Bold" panose="020F0704030504030204" pitchFamily="34" charset="0"/>
                        </a:rPr>
                        <a:t> jarang di tempat,  materi ajar kuno, mhs yg diajar ngantuk, PR tidak dikoreksi, soal ujian itu-itu saja, penelitian dan pengabdian dikerjakan temannya,  jarang hadir di rapat kalau tdk ada hr</a:t>
                      </a:r>
                      <a:endParaRPr lang="id-ID" sz="2000" dirty="0">
                        <a:latin typeface="Arial Rounded MT Bold" panose="020F07040305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500034" y="5786454"/>
            <a:ext cx="8072494" cy="78581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D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DATA KUAN BERBEDA DG KUAL</a:t>
            </a:r>
            <a:endParaRPr kumimoji="0" lang="id-ID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6883" y="0"/>
            <a:ext cx="9457766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87626" y="620688"/>
            <a:ext cx="6768752" cy="374441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79894" y="1066872"/>
            <a:ext cx="457200" cy="4343401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51"/>
          <p:cNvGrpSpPr/>
          <p:nvPr/>
        </p:nvGrpSpPr>
        <p:grpSpPr>
          <a:xfrm>
            <a:off x="1752639" y="486724"/>
            <a:ext cx="936875" cy="6066476"/>
            <a:chOff x="1752600" y="486724"/>
            <a:chExt cx="936875" cy="6066476"/>
          </a:xfrm>
        </p:grpSpPr>
        <p:sp>
          <p:nvSpPr>
            <p:cNvPr id="8" name="Rectangle 7"/>
            <p:cNvSpPr/>
            <p:nvPr/>
          </p:nvSpPr>
          <p:spPr>
            <a:xfrm rot="378431">
              <a:off x="2232275" y="486724"/>
              <a:ext cx="457200" cy="5983269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752600" y="6324600"/>
              <a:ext cx="762000" cy="228600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Group 52"/>
          <p:cNvGrpSpPr/>
          <p:nvPr/>
        </p:nvGrpSpPr>
        <p:grpSpPr>
          <a:xfrm>
            <a:off x="6342786" y="508415"/>
            <a:ext cx="896214" cy="6044793"/>
            <a:chOff x="6342786" y="508407"/>
            <a:chExt cx="896214" cy="6044793"/>
          </a:xfrm>
        </p:grpSpPr>
        <p:sp>
          <p:nvSpPr>
            <p:cNvPr id="11" name="Rectangle 10"/>
            <p:cNvSpPr/>
            <p:nvPr/>
          </p:nvSpPr>
          <p:spPr>
            <a:xfrm rot="21259376">
              <a:off x="6342786" y="508407"/>
              <a:ext cx="457200" cy="5960597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477000" y="6324600"/>
              <a:ext cx="762000" cy="228600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1266886" y="764704"/>
            <a:ext cx="6553200" cy="345638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D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METDE PENELITIAN DAN PENGEMBANGAN (R&amp;D)</a:t>
            </a:r>
          </a:p>
        </p:txBody>
      </p:sp>
      <p:grpSp>
        <p:nvGrpSpPr>
          <p:cNvPr id="14" name="Group 14"/>
          <p:cNvGrpSpPr/>
          <p:nvPr/>
        </p:nvGrpSpPr>
        <p:grpSpPr bwMode="auto">
          <a:xfrm>
            <a:off x="6876256" y="5301280"/>
            <a:ext cx="585788" cy="1095375"/>
            <a:chOff x="4659" y="345"/>
            <a:chExt cx="369" cy="690"/>
          </a:xfrm>
        </p:grpSpPr>
        <p:sp>
          <p:nvSpPr>
            <p:cNvPr id="15" name="Freeform 15"/>
            <p:cNvSpPr/>
            <p:nvPr/>
          </p:nvSpPr>
          <p:spPr bwMode="auto">
            <a:xfrm>
              <a:off x="4708" y="602"/>
              <a:ext cx="310" cy="414"/>
            </a:xfrm>
            <a:custGeom>
              <a:avLst/>
              <a:gdLst/>
              <a:ahLst/>
              <a:cxnLst>
                <a:cxn ang="0">
                  <a:pos x="265" y="528"/>
                </a:cxn>
                <a:cxn ang="0">
                  <a:pos x="110" y="521"/>
                </a:cxn>
                <a:cxn ang="0">
                  <a:pos x="36" y="436"/>
                </a:cxn>
                <a:cxn ang="0">
                  <a:pos x="147" y="460"/>
                </a:cxn>
                <a:cxn ang="0">
                  <a:pos x="65" y="352"/>
                </a:cxn>
                <a:cxn ang="0">
                  <a:pos x="46" y="159"/>
                </a:cxn>
                <a:cxn ang="0">
                  <a:pos x="93" y="190"/>
                </a:cxn>
                <a:cxn ang="0">
                  <a:pos x="147" y="228"/>
                </a:cxn>
                <a:cxn ang="0">
                  <a:pos x="147" y="183"/>
                </a:cxn>
                <a:cxn ang="0">
                  <a:pos x="147" y="90"/>
                </a:cxn>
                <a:cxn ang="0">
                  <a:pos x="211" y="136"/>
                </a:cxn>
                <a:cxn ang="0">
                  <a:pos x="311" y="152"/>
                </a:cxn>
                <a:cxn ang="0">
                  <a:pos x="357" y="98"/>
                </a:cxn>
                <a:cxn ang="0">
                  <a:pos x="385" y="144"/>
                </a:cxn>
                <a:cxn ang="0">
                  <a:pos x="393" y="228"/>
                </a:cxn>
                <a:cxn ang="0">
                  <a:pos x="484" y="259"/>
                </a:cxn>
                <a:cxn ang="0">
                  <a:pos x="521" y="174"/>
                </a:cxn>
                <a:cxn ang="0">
                  <a:pos x="603" y="0"/>
                </a:cxn>
                <a:cxn ang="0">
                  <a:pos x="649" y="82"/>
                </a:cxn>
                <a:cxn ang="0">
                  <a:pos x="649" y="159"/>
                </a:cxn>
                <a:cxn ang="0">
                  <a:pos x="786" y="183"/>
                </a:cxn>
                <a:cxn ang="0">
                  <a:pos x="850" y="90"/>
                </a:cxn>
                <a:cxn ang="0">
                  <a:pos x="932" y="144"/>
                </a:cxn>
                <a:cxn ang="0">
                  <a:pos x="923" y="221"/>
                </a:cxn>
                <a:cxn ang="0">
                  <a:pos x="832" y="305"/>
                </a:cxn>
                <a:cxn ang="0">
                  <a:pos x="923" y="313"/>
                </a:cxn>
                <a:cxn ang="0">
                  <a:pos x="923" y="390"/>
                </a:cxn>
                <a:cxn ang="0">
                  <a:pos x="814" y="436"/>
                </a:cxn>
                <a:cxn ang="0">
                  <a:pos x="860" y="474"/>
                </a:cxn>
                <a:cxn ang="0">
                  <a:pos x="904" y="521"/>
                </a:cxn>
                <a:cxn ang="0">
                  <a:pos x="822" y="551"/>
                </a:cxn>
                <a:cxn ang="0">
                  <a:pos x="658" y="551"/>
                </a:cxn>
                <a:cxn ang="0">
                  <a:pos x="768" y="643"/>
                </a:cxn>
                <a:cxn ang="0">
                  <a:pos x="795" y="744"/>
                </a:cxn>
                <a:cxn ang="0">
                  <a:pos x="667" y="667"/>
                </a:cxn>
                <a:cxn ang="0">
                  <a:pos x="667" y="767"/>
                </a:cxn>
                <a:cxn ang="0">
                  <a:pos x="667" y="828"/>
                </a:cxn>
                <a:cxn ang="0">
                  <a:pos x="582" y="828"/>
                </a:cxn>
                <a:cxn ang="0">
                  <a:pos x="511" y="713"/>
                </a:cxn>
                <a:cxn ang="0">
                  <a:pos x="475" y="782"/>
                </a:cxn>
                <a:cxn ang="0">
                  <a:pos x="457" y="728"/>
                </a:cxn>
                <a:cxn ang="0">
                  <a:pos x="357" y="782"/>
                </a:cxn>
                <a:cxn ang="0">
                  <a:pos x="357" y="674"/>
                </a:cxn>
                <a:cxn ang="0">
                  <a:pos x="257" y="706"/>
                </a:cxn>
                <a:cxn ang="0">
                  <a:pos x="0" y="736"/>
                </a:cxn>
                <a:cxn ang="0">
                  <a:pos x="74" y="659"/>
                </a:cxn>
                <a:cxn ang="0">
                  <a:pos x="265" y="528"/>
                </a:cxn>
              </a:cxnLst>
              <a:rect l="0" t="0" r="r" b="b"/>
              <a:pathLst>
                <a:path w="932" h="828">
                  <a:moveTo>
                    <a:pt x="265" y="528"/>
                  </a:moveTo>
                  <a:lnTo>
                    <a:pt x="110" y="521"/>
                  </a:lnTo>
                  <a:lnTo>
                    <a:pt x="36" y="436"/>
                  </a:lnTo>
                  <a:lnTo>
                    <a:pt x="147" y="460"/>
                  </a:lnTo>
                  <a:lnTo>
                    <a:pt x="65" y="352"/>
                  </a:lnTo>
                  <a:lnTo>
                    <a:pt x="46" y="159"/>
                  </a:lnTo>
                  <a:lnTo>
                    <a:pt x="93" y="190"/>
                  </a:lnTo>
                  <a:lnTo>
                    <a:pt x="147" y="228"/>
                  </a:lnTo>
                  <a:lnTo>
                    <a:pt x="147" y="183"/>
                  </a:lnTo>
                  <a:lnTo>
                    <a:pt x="147" y="90"/>
                  </a:lnTo>
                  <a:lnTo>
                    <a:pt x="211" y="136"/>
                  </a:lnTo>
                  <a:lnTo>
                    <a:pt x="311" y="152"/>
                  </a:lnTo>
                  <a:lnTo>
                    <a:pt x="357" y="98"/>
                  </a:lnTo>
                  <a:lnTo>
                    <a:pt x="385" y="144"/>
                  </a:lnTo>
                  <a:lnTo>
                    <a:pt x="393" y="228"/>
                  </a:lnTo>
                  <a:lnTo>
                    <a:pt x="484" y="259"/>
                  </a:lnTo>
                  <a:lnTo>
                    <a:pt x="521" y="174"/>
                  </a:lnTo>
                  <a:lnTo>
                    <a:pt x="603" y="0"/>
                  </a:lnTo>
                  <a:lnTo>
                    <a:pt x="649" y="82"/>
                  </a:lnTo>
                  <a:lnTo>
                    <a:pt x="649" y="159"/>
                  </a:lnTo>
                  <a:lnTo>
                    <a:pt x="786" y="183"/>
                  </a:lnTo>
                  <a:lnTo>
                    <a:pt x="850" y="90"/>
                  </a:lnTo>
                  <a:lnTo>
                    <a:pt x="932" y="144"/>
                  </a:lnTo>
                  <a:lnTo>
                    <a:pt x="923" y="221"/>
                  </a:lnTo>
                  <a:lnTo>
                    <a:pt x="832" y="305"/>
                  </a:lnTo>
                  <a:lnTo>
                    <a:pt x="923" y="313"/>
                  </a:lnTo>
                  <a:lnTo>
                    <a:pt x="923" y="390"/>
                  </a:lnTo>
                  <a:lnTo>
                    <a:pt x="814" y="436"/>
                  </a:lnTo>
                  <a:lnTo>
                    <a:pt x="860" y="474"/>
                  </a:lnTo>
                  <a:lnTo>
                    <a:pt x="904" y="521"/>
                  </a:lnTo>
                  <a:lnTo>
                    <a:pt x="822" y="551"/>
                  </a:lnTo>
                  <a:lnTo>
                    <a:pt x="658" y="551"/>
                  </a:lnTo>
                  <a:lnTo>
                    <a:pt x="768" y="643"/>
                  </a:lnTo>
                  <a:lnTo>
                    <a:pt x="795" y="744"/>
                  </a:lnTo>
                  <a:lnTo>
                    <a:pt x="667" y="667"/>
                  </a:lnTo>
                  <a:lnTo>
                    <a:pt x="667" y="767"/>
                  </a:lnTo>
                  <a:lnTo>
                    <a:pt x="667" y="828"/>
                  </a:lnTo>
                  <a:lnTo>
                    <a:pt x="582" y="828"/>
                  </a:lnTo>
                  <a:lnTo>
                    <a:pt x="511" y="713"/>
                  </a:lnTo>
                  <a:lnTo>
                    <a:pt x="475" y="782"/>
                  </a:lnTo>
                  <a:lnTo>
                    <a:pt x="457" y="728"/>
                  </a:lnTo>
                  <a:lnTo>
                    <a:pt x="357" y="782"/>
                  </a:lnTo>
                  <a:lnTo>
                    <a:pt x="357" y="674"/>
                  </a:lnTo>
                  <a:lnTo>
                    <a:pt x="257" y="706"/>
                  </a:lnTo>
                  <a:lnTo>
                    <a:pt x="0" y="736"/>
                  </a:lnTo>
                  <a:lnTo>
                    <a:pt x="74" y="659"/>
                  </a:lnTo>
                  <a:lnTo>
                    <a:pt x="265" y="528"/>
                  </a:lnTo>
                  <a:close/>
                </a:path>
              </a:pathLst>
            </a:custGeom>
            <a:solidFill>
              <a:srgbClr val="289EE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6" name="Freeform 16"/>
            <p:cNvSpPr/>
            <p:nvPr/>
          </p:nvSpPr>
          <p:spPr bwMode="auto">
            <a:xfrm>
              <a:off x="4760" y="724"/>
              <a:ext cx="204" cy="196"/>
            </a:xfrm>
            <a:custGeom>
              <a:avLst/>
              <a:gdLst/>
              <a:ahLst/>
              <a:cxnLst>
                <a:cxn ang="0">
                  <a:pos x="365" y="57"/>
                </a:cxn>
                <a:cxn ang="0">
                  <a:pos x="483" y="0"/>
                </a:cxn>
                <a:cxn ang="0">
                  <a:pos x="483" y="77"/>
                </a:cxn>
                <a:cxn ang="0">
                  <a:pos x="567" y="31"/>
                </a:cxn>
                <a:cxn ang="0">
                  <a:pos x="567" y="85"/>
                </a:cxn>
                <a:cxn ang="0">
                  <a:pos x="493" y="169"/>
                </a:cxn>
                <a:cxn ang="0">
                  <a:pos x="603" y="123"/>
                </a:cxn>
                <a:cxn ang="0">
                  <a:pos x="557" y="200"/>
                </a:cxn>
                <a:cxn ang="0">
                  <a:pos x="612" y="230"/>
                </a:cxn>
                <a:cxn ang="0">
                  <a:pos x="557" y="246"/>
                </a:cxn>
                <a:cxn ang="0">
                  <a:pos x="495" y="288"/>
                </a:cxn>
                <a:cxn ang="0">
                  <a:pos x="439" y="307"/>
                </a:cxn>
                <a:cxn ang="0">
                  <a:pos x="475" y="385"/>
                </a:cxn>
                <a:cxn ang="0">
                  <a:pos x="393" y="361"/>
                </a:cxn>
                <a:cxn ang="0">
                  <a:pos x="328" y="277"/>
                </a:cxn>
                <a:cxn ang="0">
                  <a:pos x="328" y="354"/>
                </a:cxn>
                <a:cxn ang="0">
                  <a:pos x="273" y="392"/>
                </a:cxn>
                <a:cxn ang="0">
                  <a:pos x="273" y="307"/>
                </a:cxn>
                <a:cxn ang="0">
                  <a:pos x="183" y="377"/>
                </a:cxn>
                <a:cxn ang="0">
                  <a:pos x="109" y="385"/>
                </a:cxn>
                <a:cxn ang="0">
                  <a:pos x="201" y="293"/>
                </a:cxn>
                <a:cxn ang="0">
                  <a:pos x="0" y="216"/>
                </a:cxn>
                <a:cxn ang="0">
                  <a:pos x="137" y="185"/>
                </a:cxn>
                <a:cxn ang="0">
                  <a:pos x="36" y="85"/>
                </a:cxn>
                <a:cxn ang="0">
                  <a:pos x="118" y="99"/>
                </a:cxn>
                <a:cxn ang="0">
                  <a:pos x="118" y="7"/>
                </a:cxn>
                <a:cxn ang="0">
                  <a:pos x="229" y="123"/>
                </a:cxn>
                <a:cxn ang="0">
                  <a:pos x="237" y="54"/>
                </a:cxn>
                <a:cxn ang="0">
                  <a:pos x="308" y="50"/>
                </a:cxn>
                <a:cxn ang="0">
                  <a:pos x="365" y="57"/>
                </a:cxn>
              </a:cxnLst>
              <a:rect l="0" t="0" r="r" b="b"/>
              <a:pathLst>
                <a:path w="612" h="392">
                  <a:moveTo>
                    <a:pt x="365" y="57"/>
                  </a:moveTo>
                  <a:lnTo>
                    <a:pt x="483" y="0"/>
                  </a:lnTo>
                  <a:lnTo>
                    <a:pt x="483" y="77"/>
                  </a:lnTo>
                  <a:lnTo>
                    <a:pt x="567" y="31"/>
                  </a:lnTo>
                  <a:lnTo>
                    <a:pt x="567" y="85"/>
                  </a:lnTo>
                  <a:lnTo>
                    <a:pt x="493" y="169"/>
                  </a:lnTo>
                  <a:lnTo>
                    <a:pt x="603" y="123"/>
                  </a:lnTo>
                  <a:lnTo>
                    <a:pt x="557" y="200"/>
                  </a:lnTo>
                  <a:lnTo>
                    <a:pt x="612" y="230"/>
                  </a:lnTo>
                  <a:lnTo>
                    <a:pt x="557" y="246"/>
                  </a:lnTo>
                  <a:lnTo>
                    <a:pt x="495" y="288"/>
                  </a:lnTo>
                  <a:lnTo>
                    <a:pt x="439" y="307"/>
                  </a:lnTo>
                  <a:lnTo>
                    <a:pt x="475" y="385"/>
                  </a:lnTo>
                  <a:lnTo>
                    <a:pt x="393" y="361"/>
                  </a:lnTo>
                  <a:lnTo>
                    <a:pt x="328" y="277"/>
                  </a:lnTo>
                  <a:lnTo>
                    <a:pt x="328" y="354"/>
                  </a:lnTo>
                  <a:lnTo>
                    <a:pt x="273" y="392"/>
                  </a:lnTo>
                  <a:lnTo>
                    <a:pt x="273" y="307"/>
                  </a:lnTo>
                  <a:lnTo>
                    <a:pt x="183" y="377"/>
                  </a:lnTo>
                  <a:lnTo>
                    <a:pt x="109" y="385"/>
                  </a:lnTo>
                  <a:lnTo>
                    <a:pt x="201" y="293"/>
                  </a:lnTo>
                  <a:lnTo>
                    <a:pt x="0" y="216"/>
                  </a:lnTo>
                  <a:lnTo>
                    <a:pt x="137" y="185"/>
                  </a:lnTo>
                  <a:lnTo>
                    <a:pt x="36" y="85"/>
                  </a:lnTo>
                  <a:lnTo>
                    <a:pt x="118" y="99"/>
                  </a:lnTo>
                  <a:lnTo>
                    <a:pt x="118" y="7"/>
                  </a:lnTo>
                  <a:lnTo>
                    <a:pt x="229" y="123"/>
                  </a:lnTo>
                  <a:lnTo>
                    <a:pt x="237" y="54"/>
                  </a:lnTo>
                  <a:lnTo>
                    <a:pt x="308" y="50"/>
                  </a:lnTo>
                  <a:lnTo>
                    <a:pt x="365" y="57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7" name="Freeform 17"/>
            <p:cNvSpPr/>
            <p:nvPr/>
          </p:nvSpPr>
          <p:spPr bwMode="auto">
            <a:xfrm>
              <a:off x="4819" y="758"/>
              <a:ext cx="114" cy="142"/>
            </a:xfrm>
            <a:custGeom>
              <a:avLst/>
              <a:gdLst/>
              <a:ahLst/>
              <a:cxnLst>
                <a:cxn ang="0">
                  <a:pos x="64" y="175"/>
                </a:cxn>
                <a:cxn ang="0">
                  <a:pos x="0" y="115"/>
                </a:cxn>
                <a:cxn ang="0">
                  <a:pos x="71" y="127"/>
                </a:cxn>
                <a:cxn ang="0">
                  <a:pos x="71" y="55"/>
                </a:cxn>
                <a:cxn ang="0">
                  <a:pos x="85" y="0"/>
                </a:cxn>
                <a:cxn ang="0">
                  <a:pos x="121" y="67"/>
                </a:cxn>
                <a:cxn ang="0">
                  <a:pos x="164" y="12"/>
                </a:cxn>
                <a:cxn ang="0">
                  <a:pos x="164" y="79"/>
                </a:cxn>
                <a:cxn ang="0">
                  <a:pos x="242" y="31"/>
                </a:cxn>
                <a:cxn ang="0">
                  <a:pos x="321" y="25"/>
                </a:cxn>
                <a:cxn ang="0">
                  <a:pos x="229" y="73"/>
                </a:cxn>
                <a:cxn ang="0">
                  <a:pos x="229" y="139"/>
                </a:cxn>
                <a:cxn ang="0">
                  <a:pos x="314" y="109"/>
                </a:cxn>
                <a:cxn ang="0">
                  <a:pos x="292" y="157"/>
                </a:cxn>
                <a:cxn ang="0">
                  <a:pos x="343" y="163"/>
                </a:cxn>
                <a:cxn ang="0">
                  <a:pos x="256" y="187"/>
                </a:cxn>
                <a:cxn ang="0">
                  <a:pos x="321" y="283"/>
                </a:cxn>
                <a:cxn ang="0">
                  <a:pos x="229" y="235"/>
                </a:cxn>
                <a:cxn ang="0">
                  <a:pos x="229" y="265"/>
                </a:cxn>
                <a:cxn ang="0">
                  <a:pos x="164" y="229"/>
                </a:cxn>
                <a:cxn ang="0">
                  <a:pos x="164" y="175"/>
                </a:cxn>
                <a:cxn ang="0">
                  <a:pos x="107" y="235"/>
                </a:cxn>
                <a:cxn ang="0">
                  <a:pos x="36" y="253"/>
                </a:cxn>
                <a:cxn ang="0">
                  <a:pos x="64" y="175"/>
                </a:cxn>
              </a:cxnLst>
              <a:rect l="0" t="0" r="r" b="b"/>
              <a:pathLst>
                <a:path w="343" h="283">
                  <a:moveTo>
                    <a:pt x="64" y="175"/>
                  </a:moveTo>
                  <a:lnTo>
                    <a:pt x="0" y="115"/>
                  </a:lnTo>
                  <a:lnTo>
                    <a:pt x="71" y="127"/>
                  </a:lnTo>
                  <a:lnTo>
                    <a:pt x="71" y="55"/>
                  </a:lnTo>
                  <a:lnTo>
                    <a:pt x="85" y="0"/>
                  </a:lnTo>
                  <a:lnTo>
                    <a:pt x="121" y="67"/>
                  </a:lnTo>
                  <a:lnTo>
                    <a:pt x="164" y="12"/>
                  </a:lnTo>
                  <a:lnTo>
                    <a:pt x="164" y="79"/>
                  </a:lnTo>
                  <a:lnTo>
                    <a:pt x="242" y="31"/>
                  </a:lnTo>
                  <a:lnTo>
                    <a:pt x="321" y="25"/>
                  </a:lnTo>
                  <a:lnTo>
                    <a:pt x="229" y="73"/>
                  </a:lnTo>
                  <a:lnTo>
                    <a:pt x="229" y="139"/>
                  </a:lnTo>
                  <a:lnTo>
                    <a:pt x="314" y="109"/>
                  </a:lnTo>
                  <a:lnTo>
                    <a:pt x="292" y="157"/>
                  </a:lnTo>
                  <a:lnTo>
                    <a:pt x="343" y="163"/>
                  </a:lnTo>
                  <a:lnTo>
                    <a:pt x="256" y="187"/>
                  </a:lnTo>
                  <a:lnTo>
                    <a:pt x="321" y="283"/>
                  </a:lnTo>
                  <a:lnTo>
                    <a:pt x="229" y="235"/>
                  </a:lnTo>
                  <a:lnTo>
                    <a:pt x="229" y="265"/>
                  </a:lnTo>
                  <a:lnTo>
                    <a:pt x="164" y="229"/>
                  </a:lnTo>
                  <a:lnTo>
                    <a:pt x="164" y="175"/>
                  </a:lnTo>
                  <a:lnTo>
                    <a:pt x="107" y="235"/>
                  </a:lnTo>
                  <a:lnTo>
                    <a:pt x="36" y="253"/>
                  </a:lnTo>
                  <a:lnTo>
                    <a:pt x="64" y="175"/>
                  </a:lnTo>
                  <a:close/>
                </a:path>
              </a:pathLst>
            </a:custGeom>
            <a:solidFill>
              <a:srgbClr val="99FF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8" name="Rectangle 18"/>
            <p:cNvSpPr>
              <a:spLocks noChangeArrowheads="1"/>
            </p:cNvSpPr>
            <p:nvPr/>
          </p:nvSpPr>
          <p:spPr bwMode="auto">
            <a:xfrm>
              <a:off x="4659" y="872"/>
              <a:ext cx="76" cy="32"/>
            </a:xfrm>
            <a:prstGeom prst="rect">
              <a:avLst/>
            </a:prstGeom>
            <a:solidFill>
              <a:srgbClr val="077ABA"/>
            </a:solidFill>
            <a:ln w="9525">
              <a:noFill/>
              <a:miter lim="800000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9" name="Freeform 19"/>
            <p:cNvSpPr/>
            <p:nvPr/>
          </p:nvSpPr>
          <p:spPr bwMode="auto">
            <a:xfrm>
              <a:off x="4857" y="533"/>
              <a:ext cx="6" cy="186"/>
            </a:xfrm>
            <a:custGeom>
              <a:avLst/>
              <a:gdLst/>
              <a:ahLst/>
              <a:cxnLst>
                <a:cxn ang="0">
                  <a:pos x="9" y="372"/>
                </a:cxn>
                <a:cxn ang="0">
                  <a:pos x="0" y="0"/>
                </a:cxn>
                <a:cxn ang="0">
                  <a:pos x="19" y="78"/>
                </a:cxn>
                <a:cxn ang="0">
                  <a:pos x="19" y="287"/>
                </a:cxn>
                <a:cxn ang="0">
                  <a:pos x="9" y="372"/>
                </a:cxn>
              </a:cxnLst>
              <a:rect l="0" t="0" r="r" b="b"/>
              <a:pathLst>
                <a:path w="19" h="372">
                  <a:moveTo>
                    <a:pt x="9" y="372"/>
                  </a:moveTo>
                  <a:lnTo>
                    <a:pt x="0" y="0"/>
                  </a:lnTo>
                  <a:lnTo>
                    <a:pt x="19" y="78"/>
                  </a:lnTo>
                  <a:lnTo>
                    <a:pt x="19" y="287"/>
                  </a:lnTo>
                  <a:lnTo>
                    <a:pt x="9" y="372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0" name="Freeform 20"/>
            <p:cNvSpPr/>
            <p:nvPr/>
          </p:nvSpPr>
          <p:spPr bwMode="auto">
            <a:xfrm>
              <a:off x="4925" y="490"/>
              <a:ext cx="64" cy="217"/>
            </a:xfrm>
            <a:custGeom>
              <a:avLst/>
              <a:gdLst/>
              <a:ahLst/>
              <a:cxnLst>
                <a:cxn ang="0">
                  <a:pos x="0" y="434"/>
                </a:cxn>
                <a:cxn ang="0">
                  <a:pos x="194" y="0"/>
                </a:cxn>
                <a:cxn ang="0">
                  <a:pos x="157" y="125"/>
                </a:cxn>
                <a:cxn ang="0">
                  <a:pos x="56" y="372"/>
                </a:cxn>
                <a:cxn ang="0">
                  <a:pos x="0" y="434"/>
                </a:cxn>
              </a:cxnLst>
              <a:rect l="0" t="0" r="r" b="b"/>
              <a:pathLst>
                <a:path w="194" h="434">
                  <a:moveTo>
                    <a:pt x="0" y="434"/>
                  </a:moveTo>
                  <a:lnTo>
                    <a:pt x="194" y="0"/>
                  </a:lnTo>
                  <a:lnTo>
                    <a:pt x="157" y="125"/>
                  </a:lnTo>
                  <a:lnTo>
                    <a:pt x="56" y="372"/>
                  </a:lnTo>
                  <a:lnTo>
                    <a:pt x="0" y="434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1" name="Freeform 21"/>
            <p:cNvSpPr/>
            <p:nvPr/>
          </p:nvSpPr>
          <p:spPr bwMode="auto">
            <a:xfrm>
              <a:off x="4706" y="623"/>
              <a:ext cx="83" cy="92"/>
            </a:xfrm>
            <a:custGeom>
              <a:avLst/>
              <a:gdLst/>
              <a:ahLst/>
              <a:cxnLst>
                <a:cxn ang="0">
                  <a:pos x="250" y="185"/>
                </a:cxn>
                <a:cxn ang="0">
                  <a:pos x="0" y="0"/>
                </a:cxn>
                <a:cxn ang="0">
                  <a:pos x="37" y="36"/>
                </a:cxn>
                <a:cxn ang="0">
                  <a:pos x="175" y="154"/>
                </a:cxn>
                <a:cxn ang="0">
                  <a:pos x="250" y="185"/>
                </a:cxn>
              </a:cxnLst>
              <a:rect l="0" t="0" r="r" b="b"/>
              <a:pathLst>
                <a:path w="250" h="185">
                  <a:moveTo>
                    <a:pt x="250" y="185"/>
                  </a:moveTo>
                  <a:lnTo>
                    <a:pt x="0" y="0"/>
                  </a:lnTo>
                  <a:lnTo>
                    <a:pt x="37" y="36"/>
                  </a:lnTo>
                  <a:lnTo>
                    <a:pt x="175" y="154"/>
                  </a:lnTo>
                  <a:lnTo>
                    <a:pt x="250" y="185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4731" y="443"/>
              <a:ext cx="61" cy="180"/>
            </a:xfrm>
            <a:custGeom>
              <a:avLst/>
              <a:gdLst/>
              <a:ahLst/>
              <a:cxnLst>
                <a:cxn ang="0">
                  <a:pos x="100" y="218"/>
                </a:cxn>
                <a:cxn ang="0">
                  <a:pos x="0" y="0"/>
                </a:cxn>
                <a:cxn ang="0">
                  <a:pos x="35" y="77"/>
                </a:cxn>
                <a:cxn ang="0">
                  <a:pos x="92" y="133"/>
                </a:cxn>
                <a:cxn ang="0">
                  <a:pos x="184" y="358"/>
                </a:cxn>
                <a:cxn ang="0">
                  <a:pos x="100" y="218"/>
                </a:cxn>
              </a:cxnLst>
              <a:rect l="0" t="0" r="r" b="b"/>
              <a:pathLst>
                <a:path w="184" h="358">
                  <a:moveTo>
                    <a:pt x="100" y="218"/>
                  </a:moveTo>
                  <a:lnTo>
                    <a:pt x="0" y="0"/>
                  </a:lnTo>
                  <a:lnTo>
                    <a:pt x="35" y="77"/>
                  </a:lnTo>
                  <a:lnTo>
                    <a:pt x="92" y="133"/>
                  </a:lnTo>
                  <a:lnTo>
                    <a:pt x="184" y="358"/>
                  </a:lnTo>
                  <a:lnTo>
                    <a:pt x="100" y="218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3" name="Freeform 23"/>
            <p:cNvSpPr/>
            <p:nvPr/>
          </p:nvSpPr>
          <p:spPr bwMode="auto">
            <a:xfrm>
              <a:off x="4958" y="471"/>
              <a:ext cx="16" cy="2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0" y="40"/>
                </a:cxn>
                <a:cxn ang="0">
                  <a:pos x="47" y="40"/>
                </a:cxn>
                <a:cxn ang="0">
                  <a:pos x="16" y="0"/>
                </a:cxn>
              </a:cxnLst>
              <a:rect l="0" t="0" r="r" b="b"/>
              <a:pathLst>
                <a:path w="47" h="40">
                  <a:moveTo>
                    <a:pt x="16" y="0"/>
                  </a:moveTo>
                  <a:lnTo>
                    <a:pt x="0" y="40"/>
                  </a:lnTo>
                  <a:lnTo>
                    <a:pt x="47" y="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5011" y="617"/>
              <a:ext cx="17" cy="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9"/>
                </a:cxn>
                <a:cxn ang="0">
                  <a:pos x="51" y="39"/>
                </a:cxn>
                <a:cxn ang="0">
                  <a:pos x="0" y="0"/>
                </a:cxn>
              </a:cxnLst>
              <a:rect l="0" t="0" r="r" b="b"/>
              <a:pathLst>
                <a:path w="51" h="39">
                  <a:moveTo>
                    <a:pt x="0" y="0"/>
                  </a:moveTo>
                  <a:lnTo>
                    <a:pt x="0" y="39"/>
                  </a:lnTo>
                  <a:lnTo>
                    <a:pt x="51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5" name="Freeform 25"/>
            <p:cNvSpPr/>
            <p:nvPr/>
          </p:nvSpPr>
          <p:spPr bwMode="auto">
            <a:xfrm>
              <a:off x="4748" y="345"/>
              <a:ext cx="17" cy="42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0" y="84"/>
                </a:cxn>
                <a:cxn ang="0">
                  <a:pos x="53" y="54"/>
                </a:cxn>
                <a:cxn ang="0">
                  <a:pos x="23" y="0"/>
                </a:cxn>
              </a:cxnLst>
              <a:rect l="0" t="0" r="r" b="b"/>
              <a:pathLst>
                <a:path w="53" h="84">
                  <a:moveTo>
                    <a:pt x="23" y="0"/>
                  </a:moveTo>
                  <a:lnTo>
                    <a:pt x="0" y="84"/>
                  </a:lnTo>
                  <a:lnTo>
                    <a:pt x="53" y="54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6" name="Freeform 26"/>
            <p:cNvSpPr/>
            <p:nvPr/>
          </p:nvSpPr>
          <p:spPr bwMode="auto">
            <a:xfrm>
              <a:off x="4814" y="518"/>
              <a:ext cx="12" cy="24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45"/>
                </a:cxn>
                <a:cxn ang="0">
                  <a:pos x="36" y="49"/>
                </a:cxn>
                <a:cxn ang="0">
                  <a:pos x="8" y="0"/>
                </a:cxn>
              </a:cxnLst>
              <a:rect l="0" t="0" r="r" b="b"/>
              <a:pathLst>
                <a:path w="36" h="49">
                  <a:moveTo>
                    <a:pt x="8" y="0"/>
                  </a:moveTo>
                  <a:lnTo>
                    <a:pt x="0" y="45"/>
                  </a:lnTo>
                  <a:lnTo>
                    <a:pt x="36" y="4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" name="Freeform 27"/>
            <p:cNvSpPr/>
            <p:nvPr/>
          </p:nvSpPr>
          <p:spPr bwMode="auto">
            <a:xfrm>
              <a:off x="4677" y="564"/>
              <a:ext cx="20" cy="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60"/>
                </a:cxn>
                <a:cxn ang="0">
                  <a:pos x="59" y="0"/>
                </a:cxn>
                <a:cxn ang="0">
                  <a:pos x="0" y="0"/>
                </a:cxn>
              </a:cxnLst>
              <a:rect l="0" t="0" r="r" b="b"/>
              <a:pathLst>
                <a:path w="59" h="60">
                  <a:moveTo>
                    <a:pt x="0" y="0"/>
                  </a:moveTo>
                  <a:lnTo>
                    <a:pt x="6" y="60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8" name="Freeform 28"/>
            <p:cNvSpPr/>
            <p:nvPr/>
          </p:nvSpPr>
          <p:spPr bwMode="auto">
            <a:xfrm>
              <a:off x="4958" y="1005"/>
              <a:ext cx="20" cy="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1"/>
                </a:cxn>
                <a:cxn ang="0">
                  <a:pos x="60" y="61"/>
                </a:cxn>
                <a:cxn ang="0">
                  <a:pos x="0" y="0"/>
                </a:cxn>
              </a:cxnLst>
              <a:rect l="0" t="0" r="r" b="b"/>
              <a:pathLst>
                <a:path w="60" h="61">
                  <a:moveTo>
                    <a:pt x="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roup 29"/>
          <p:cNvGrpSpPr/>
          <p:nvPr/>
        </p:nvGrpSpPr>
        <p:grpSpPr bwMode="auto">
          <a:xfrm>
            <a:off x="7380348" y="4725144"/>
            <a:ext cx="1109663" cy="1219200"/>
            <a:chOff x="4896" y="0"/>
            <a:chExt cx="699" cy="768"/>
          </a:xfrm>
        </p:grpSpPr>
        <p:sp>
          <p:nvSpPr>
            <p:cNvPr id="30" name="Freeform 30"/>
            <p:cNvSpPr/>
            <p:nvPr/>
          </p:nvSpPr>
          <p:spPr bwMode="auto">
            <a:xfrm>
              <a:off x="4896" y="624"/>
              <a:ext cx="181" cy="144"/>
            </a:xfrm>
            <a:custGeom>
              <a:avLst/>
              <a:gdLst/>
              <a:ahLst/>
              <a:cxnLst>
                <a:cxn ang="0">
                  <a:pos x="542" y="48"/>
                </a:cxn>
                <a:cxn ang="0">
                  <a:pos x="477" y="0"/>
                </a:cxn>
                <a:cxn ang="0">
                  <a:pos x="0" y="282"/>
                </a:cxn>
                <a:cxn ang="0">
                  <a:pos x="28" y="288"/>
                </a:cxn>
                <a:cxn ang="0">
                  <a:pos x="449" y="66"/>
                </a:cxn>
                <a:cxn ang="0">
                  <a:pos x="506" y="108"/>
                </a:cxn>
                <a:cxn ang="0">
                  <a:pos x="542" y="48"/>
                </a:cxn>
              </a:cxnLst>
              <a:rect l="0" t="0" r="r" b="b"/>
              <a:pathLst>
                <a:path w="542" h="288">
                  <a:moveTo>
                    <a:pt x="542" y="48"/>
                  </a:moveTo>
                  <a:lnTo>
                    <a:pt x="477" y="0"/>
                  </a:lnTo>
                  <a:lnTo>
                    <a:pt x="0" y="282"/>
                  </a:lnTo>
                  <a:lnTo>
                    <a:pt x="28" y="288"/>
                  </a:lnTo>
                  <a:lnTo>
                    <a:pt x="449" y="66"/>
                  </a:lnTo>
                  <a:lnTo>
                    <a:pt x="506" y="108"/>
                  </a:lnTo>
                  <a:lnTo>
                    <a:pt x="542" y="48"/>
                  </a:lnTo>
                  <a:close/>
                </a:path>
              </a:pathLst>
            </a:custGeom>
            <a:solidFill>
              <a:srgbClr val="000016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31" name="Group 31"/>
            <p:cNvGrpSpPr/>
            <p:nvPr/>
          </p:nvGrpSpPr>
          <p:grpSpPr bwMode="auto">
            <a:xfrm>
              <a:off x="4992" y="0"/>
              <a:ext cx="603" cy="718"/>
              <a:chOff x="5011" y="188"/>
              <a:chExt cx="603" cy="718"/>
            </a:xfrm>
          </p:grpSpPr>
          <p:sp>
            <p:nvSpPr>
              <p:cNvPr id="32" name="Freeform 32"/>
              <p:cNvSpPr/>
              <p:nvPr/>
            </p:nvSpPr>
            <p:spPr bwMode="auto">
              <a:xfrm>
                <a:off x="5011" y="188"/>
                <a:ext cx="522" cy="713"/>
              </a:xfrm>
              <a:custGeom>
                <a:avLst/>
                <a:gdLst/>
                <a:ahLst/>
                <a:cxnLst>
                  <a:cxn ang="0">
                    <a:pos x="250" y="37"/>
                  </a:cxn>
                  <a:cxn ang="0">
                    <a:pos x="293" y="16"/>
                  </a:cxn>
                  <a:cxn ang="0">
                    <a:pos x="338" y="8"/>
                  </a:cxn>
                  <a:cxn ang="0">
                    <a:pos x="391" y="3"/>
                  </a:cxn>
                  <a:cxn ang="0">
                    <a:pos x="474" y="19"/>
                  </a:cxn>
                  <a:cxn ang="0">
                    <a:pos x="497" y="101"/>
                  </a:cxn>
                  <a:cxn ang="0">
                    <a:pos x="544" y="160"/>
                  </a:cxn>
                  <a:cxn ang="0">
                    <a:pos x="647" y="155"/>
                  </a:cxn>
                  <a:cxn ang="0">
                    <a:pos x="1076" y="213"/>
                  </a:cxn>
                  <a:cxn ang="0">
                    <a:pos x="1267" y="329"/>
                  </a:cxn>
                  <a:cxn ang="0">
                    <a:pos x="1380" y="418"/>
                  </a:cxn>
                  <a:cxn ang="0">
                    <a:pos x="1416" y="434"/>
                  </a:cxn>
                  <a:cxn ang="0">
                    <a:pos x="1427" y="451"/>
                  </a:cxn>
                  <a:cxn ang="0">
                    <a:pos x="1426" y="473"/>
                  </a:cxn>
                  <a:cxn ang="0">
                    <a:pos x="1423" y="509"/>
                  </a:cxn>
                  <a:cxn ang="0">
                    <a:pos x="1475" y="562"/>
                  </a:cxn>
                  <a:cxn ang="0">
                    <a:pos x="1492" y="630"/>
                  </a:cxn>
                  <a:cxn ang="0">
                    <a:pos x="1567" y="708"/>
                  </a:cxn>
                  <a:cxn ang="0">
                    <a:pos x="1555" y="810"/>
                  </a:cxn>
                  <a:cxn ang="0">
                    <a:pos x="1567" y="911"/>
                  </a:cxn>
                  <a:cxn ang="0">
                    <a:pos x="1558" y="971"/>
                  </a:cxn>
                  <a:cxn ang="0">
                    <a:pos x="1537" y="1020"/>
                  </a:cxn>
                  <a:cxn ang="0">
                    <a:pos x="1495" y="1072"/>
                  </a:cxn>
                  <a:cxn ang="0">
                    <a:pos x="1406" y="1183"/>
                  </a:cxn>
                  <a:cxn ang="0">
                    <a:pos x="1375" y="1419"/>
                  </a:cxn>
                  <a:cxn ang="0">
                    <a:pos x="500" y="1264"/>
                  </a:cxn>
                  <a:cxn ang="0">
                    <a:pos x="483" y="1175"/>
                  </a:cxn>
                  <a:cxn ang="0">
                    <a:pos x="438" y="1219"/>
                  </a:cxn>
                  <a:cxn ang="0">
                    <a:pos x="377" y="1285"/>
                  </a:cxn>
                  <a:cxn ang="0">
                    <a:pos x="175" y="1271"/>
                  </a:cxn>
                  <a:cxn ang="0">
                    <a:pos x="87" y="1211"/>
                  </a:cxn>
                  <a:cxn ang="0">
                    <a:pos x="228" y="1093"/>
                  </a:cxn>
                  <a:cxn ang="0">
                    <a:pos x="387" y="1005"/>
                  </a:cxn>
                  <a:cxn ang="0">
                    <a:pos x="359" y="946"/>
                  </a:cxn>
                  <a:cxn ang="0">
                    <a:pos x="359" y="822"/>
                  </a:cxn>
                  <a:cxn ang="0">
                    <a:pos x="333" y="666"/>
                  </a:cxn>
                  <a:cxn ang="0">
                    <a:pos x="192" y="608"/>
                  </a:cxn>
                  <a:cxn ang="0">
                    <a:pos x="96" y="505"/>
                  </a:cxn>
                  <a:cxn ang="0">
                    <a:pos x="0" y="349"/>
                  </a:cxn>
                  <a:cxn ang="0">
                    <a:pos x="70" y="179"/>
                  </a:cxn>
                  <a:cxn ang="0">
                    <a:pos x="184" y="68"/>
                  </a:cxn>
                </a:cxnLst>
                <a:rect l="0" t="0" r="r" b="b"/>
                <a:pathLst>
                  <a:path w="1567" h="1426">
                    <a:moveTo>
                      <a:pt x="227" y="54"/>
                    </a:moveTo>
                    <a:lnTo>
                      <a:pt x="250" y="37"/>
                    </a:lnTo>
                    <a:lnTo>
                      <a:pt x="272" y="25"/>
                    </a:lnTo>
                    <a:lnTo>
                      <a:pt x="293" y="16"/>
                    </a:lnTo>
                    <a:lnTo>
                      <a:pt x="315" y="12"/>
                    </a:lnTo>
                    <a:lnTo>
                      <a:pt x="338" y="8"/>
                    </a:lnTo>
                    <a:lnTo>
                      <a:pt x="364" y="6"/>
                    </a:lnTo>
                    <a:lnTo>
                      <a:pt x="391" y="3"/>
                    </a:lnTo>
                    <a:lnTo>
                      <a:pt x="423" y="0"/>
                    </a:lnTo>
                    <a:lnTo>
                      <a:pt x="474" y="19"/>
                    </a:lnTo>
                    <a:lnTo>
                      <a:pt x="497" y="54"/>
                    </a:lnTo>
                    <a:lnTo>
                      <a:pt x="497" y="101"/>
                    </a:lnTo>
                    <a:lnTo>
                      <a:pt x="544" y="116"/>
                    </a:lnTo>
                    <a:lnTo>
                      <a:pt x="544" y="160"/>
                    </a:lnTo>
                    <a:lnTo>
                      <a:pt x="572" y="175"/>
                    </a:lnTo>
                    <a:lnTo>
                      <a:pt x="647" y="155"/>
                    </a:lnTo>
                    <a:lnTo>
                      <a:pt x="886" y="155"/>
                    </a:lnTo>
                    <a:lnTo>
                      <a:pt x="1076" y="213"/>
                    </a:lnTo>
                    <a:lnTo>
                      <a:pt x="1134" y="253"/>
                    </a:lnTo>
                    <a:lnTo>
                      <a:pt x="1267" y="329"/>
                    </a:lnTo>
                    <a:lnTo>
                      <a:pt x="1319" y="374"/>
                    </a:lnTo>
                    <a:lnTo>
                      <a:pt x="1380" y="418"/>
                    </a:lnTo>
                    <a:lnTo>
                      <a:pt x="1401" y="425"/>
                    </a:lnTo>
                    <a:lnTo>
                      <a:pt x="1416" y="434"/>
                    </a:lnTo>
                    <a:lnTo>
                      <a:pt x="1423" y="441"/>
                    </a:lnTo>
                    <a:lnTo>
                      <a:pt x="1427" y="451"/>
                    </a:lnTo>
                    <a:lnTo>
                      <a:pt x="1427" y="461"/>
                    </a:lnTo>
                    <a:lnTo>
                      <a:pt x="1426" y="473"/>
                    </a:lnTo>
                    <a:lnTo>
                      <a:pt x="1424" y="490"/>
                    </a:lnTo>
                    <a:lnTo>
                      <a:pt x="1423" y="509"/>
                    </a:lnTo>
                    <a:lnTo>
                      <a:pt x="1475" y="529"/>
                    </a:lnTo>
                    <a:lnTo>
                      <a:pt x="1475" y="562"/>
                    </a:lnTo>
                    <a:lnTo>
                      <a:pt x="1492" y="597"/>
                    </a:lnTo>
                    <a:lnTo>
                      <a:pt x="1492" y="630"/>
                    </a:lnTo>
                    <a:lnTo>
                      <a:pt x="1509" y="664"/>
                    </a:lnTo>
                    <a:lnTo>
                      <a:pt x="1567" y="708"/>
                    </a:lnTo>
                    <a:lnTo>
                      <a:pt x="1567" y="752"/>
                    </a:lnTo>
                    <a:lnTo>
                      <a:pt x="1555" y="810"/>
                    </a:lnTo>
                    <a:lnTo>
                      <a:pt x="1567" y="873"/>
                    </a:lnTo>
                    <a:lnTo>
                      <a:pt x="1567" y="911"/>
                    </a:lnTo>
                    <a:lnTo>
                      <a:pt x="1564" y="944"/>
                    </a:lnTo>
                    <a:lnTo>
                      <a:pt x="1558" y="971"/>
                    </a:lnTo>
                    <a:lnTo>
                      <a:pt x="1550" y="996"/>
                    </a:lnTo>
                    <a:lnTo>
                      <a:pt x="1537" y="1020"/>
                    </a:lnTo>
                    <a:lnTo>
                      <a:pt x="1519" y="1045"/>
                    </a:lnTo>
                    <a:lnTo>
                      <a:pt x="1495" y="1072"/>
                    </a:lnTo>
                    <a:lnTo>
                      <a:pt x="1463" y="1103"/>
                    </a:lnTo>
                    <a:lnTo>
                      <a:pt x="1406" y="1183"/>
                    </a:lnTo>
                    <a:lnTo>
                      <a:pt x="1358" y="1296"/>
                    </a:lnTo>
                    <a:lnTo>
                      <a:pt x="1375" y="1419"/>
                    </a:lnTo>
                    <a:lnTo>
                      <a:pt x="492" y="1426"/>
                    </a:lnTo>
                    <a:lnTo>
                      <a:pt x="500" y="1264"/>
                    </a:lnTo>
                    <a:lnTo>
                      <a:pt x="552" y="1167"/>
                    </a:lnTo>
                    <a:lnTo>
                      <a:pt x="483" y="1175"/>
                    </a:lnTo>
                    <a:lnTo>
                      <a:pt x="438" y="1167"/>
                    </a:lnTo>
                    <a:lnTo>
                      <a:pt x="438" y="1219"/>
                    </a:lnTo>
                    <a:lnTo>
                      <a:pt x="395" y="1227"/>
                    </a:lnTo>
                    <a:lnTo>
                      <a:pt x="377" y="1285"/>
                    </a:lnTo>
                    <a:lnTo>
                      <a:pt x="237" y="1315"/>
                    </a:lnTo>
                    <a:lnTo>
                      <a:pt x="175" y="1271"/>
                    </a:lnTo>
                    <a:lnTo>
                      <a:pt x="96" y="1271"/>
                    </a:lnTo>
                    <a:lnTo>
                      <a:pt x="87" y="1211"/>
                    </a:lnTo>
                    <a:lnTo>
                      <a:pt x="132" y="1159"/>
                    </a:lnTo>
                    <a:lnTo>
                      <a:pt x="228" y="1093"/>
                    </a:lnTo>
                    <a:lnTo>
                      <a:pt x="308" y="1078"/>
                    </a:lnTo>
                    <a:lnTo>
                      <a:pt x="387" y="1005"/>
                    </a:lnTo>
                    <a:lnTo>
                      <a:pt x="387" y="982"/>
                    </a:lnTo>
                    <a:lnTo>
                      <a:pt x="359" y="946"/>
                    </a:lnTo>
                    <a:lnTo>
                      <a:pt x="359" y="888"/>
                    </a:lnTo>
                    <a:lnTo>
                      <a:pt x="359" y="822"/>
                    </a:lnTo>
                    <a:lnTo>
                      <a:pt x="333" y="755"/>
                    </a:lnTo>
                    <a:lnTo>
                      <a:pt x="333" y="666"/>
                    </a:lnTo>
                    <a:lnTo>
                      <a:pt x="237" y="603"/>
                    </a:lnTo>
                    <a:lnTo>
                      <a:pt x="192" y="608"/>
                    </a:lnTo>
                    <a:lnTo>
                      <a:pt x="84" y="560"/>
                    </a:lnTo>
                    <a:lnTo>
                      <a:pt x="96" y="505"/>
                    </a:lnTo>
                    <a:lnTo>
                      <a:pt x="36" y="437"/>
                    </a:lnTo>
                    <a:lnTo>
                      <a:pt x="0" y="349"/>
                    </a:lnTo>
                    <a:lnTo>
                      <a:pt x="17" y="245"/>
                    </a:lnTo>
                    <a:lnTo>
                      <a:pt x="70" y="179"/>
                    </a:lnTo>
                    <a:lnTo>
                      <a:pt x="141" y="98"/>
                    </a:lnTo>
                    <a:lnTo>
                      <a:pt x="184" y="68"/>
                    </a:lnTo>
                    <a:lnTo>
                      <a:pt x="227" y="54"/>
                    </a:lnTo>
                    <a:close/>
                  </a:path>
                </a:pathLst>
              </a:custGeom>
              <a:solidFill>
                <a:srgbClr val="00000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3" name="Freeform 33"/>
              <p:cNvSpPr/>
              <p:nvPr/>
            </p:nvSpPr>
            <p:spPr bwMode="auto">
              <a:xfrm>
                <a:off x="5011" y="344"/>
                <a:ext cx="192" cy="183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0" y="90"/>
                  </a:cxn>
                  <a:cxn ang="0">
                    <a:pos x="41" y="147"/>
                  </a:cxn>
                  <a:cxn ang="0">
                    <a:pos x="120" y="195"/>
                  </a:cxn>
                  <a:cxn ang="0">
                    <a:pos x="200" y="186"/>
                  </a:cxn>
                  <a:cxn ang="0">
                    <a:pos x="311" y="152"/>
                  </a:cxn>
                  <a:cxn ang="0">
                    <a:pos x="425" y="200"/>
                  </a:cxn>
                  <a:cxn ang="0">
                    <a:pos x="385" y="263"/>
                  </a:cxn>
                  <a:cxn ang="0">
                    <a:pos x="341" y="266"/>
                  </a:cxn>
                  <a:cxn ang="0">
                    <a:pos x="232" y="290"/>
                  </a:cxn>
                  <a:cxn ang="0">
                    <a:pos x="317" y="347"/>
                  </a:cxn>
                  <a:cxn ang="0">
                    <a:pos x="419" y="365"/>
                  </a:cxn>
                  <a:cxn ang="0">
                    <a:pos x="487" y="365"/>
                  </a:cxn>
                  <a:cxn ang="0">
                    <a:pos x="576" y="323"/>
                  </a:cxn>
                  <a:cxn ang="0">
                    <a:pos x="537" y="247"/>
                  </a:cxn>
                  <a:cxn ang="0">
                    <a:pos x="475" y="147"/>
                  </a:cxn>
                  <a:cxn ang="0">
                    <a:pos x="317" y="33"/>
                  </a:cxn>
                  <a:cxn ang="0">
                    <a:pos x="203" y="0"/>
                  </a:cxn>
                  <a:cxn ang="0">
                    <a:pos x="74" y="14"/>
                  </a:cxn>
                  <a:cxn ang="0">
                    <a:pos x="71" y="14"/>
                  </a:cxn>
                  <a:cxn ang="0">
                    <a:pos x="61" y="15"/>
                  </a:cxn>
                  <a:cxn ang="0">
                    <a:pos x="48" y="18"/>
                  </a:cxn>
                  <a:cxn ang="0">
                    <a:pos x="34" y="19"/>
                  </a:cxn>
                  <a:cxn ang="0">
                    <a:pos x="19" y="20"/>
                  </a:cxn>
                  <a:cxn ang="0">
                    <a:pos x="8" y="2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576" h="365">
                    <a:moveTo>
                      <a:pt x="0" y="24"/>
                    </a:moveTo>
                    <a:lnTo>
                      <a:pt x="0" y="90"/>
                    </a:lnTo>
                    <a:lnTo>
                      <a:pt x="41" y="147"/>
                    </a:lnTo>
                    <a:lnTo>
                      <a:pt x="120" y="195"/>
                    </a:lnTo>
                    <a:lnTo>
                      <a:pt x="200" y="186"/>
                    </a:lnTo>
                    <a:lnTo>
                      <a:pt x="311" y="152"/>
                    </a:lnTo>
                    <a:lnTo>
                      <a:pt x="425" y="200"/>
                    </a:lnTo>
                    <a:lnTo>
                      <a:pt x="385" y="263"/>
                    </a:lnTo>
                    <a:lnTo>
                      <a:pt x="341" y="266"/>
                    </a:lnTo>
                    <a:lnTo>
                      <a:pt x="232" y="290"/>
                    </a:lnTo>
                    <a:lnTo>
                      <a:pt x="317" y="347"/>
                    </a:lnTo>
                    <a:lnTo>
                      <a:pt x="419" y="365"/>
                    </a:lnTo>
                    <a:lnTo>
                      <a:pt x="487" y="365"/>
                    </a:lnTo>
                    <a:lnTo>
                      <a:pt x="576" y="323"/>
                    </a:lnTo>
                    <a:lnTo>
                      <a:pt x="537" y="247"/>
                    </a:lnTo>
                    <a:lnTo>
                      <a:pt x="475" y="147"/>
                    </a:lnTo>
                    <a:lnTo>
                      <a:pt x="317" y="33"/>
                    </a:lnTo>
                    <a:lnTo>
                      <a:pt x="203" y="0"/>
                    </a:lnTo>
                    <a:lnTo>
                      <a:pt x="74" y="14"/>
                    </a:lnTo>
                    <a:lnTo>
                      <a:pt x="71" y="14"/>
                    </a:lnTo>
                    <a:lnTo>
                      <a:pt x="61" y="15"/>
                    </a:lnTo>
                    <a:lnTo>
                      <a:pt x="48" y="18"/>
                    </a:lnTo>
                    <a:lnTo>
                      <a:pt x="34" y="19"/>
                    </a:lnTo>
                    <a:lnTo>
                      <a:pt x="19" y="20"/>
                    </a:lnTo>
                    <a:lnTo>
                      <a:pt x="8" y="2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" name="Freeform 34"/>
              <p:cNvSpPr/>
              <p:nvPr/>
            </p:nvSpPr>
            <p:spPr bwMode="auto">
              <a:xfrm>
                <a:off x="5046" y="454"/>
                <a:ext cx="83" cy="33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174" y="0"/>
                  </a:cxn>
                  <a:cxn ang="0">
                    <a:pos x="249" y="42"/>
                  </a:cxn>
                  <a:cxn ang="0">
                    <a:pos x="100" y="66"/>
                  </a:cxn>
                  <a:cxn ang="0">
                    <a:pos x="0" y="23"/>
                  </a:cxn>
                </a:cxnLst>
                <a:rect l="0" t="0" r="r" b="b"/>
                <a:pathLst>
                  <a:path w="249" h="66">
                    <a:moveTo>
                      <a:pt x="0" y="23"/>
                    </a:moveTo>
                    <a:lnTo>
                      <a:pt x="174" y="0"/>
                    </a:lnTo>
                    <a:lnTo>
                      <a:pt x="249" y="42"/>
                    </a:lnTo>
                    <a:lnTo>
                      <a:pt x="100" y="66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87F7F7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5" name="Freeform 35"/>
              <p:cNvSpPr/>
              <p:nvPr/>
            </p:nvSpPr>
            <p:spPr bwMode="auto">
              <a:xfrm>
                <a:off x="5158" y="501"/>
                <a:ext cx="174" cy="142"/>
              </a:xfrm>
              <a:custGeom>
                <a:avLst/>
                <a:gdLst/>
                <a:ahLst/>
                <a:cxnLst>
                  <a:cxn ang="0">
                    <a:pos x="152" y="109"/>
                  </a:cxn>
                  <a:cxn ang="0">
                    <a:pos x="108" y="90"/>
                  </a:cxn>
                  <a:cxn ang="0">
                    <a:pos x="52" y="0"/>
                  </a:cxn>
                  <a:cxn ang="0">
                    <a:pos x="0" y="9"/>
                  </a:cxn>
                  <a:cxn ang="0">
                    <a:pos x="0" y="51"/>
                  </a:cxn>
                  <a:cxn ang="0">
                    <a:pos x="52" y="85"/>
                  </a:cxn>
                  <a:cxn ang="0">
                    <a:pos x="52" y="143"/>
                  </a:cxn>
                  <a:cxn ang="0">
                    <a:pos x="96" y="189"/>
                  </a:cxn>
                  <a:cxn ang="0">
                    <a:pos x="135" y="228"/>
                  </a:cxn>
                  <a:cxn ang="0">
                    <a:pos x="175" y="247"/>
                  </a:cxn>
                  <a:cxn ang="0">
                    <a:pos x="232" y="242"/>
                  </a:cxn>
                  <a:cxn ang="0">
                    <a:pos x="314" y="242"/>
                  </a:cxn>
                  <a:cxn ang="0">
                    <a:pos x="381" y="283"/>
                  </a:cxn>
                  <a:cxn ang="0">
                    <a:pos x="522" y="283"/>
                  </a:cxn>
                  <a:cxn ang="0">
                    <a:pos x="501" y="209"/>
                  </a:cxn>
                  <a:cxn ang="0">
                    <a:pos x="393" y="204"/>
                  </a:cxn>
                  <a:cxn ang="0">
                    <a:pos x="275" y="199"/>
                  </a:cxn>
                  <a:cxn ang="0">
                    <a:pos x="246" y="167"/>
                  </a:cxn>
                  <a:cxn ang="0">
                    <a:pos x="187" y="157"/>
                  </a:cxn>
                  <a:cxn ang="0">
                    <a:pos x="152" y="109"/>
                  </a:cxn>
                </a:cxnLst>
                <a:rect l="0" t="0" r="r" b="b"/>
                <a:pathLst>
                  <a:path w="522" h="283">
                    <a:moveTo>
                      <a:pt x="152" y="109"/>
                    </a:moveTo>
                    <a:lnTo>
                      <a:pt x="108" y="90"/>
                    </a:lnTo>
                    <a:lnTo>
                      <a:pt x="52" y="0"/>
                    </a:lnTo>
                    <a:lnTo>
                      <a:pt x="0" y="9"/>
                    </a:lnTo>
                    <a:lnTo>
                      <a:pt x="0" y="51"/>
                    </a:lnTo>
                    <a:lnTo>
                      <a:pt x="52" y="85"/>
                    </a:lnTo>
                    <a:lnTo>
                      <a:pt x="52" y="143"/>
                    </a:lnTo>
                    <a:lnTo>
                      <a:pt x="96" y="189"/>
                    </a:lnTo>
                    <a:lnTo>
                      <a:pt x="135" y="228"/>
                    </a:lnTo>
                    <a:lnTo>
                      <a:pt x="175" y="247"/>
                    </a:lnTo>
                    <a:lnTo>
                      <a:pt x="232" y="242"/>
                    </a:lnTo>
                    <a:lnTo>
                      <a:pt x="314" y="242"/>
                    </a:lnTo>
                    <a:lnTo>
                      <a:pt x="381" y="283"/>
                    </a:lnTo>
                    <a:lnTo>
                      <a:pt x="522" y="283"/>
                    </a:lnTo>
                    <a:lnTo>
                      <a:pt x="501" y="209"/>
                    </a:lnTo>
                    <a:lnTo>
                      <a:pt x="393" y="204"/>
                    </a:lnTo>
                    <a:lnTo>
                      <a:pt x="275" y="199"/>
                    </a:lnTo>
                    <a:lnTo>
                      <a:pt x="246" y="167"/>
                    </a:lnTo>
                    <a:lnTo>
                      <a:pt x="187" y="157"/>
                    </a:lnTo>
                    <a:lnTo>
                      <a:pt x="152" y="109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6" name="Freeform 36"/>
              <p:cNvSpPr/>
              <p:nvPr/>
            </p:nvSpPr>
            <p:spPr bwMode="auto">
              <a:xfrm>
                <a:off x="5202" y="485"/>
                <a:ext cx="48" cy="83"/>
              </a:xfrm>
              <a:custGeom>
                <a:avLst/>
                <a:gdLst/>
                <a:ahLst/>
                <a:cxnLst>
                  <a:cxn ang="0">
                    <a:pos x="44" y="0"/>
                  </a:cxn>
                  <a:cxn ang="0">
                    <a:pos x="0" y="0"/>
                  </a:cxn>
                  <a:cxn ang="0">
                    <a:pos x="0" y="43"/>
                  </a:cxn>
                  <a:cxn ang="0">
                    <a:pos x="44" y="72"/>
                  </a:cxn>
                  <a:cxn ang="0">
                    <a:pos x="73" y="119"/>
                  </a:cxn>
                  <a:cxn ang="0">
                    <a:pos x="73" y="157"/>
                  </a:cxn>
                  <a:cxn ang="0">
                    <a:pos x="121" y="167"/>
                  </a:cxn>
                  <a:cxn ang="0">
                    <a:pos x="144" y="143"/>
                  </a:cxn>
                  <a:cxn ang="0">
                    <a:pos x="144" y="82"/>
                  </a:cxn>
                  <a:cxn ang="0">
                    <a:pos x="105" y="63"/>
                  </a:cxn>
                  <a:cxn ang="0">
                    <a:pos x="73" y="34"/>
                  </a:cxn>
                  <a:cxn ang="0">
                    <a:pos x="44" y="0"/>
                  </a:cxn>
                </a:cxnLst>
                <a:rect l="0" t="0" r="r" b="b"/>
                <a:pathLst>
                  <a:path w="144" h="167">
                    <a:moveTo>
                      <a:pt x="44" y="0"/>
                    </a:moveTo>
                    <a:lnTo>
                      <a:pt x="0" y="0"/>
                    </a:lnTo>
                    <a:lnTo>
                      <a:pt x="0" y="43"/>
                    </a:lnTo>
                    <a:lnTo>
                      <a:pt x="44" y="72"/>
                    </a:lnTo>
                    <a:lnTo>
                      <a:pt x="73" y="119"/>
                    </a:lnTo>
                    <a:lnTo>
                      <a:pt x="73" y="157"/>
                    </a:lnTo>
                    <a:lnTo>
                      <a:pt x="121" y="167"/>
                    </a:lnTo>
                    <a:lnTo>
                      <a:pt x="144" y="143"/>
                    </a:lnTo>
                    <a:lnTo>
                      <a:pt x="144" y="82"/>
                    </a:lnTo>
                    <a:lnTo>
                      <a:pt x="105" y="63"/>
                    </a:lnTo>
                    <a:lnTo>
                      <a:pt x="73" y="34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7" name="Freeform 37"/>
              <p:cNvSpPr/>
              <p:nvPr/>
            </p:nvSpPr>
            <p:spPr bwMode="auto">
              <a:xfrm>
                <a:off x="5263" y="534"/>
                <a:ext cx="47" cy="41"/>
              </a:xfrm>
              <a:custGeom>
                <a:avLst/>
                <a:gdLst/>
                <a:ahLst/>
                <a:cxnLst>
                  <a:cxn ang="0">
                    <a:pos x="0" y="43"/>
                  </a:cxn>
                  <a:cxn ang="0">
                    <a:pos x="56" y="0"/>
                  </a:cxn>
                  <a:cxn ang="0">
                    <a:pos x="119" y="33"/>
                  </a:cxn>
                  <a:cxn ang="0">
                    <a:pos x="141" y="72"/>
                  </a:cxn>
                  <a:cxn ang="0">
                    <a:pos x="102" y="81"/>
                  </a:cxn>
                  <a:cxn ang="0">
                    <a:pos x="56" y="81"/>
                  </a:cxn>
                  <a:cxn ang="0">
                    <a:pos x="0" y="43"/>
                  </a:cxn>
                </a:cxnLst>
                <a:rect l="0" t="0" r="r" b="b"/>
                <a:pathLst>
                  <a:path w="141" h="81">
                    <a:moveTo>
                      <a:pt x="0" y="43"/>
                    </a:moveTo>
                    <a:lnTo>
                      <a:pt x="56" y="0"/>
                    </a:lnTo>
                    <a:lnTo>
                      <a:pt x="119" y="33"/>
                    </a:lnTo>
                    <a:lnTo>
                      <a:pt x="141" y="72"/>
                    </a:lnTo>
                    <a:lnTo>
                      <a:pt x="102" y="81"/>
                    </a:lnTo>
                    <a:lnTo>
                      <a:pt x="56" y="81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8" name="Freeform 38"/>
              <p:cNvSpPr/>
              <p:nvPr/>
            </p:nvSpPr>
            <p:spPr bwMode="auto">
              <a:xfrm>
                <a:off x="5299" y="527"/>
                <a:ext cx="29" cy="41"/>
              </a:xfrm>
              <a:custGeom>
                <a:avLst/>
                <a:gdLst/>
                <a:ahLst/>
                <a:cxnLst>
                  <a:cxn ang="0">
                    <a:pos x="0" y="29"/>
                  </a:cxn>
                  <a:cxn ang="0">
                    <a:pos x="6" y="0"/>
                  </a:cxn>
                  <a:cxn ang="0">
                    <a:pos x="45" y="15"/>
                  </a:cxn>
                  <a:cxn ang="0">
                    <a:pos x="87" y="82"/>
                  </a:cxn>
                  <a:cxn ang="0">
                    <a:pos x="45" y="48"/>
                  </a:cxn>
                  <a:cxn ang="0">
                    <a:pos x="0" y="29"/>
                  </a:cxn>
                </a:cxnLst>
                <a:rect l="0" t="0" r="r" b="b"/>
                <a:pathLst>
                  <a:path w="87" h="82">
                    <a:moveTo>
                      <a:pt x="0" y="29"/>
                    </a:moveTo>
                    <a:lnTo>
                      <a:pt x="6" y="0"/>
                    </a:lnTo>
                    <a:lnTo>
                      <a:pt x="45" y="15"/>
                    </a:lnTo>
                    <a:lnTo>
                      <a:pt x="87" y="82"/>
                    </a:lnTo>
                    <a:lnTo>
                      <a:pt x="45" y="48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9" name="Freeform 39"/>
              <p:cNvSpPr/>
              <p:nvPr/>
            </p:nvSpPr>
            <p:spPr bwMode="auto">
              <a:xfrm>
                <a:off x="5253" y="331"/>
                <a:ext cx="86" cy="175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60"/>
                  </a:cxn>
                  <a:cxn ang="0">
                    <a:pos x="6" y="119"/>
                  </a:cxn>
                  <a:cxn ang="0">
                    <a:pos x="20" y="173"/>
                  </a:cxn>
                  <a:cxn ang="0">
                    <a:pos x="41" y="203"/>
                  </a:cxn>
                  <a:cxn ang="0">
                    <a:pos x="121" y="271"/>
                  </a:cxn>
                  <a:cxn ang="0">
                    <a:pos x="126" y="313"/>
                  </a:cxn>
                  <a:cxn ang="0">
                    <a:pos x="167" y="351"/>
                  </a:cxn>
                  <a:cxn ang="0">
                    <a:pos x="193" y="326"/>
                  </a:cxn>
                  <a:cxn ang="0">
                    <a:pos x="193" y="266"/>
                  </a:cxn>
                  <a:cxn ang="0">
                    <a:pos x="242" y="224"/>
                  </a:cxn>
                  <a:cxn ang="0">
                    <a:pos x="256" y="186"/>
                  </a:cxn>
                  <a:cxn ang="0">
                    <a:pos x="256" y="119"/>
                  </a:cxn>
                  <a:cxn ang="0">
                    <a:pos x="223" y="144"/>
                  </a:cxn>
                  <a:cxn ang="0">
                    <a:pos x="185" y="169"/>
                  </a:cxn>
                  <a:cxn ang="0">
                    <a:pos x="141" y="208"/>
                  </a:cxn>
                  <a:cxn ang="0">
                    <a:pos x="136" y="178"/>
                  </a:cxn>
                  <a:cxn ang="0">
                    <a:pos x="157" y="136"/>
                  </a:cxn>
                  <a:cxn ang="0">
                    <a:pos x="162" y="85"/>
                  </a:cxn>
                  <a:cxn ang="0">
                    <a:pos x="151" y="47"/>
                  </a:cxn>
                  <a:cxn ang="0">
                    <a:pos x="121" y="68"/>
                  </a:cxn>
                  <a:cxn ang="0">
                    <a:pos x="86" y="85"/>
                  </a:cxn>
                  <a:cxn ang="0">
                    <a:pos x="60" y="88"/>
                  </a:cxn>
                  <a:cxn ang="0">
                    <a:pos x="43" y="38"/>
                  </a:cxn>
                  <a:cxn ang="0">
                    <a:pos x="30" y="0"/>
                  </a:cxn>
                  <a:cxn ang="0">
                    <a:pos x="0" y="5"/>
                  </a:cxn>
                </a:cxnLst>
                <a:rect l="0" t="0" r="r" b="b"/>
                <a:pathLst>
                  <a:path w="256" h="351">
                    <a:moveTo>
                      <a:pt x="0" y="5"/>
                    </a:moveTo>
                    <a:lnTo>
                      <a:pt x="0" y="60"/>
                    </a:lnTo>
                    <a:lnTo>
                      <a:pt x="6" y="119"/>
                    </a:lnTo>
                    <a:lnTo>
                      <a:pt x="20" y="173"/>
                    </a:lnTo>
                    <a:lnTo>
                      <a:pt x="41" y="203"/>
                    </a:lnTo>
                    <a:lnTo>
                      <a:pt x="121" y="271"/>
                    </a:lnTo>
                    <a:lnTo>
                      <a:pt x="126" y="313"/>
                    </a:lnTo>
                    <a:lnTo>
                      <a:pt x="167" y="351"/>
                    </a:lnTo>
                    <a:lnTo>
                      <a:pt x="193" y="326"/>
                    </a:lnTo>
                    <a:lnTo>
                      <a:pt x="193" y="266"/>
                    </a:lnTo>
                    <a:lnTo>
                      <a:pt x="242" y="224"/>
                    </a:lnTo>
                    <a:lnTo>
                      <a:pt x="256" y="186"/>
                    </a:lnTo>
                    <a:lnTo>
                      <a:pt x="256" y="119"/>
                    </a:lnTo>
                    <a:lnTo>
                      <a:pt x="223" y="144"/>
                    </a:lnTo>
                    <a:lnTo>
                      <a:pt x="185" y="169"/>
                    </a:lnTo>
                    <a:lnTo>
                      <a:pt x="141" y="208"/>
                    </a:lnTo>
                    <a:lnTo>
                      <a:pt x="136" y="178"/>
                    </a:lnTo>
                    <a:lnTo>
                      <a:pt x="157" y="136"/>
                    </a:lnTo>
                    <a:lnTo>
                      <a:pt x="162" y="85"/>
                    </a:lnTo>
                    <a:lnTo>
                      <a:pt x="151" y="47"/>
                    </a:lnTo>
                    <a:lnTo>
                      <a:pt x="121" y="68"/>
                    </a:lnTo>
                    <a:lnTo>
                      <a:pt x="86" y="85"/>
                    </a:lnTo>
                    <a:lnTo>
                      <a:pt x="60" y="88"/>
                    </a:lnTo>
                    <a:lnTo>
                      <a:pt x="43" y="38"/>
                    </a:lnTo>
                    <a:lnTo>
                      <a:pt x="3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66ADD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0" name="Freeform 40"/>
              <p:cNvSpPr/>
              <p:nvPr/>
            </p:nvSpPr>
            <p:spPr bwMode="auto">
              <a:xfrm>
                <a:off x="5224" y="360"/>
                <a:ext cx="29" cy="135"/>
              </a:xfrm>
              <a:custGeom>
                <a:avLst/>
                <a:gdLst/>
                <a:ahLst/>
                <a:cxnLst>
                  <a:cxn ang="0">
                    <a:pos x="57" y="173"/>
                  </a:cxn>
                  <a:cxn ang="0">
                    <a:pos x="57" y="206"/>
                  </a:cxn>
                  <a:cxn ang="0">
                    <a:pos x="87" y="270"/>
                  </a:cxn>
                  <a:cxn ang="0">
                    <a:pos x="35" y="253"/>
                  </a:cxn>
                  <a:cxn ang="0">
                    <a:pos x="21" y="190"/>
                  </a:cxn>
                  <a:cxn ang="0">
                    <a:pos x="21" y="126"/>
                  </a:cxn>
                  <a:cxn ang="0">
                    <a:pos x="0" y="92"/>
                  </a:cxn>
                  <a:cxn ang="0">
                    <a:pos x="0" y="59"/>
                  </a:cxn>
                  <a:cxn ang="0">
                    <a:pos x="0" y="0"/>
                  </a:cxn>
                  <a:cxn ang="0">
                    <a:pos x="15" y="67"/>
                  </a:cxn>
                  <a:cxn ang="0">
                    <a:pos x="31" y="134"/>
                  </a:cxn>
                  <a:cxn ang="0">
                    <a:pos x="57" y="173"/>
                  </a:cxn>
                </a:cxnLst>
                <a:rect l="0" t="0" r="r" b="b"/>
                <a:pathLst>
                  <a:path w="87" h="270">
                    <a:moveTo>
                      <a:pt x="57" y="173"/>
                    </a:moveTo>
                    <a:lnTo>
                      <a:pt x="57" y="206"/>
                    </a:lnTo>
                    <a:lnTo>
                      <a:pt x="87" y="270"/>
                    </a:lnTo>
                    <a:lnTo>
                      <a:pt x="35" y="253"/>
                    </a:lnTo>
                    <a:lnTo>
                      <a:pt x="21" y="190"/>
                    </a:lnTo>
                    <a:lnTo>
                      <a:pt x="21" y="126"/>
                    </a:lnTo>
                    <a:lnTo>
                      <a:pt x="0" y="92"/>
                    </a:lnTo>
                    <a:lnTo>
                      <a:pt x="0" y="59"/>
                    </a:lnTo>
                    <a:lnTo>
                      <a:pt x="0" y="0"/>
                    </a:lnTo>
                    <a:lnTo>
                      <a:pt x="15" y="67"/>
                    </a:lnTo>
                    <a:lnTo>
                      <a:pt x="31" y="134"/>
                    </a:lnTo>
                    <a:lnTo>
                      <a:pt x="57" y="173"/>
                    </a:lnTo>
                    <a:close/>
                  </a:path>
                </a:pathLst>
              </a:custGeom>
              <a:solidFill>
                <a:srgbClr val="66ADD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1" name="Freeform 41"/>
              <p:cNvSpPr/>
              <p:nvPr/>
            </p:nvSpPr>
            <p:spPr bwMode="auto">
              <a:xfrm>
                <a:off x="5303" y="657"/>
                <a:ext cx="96" cy="249"/>
              </a:xfrm>
              <a:custGeom>
                <a:avLst/>
                <a:gdLst/>
                <a:ahLst/>
                <a:cxnLst>
                  <a:cxn ang="0">
                    <a:pos x="165" y="15"/>
                  </a:cxn>
                  <a:cxn ang="0">
                    <a:pos x="140" y="60"/>
                  </a:cxn>
                  <a:cxn ang="0">
                    <a:pos x="140" y="125"/>
                  </a:cxn>
                  <a:cxn ang="0">
                    <a:pos x="86" y="177"/>
                  </a:cxn>
                  <a:cxn ang="0">
                    <a:pos x="60" y="244"/>
                  </a:cxn>
                  <a:cxn ang="0">
                    <a:pos x="30" y="274"/>
                  </a:cxn>
                  <a:cxn ang="0">
                    <a:pos x="11" y="302"/>
                  </a:cxn>
                  <a:cxn ang="0">
                    <a:pos x="1" y="329"/>
                  </a:cxn>
                  <a:cxn ang="0">
                    <a:pos x="0" y="356"/>
                  </a:cxn>
                  <a:cxn ang="0">
                    <a:pos x="1" y="385"/>
                  </a:cxn>
                  <a:cxn ang="0">
                    <a:pos x="4" y="417"/>
                  </a:cxn>
                  <a:cxn ang="0">
                    <a:pos x="4" y="454"/>
                  </a:cxn>
                  <a:cxn ang="0">
                    <a:pos x="1" y="497"/>
                  </a:cxn>
                  <a:cxn ang="0">
                    <a:pos x="148" y="473"/>
                  </a:cxn>
                  <a:cxn ang="0">
                    <a:pos x="165" y="370"/>
                  </a:cxn>
                  <a:cxn ang="0">
                    <a:pos x="210" y="289"/>
                  </a:cxn>
                  <a:cxn ang="0">
                    <a:pos x="165" y="259"/>
                  </a:cxn>
                  <a:cxn ang="0">
                    <a:pos x="165" y="207"/>
                  </a:cxn>
                  <a:cxn ang="0">
                    <a:pos x="174" y="155"/>
                  </a:cxn>
                  <a:cxn ang="0">
                    <a:pos x="262" y="184"/>
                  </a:cxn>
                  <a:cxn ang="0">
                    <a:pos x="236" y="133"/>
                  </a:cxn>
                  <a:cxn ang="0">
                    <a:pos x="191" y="104"/>
                  </a:cxn>
                  <a:cxn ang="0">
                    <a:pos x="200" y="60"/>
                  </a:cxn>
                  <a:cxn ang="0">
                    <a:pos x="288" y="88"/>
                  </a:cxn>
                  <a:cxn ang="0">
                    <a:pos x="279" y="22"/>
                  </a:cxn>
                  <a:cxn ang="0">
                    <a:pos x="227" y="0"/>
                  </a:cxn>
                  <a:cxn ang="0">
                    <a:pos x="165" y="15"/>
                  </a:cxn>
                </a:cxnLst>
                <a:rect l="0" t="0" r="r" b="b"/>
                <a:pathLst>
                  <a:path w="288" h="497">
                    <a:moveTo>
                      <a:pt x="165" y="15"/>
                    </a:moveTo>
                    <a:lnTo>
                      <a:pt x="140" y="60"/>
                    </a:lnTo>
                    <a:lnTo>
                      <a:pt x="140" y="125"/>
                    </a:lnTo>
                    <a:lnTo>
                      <a:pt x="86" y="177"/>
                    </a:lnTo>
                    <a:lnTo>
                      <a:pt x="60" y="244"/>
                    </a:lnTo>
                    <a:lnTo>
                      <a:pt x="30" y="274"/>
                    </a:lnTo>
                    <a:lnTo>
                      <a:pt x="11" y="302"/>
                    </a:lnTo>
                    <a:lnTo>
                      <a:pt x="1" y="329"/>
                    </a:lnTo>
                    <a:lnTo>
                      <a:pt x="0" y="356"/>
                    </a:lnTo>
                    <a:lnTo>
                      <a:pt x="1" y="385"/>
                    </a:lnTo>
                    <a:lnTo>
                      <a:pt x="4" y="417"/>
                    </a:lnTo>
                    <a:lnTo>
                      <a:pt x="4" y="454"/>
                    </a:lnTo>
                    <a:lnTo>
                      <a:pt x="1" y="497"/>
                    </a:lnTo>
                    <a:lnTo>
                      <a:pt x="148" y="473"/>
                    </a:lnTo>
                    <a:lnTo>
                      <a:pt x="165" y="370"/>
                    </a:lnTo>
                    <a:lnTo>
                      <a:pt x="210" y="289"/>
                    </a:lnTo>
                    <a:lnTo>
                      <a:pt x="165" y="259"/>
                    </a:lnTo>
                    <a:lnTo>
                      <a:pt x="165" y="207"/>
                    </a:lnTo>
                    <a:lnTo>
                      <a:pt x="174" y="155"/>
                    </a:lnTo>
                    <a:lnTo>
                      <a:pt x="262" y="184"/>
                    </a:lnTo>
                    <a:lnTo>
                      <a:pt x="236" y="133"/>
                    </a:lnTo>
                    <a:lnTo>
                      <a:pt x="191" y="104"/>
                    </a:lnTo>
                    <a:lnTo>
                      <a:pt x="200" y="60"/>
                    </a:lnTo>
                    <a:lnTo>
                      <a:pt x="288" y="88"/>
                    </a:lnTo>
                    <a:lnTo>
                      <a:pt x="279" y="22"/>
                    </a:lnTo>
                    <a:lnTo>
                      <a:pt x="227" y="0"/>
                    </a:lnTo>
                    <a:lnTo>
                      <a:pt x="165" y="15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2" name="Freeform 42"/>
              <p:cNvSpPr/>
              <p:nvPr/>
            </p:nvSpPr>
            <p:spPr bwMode="auto">
              <a:xfrm>
                <a:off x="5210" y="259"/>
                <a:ext cx="268" cy="322"/>
              </a:xfrm>
              <a:custGeom>
                <a:avLst/>
                <a:gdLst/>
                <a:ahLst/>
                <a:cxnLst>
                  <a:cxn ang="0">
                    <a:pos x="0" y="31"/>
                  </a:cxn>
                  <a:cxn ang="0">
                    <a:pos x="62" y="17"/>
                  </a:cxn>
                  <a:cxn ang="0">
                    <a:pos x="155" y="0"/>
                  </a:cxn>
                  <a:cxn ang="0">
                    <a:pos x="295" y="0"/>
                  </a:cxn>
                  <a:cxn ang="0">
                    <a:pos x="436" y="45"/>
                  </a:cxn>
                  <a:cxn ang="0">
                    <a:pos x="515" y="103"/>
                  </a:cxn>
                  <a:cxn ang="0">
                    <a:pos x="665" y="192"/>
                  </a:cxn>
                  <a:cxn ang="0">
                    <a:pos x="740" y="244"/>
                  </a:cxn>
                  <a:cxn ang="0">
                    <a:pos x="804" y="288"/>
                  </a:cxn>
                  <a:cxn ang="0">
                    <a:pos x="804" y="363"/>
                  </a:cxn>
                  <a:cxn ang="0">
                    <a:pos x="734" y="363"/>
                  </a:cxn>
                  <a:cxn ang="0">
                    <a:pos x="611" y="355"/>
                  </a:cxn>
                  <a:cxn ang="0">
                    <a:pos x="655" y="318"/>
                  </a:cxn>
                  <a:cxn ang="0">
                    <a:pos x="716" y="311"/>
                  </a:cxn>
                  <a:cxn ang="0">
                    <a:pos x="673" y="258"/>
                  </a:cxn>
                  <a:cxn ang="0">
                    <a:pos x="629" y="207"/>
                  </a:cxn>
                  <a:cxn ang="0">
                    <a:pos x="577" y="229"/>
                  </a:cxn>
                  <a:cxn ang="0">
                    <a:pos x="532" y="258"/>
                  </a:cxn>
                  <a:cxn ang="0">
                    <a:pos x="532" y="222"/>
                  </a:cxn>
                  <a:cxn ang="0">
                    <a:pos x="532" y="162"/>
                  </a:cxn>
                  <a:cxn ang="0">
                    <a:pos x="470" y="111"/>
                  </a:cxn>
                  <a:cxn ang="0">
                    <a:pos x="401" y="82"/>
                  </a:cxn>
                  <a:cxn ang="0">
                    <a:pos x="436" y="155"/>
                  </a:cxn>
                  <a:cxn ang="0">
                    <a:pos x="506" y="251"/>
                  </a:cxn>
                  <a:cxn ang="0">
                    <a:pos x="506" y="333"/>
                  </a:cxn>
                  <a:cxn ang="0">
                    <a:pos x="541" y="407"/>
                  </a:cxn>
                  <a:cxn ang="0">
                    <a:pos x="567" y="503"/>
                  </a:cxn>
                  <a:cxn ang="0">
                    <a:pos x="567" y="576"/>
                  </a:cxn>
                  <a:cxn ang="0">
                    <a:pos x="532" y="643"/>
                  </a:cxn>
                  <a:cxn ang="0">
                    <a:pos x="532" y="562"/>
                  </a:cxn>
                  <a:cxn ang="0">
                    <a:pos x="532" y="458"/>
                  </a:cxn>
                  <a:cxn ang="0">
                    <a:pos x="462" y="295"/>
                  </a:cxn>
                  <a:cxn ang="0">
                    <a:pos x="444" y="215"/>
                  </a:cxn>
                  <a:cxn ang="0">
                    <a:pos x="401" y="148"/>
                  </a:cxn>
                  <a:cxn ang="0">
                    <a:pos x="348" y="178"/>
                  </a:cxn>
                  <a:cxn ang="0">
                    <a:pos x="348" y="118"/>
                  </a:cxn>
                  <a:cxn ang="0">
                    <a:pos x="339" y="66"/>
                  </a:cxn>
                  <a:cxn ang="0">
                    <a:pos x="295" y="73"/>
                  </a:cxn>
                  <a:cxn ang="0">
                    <a:pos x="278" y="133"/>
                  </a:cxn>
                  <a:cxn ang="0">
                    <a:pos x="226" y="52"/>
                  </a:cxn>
                  <a:cxn ang="0">
                    <a:pos x="147" y="52"/>
                  </a:cxn>
                  <a:cxn ang="0">
                    <a:pos x="102" y="73"/>
                  </a:cxn>
                  <a:cxn ang="0">
                    <a:pos x="26" y="118"/>
                  </a:cxn>
                  <a:cxn ang="0">
                    <a:pos x="0" y="31"/>
                  </a:cxn>
                </a:cxnLst>
                <a:rect l="0" t="0" r="r" b="b"/>
                <a:pathLst>
                  <a:path w="804" h="643">
                    <a:moveTo>
                      <a:pt x="0" y="31"/>
                    </a:moveTo>
                    <a:lnTo>
                      <a:pt x="62" y="17"/>
                    </a:lnTo>
                    <a:lnTo>
                      <a:pt x="155" y="0"/>
                    </a:lnTo>
                    <a:lnTo>
                      <a:pt x="295" y="0"/>
                    </a:lnTo>
                    <a:lnTo>
                      <a:pt x="436" y="45"/>
                    </a:lnTo>
                    <a:lnTo>
                      <a:pt x="515" y="103"/>
                    </a:lnTo>
                    <a:lnTo>
                      <a:pt x="665" y="192"/>
                    </a:lnTo>
                    <a:lnTo>
                      <a:pt x="740" y="244"/>
                    </a:lnTo>
                    <a:lnTo>
                      <a:pt x="804" y="288"/>
                    </a:lnTo>
                    <a:lnTo>
                      <a:pt x="804" y="363"/>
                    </a:lnTo>
                    <a:lnTo>
                      <a:pt x="734" y="363"/>
                    </a:lnTo>
                    <a:lnTo>
                      <a:pt x="611" y="355"/>
                    </a:lnTo>
                    <a:lnTo>
                      <a:pt x="655" y="318"/>
                    </a:lnTo>
                    <a:lnTo>
                      <a:pt x="716" y="311"/>
                    </a:lnTo>
                    <a:lnTo>
                      <a:pt x="673" y="258"/>
                    </a:lnTo>
                    <a:lnTo>
                      <a:pt x="629" y="207"/>
                    </a:lnTo>
                    <a:lnTo>
                      <a:pt x="577" y="229"/>
                    </a:lnTo>
                    <a:lnTo>
                      <a:pt x="532" y="258"/>
                    </a:lnTo>
                    <a:lnTo>
                      <a:pt x="532" y="222"/>
                    </a:lnTo>
                    <a:lnTo>
                      <a:pt x="532" y="162"/>
                    </a:lnTo>
                    <a:lnTo>
                      <a:pt x="470" y="111"/>
                    </a:lnTo>
                    <a:lnTo>
                      <a:pt x="401" y="82"/>
                    </a:lnTo>
                    <a:lnTo>
                      <a:pt x="436" y="155"/>
                    </a:lnTo>
                    <a:lnTo>
                      <a:pt x="506" y="251"/>
                    </a:lnTo>
                    <a:lnTo>
                      <a:pt x="506" y="333"/>
                    </a:lnTo>
                    <a:lnTo>
                      <a:pt x="541" y="407"/>
                    </a:lnTo>
                    <a:lnTo>
                      <a:pt x="567" y="503"/>
                    </a:lnTo>
                    <a:lnTo>
                      <a:pt x="567" y="576"/>
                    </a:lnTo>
                    <a:lnTo>
                      <a:pt x="532" y="643"/>
                    </a:lnTo>
                    <a:lnTo>
                      <a:pt x="532" y="562"/>
                    </a:lnTo>
                    <a:lnTo>
                      <a:pt x="532" y="458"/>
                    </a:lnTo>
                    <a:lnTo>
                      <a:pt x="462" y="295"/>
                    </a:lnTo>
                    <a:lnTo>
                      <a:pt x="444" y="215"/>
                    </a:lnTo>
                    <a:lnTo>
                      <a:pt x="401" y="148"/>
                    </a:lnTo>
                    <a:lnTo>
                      <a:pt x="348" y="178"/>
                    </a:lnTo>
                    <a:lnTo>
                      <a:pt x="348" y="118"/>
                    </a:lnTo>
                    <a:lnTo>
                      <a:pt x="339" y="66"/>
                    </a:lnTo>
                    <a:lnTo>
                      <a:pt x="295" y="73"/>
                    </a:lnTo>
                    <a:lnTo>
                      <a:pt x="278" y="133"/>
                    </a:lnTo>
                    <a:lnTo>
                      <a:pt x="226" y="52"/>
                    </a:lnTo>
                    <a:lnTo>
                      <a:pt x="147" y="52"/>
                    </a:lnTo>
                    <a:lnTo>
                      <a:pt x="102" y="73"/>
                    </a:lnTo>
                    <a:lnTo>
                      <a:pt x="26" y="118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3" name="Freeform 43"/>
              <p:cNvSpPr/>
              <p:nvPr/>
            </p:nvSpPr>
            <p:spPr bwMode="auto">
              <a:xfrm>
                <a:off x="5431" y="455"/>
                <a:ext cx="91" cy="92"/>
              </a:xfrm>
              <a:custGeom>
                <a:avLst/>
                <a:gdLst/>
                <a:ahLst/>
                <a:cxnLst>
                  <a:cxn ang="0">
                    <a:pos x="210" y="0"/>
                  </a:cxn>
                  <a:cxn ang="0">
                    <a:pos x="244" y="37"/>
                  </a:cxn>
                  <a:cxn ang="0">
                    <a:pos x="244" y="97"/>
                  </a:cxn>
                  <a:cxn ang="0">
                    <a:pos x="227" y="133"/>
                  </a:cxn>
                  <a:cxn ang="0">
                    <a:pos x="272" y="185"/>
                  </a:cxn>
                  <a:cxn ang="0">
                    <a:pos x="193" y="185"/>
                  </a:cxn>
                  <a:cxn ang="0">
                    <a:pos x="193" y="133"/>
                  </a:cxn>
                  <a:cxn ang="0">
                    <a:pos x="193" y="60"/>
                  </a:cxn>
                  <a:cxn ang="0">
                    <a:pos x="165" y="112"/>
                  </a:cxn>
                  <a:cxn ang="0">
                    <a:pos x="105" y="119"/>
                  </a:cxn>
                  <a:cxn ang="0">
                    <a:pos x="0" y="97"/>
                  </a:cxn>
                  <a:cxn ang="0">
                    <a:pos x="87" y="75"/>
                  </a:cxn>
                  <a:cxn ang="0">
                    <a:pos x="165" y="37"/>
                  </a:cxn>
                  <a:cxn ang="0">
                    <a:pos x="210" y="0"/>
                  </a:cxn>
                </a:cxnLst>
                <a:rect l="0" t="0" r="r" b="b"/>
                <a:pathLst>
                  <a:path w="272" h="185">
                    <a:moveTo>
                      <a:pt x="210" y="0"/>
                    </a:moveTo>
                    <a:lnTo>
                      <a:pt x="244" y="37"/>
                    </a:lnTo>
                    <a:lnTo>
                      <a:pt x="244" y="97"/>
                    </a:lnTo>
                    <a:lnTo>
                      <a:pt x="227" y="133"/>
                    </a:lnTo>
                    <a:lnTo>
                      <a:pt x="272" y="185"/>
                    </a:lnTo>
                    <a:lnTo>
                      <a:pt x="193" y="185"/>
                    </a:lnTo>
                    <a:lnTo>
                      <a:pt x="193" y="133"/>
                    </a:lnTo>
                    <a:lnTo>
                      <a:pt x="193" y="60"/>
                    </a:lnTo>
                    <a:lnTo>
                      <a:pt x="165" y="112"/>
                    </a:lnTo>
                    <a:lnTo>
                      <a:pt x="105" y="119"/>
                    </a:lnTo>
                    <a:lnTo>
                      <a:pt x="0" y="97"/>
                    </a:lnTo>
                    <a:lnTo>
                      <a:pt x="87" y="75"/>
                    </a:lnTo>
                    <a:lnTo>
                      <a:pt x="165" y="37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4" name="Freeform 44"/>
              <p:cNvSpPr/>
              <p:nvPr/>
            </p:nvSpPr>
            <p:spPr bwMode="auto">
              <a:xfrm>
                <a:off x="5034" y="218"/>
                <a:ext cx="158" cy="181"/>
              </a:xfrm>
              <a:custGeom>
                <a:avLst/>
                <a:gdLst/>
                <a:ahLst/>
                <a:cxnLst>
                  <a:cxn ang="0">
                    <a:pos x="122" y="0"/>
                  </a:cxn>
                  <a:cxn ang="0">
                    <a:pos x="263" y="0"/>
                  </a:cxn>
                  <a:cxn ang="0">
                    <a:pos x="334" y="30"/>
                  </a:cxn>
                  <a:cxn ang="0">
                    <a:pos x="394" y="126"/>
                  </a:cxn>
                  <a:cxn ang="0">
                    <a:pos x="439" y="243"/>
                  </a:cxn>
                  <a:cxn ang="0">
                    <a:pos x="474" y="362"/>
                  </a:cxn>
                  <a:cxn ang="0">
                    <a:pos x="394" y="288"/>
                  </a:cxn>
                  <a:cxn ang="0">
                    <a:pos x="334" y="140"/>
                  </a:cxn>
                  <a:cxn ang="0">
                    <a:pos x="246" y="96"/>
                  </a:cxn>
                  <a:cxn ang="0">
                    <a:pos x="141" y="96"/>
                  </a:cxn>
                  <a:cxn ang="0">
                    <a:pos x="0" y="126"/>
                  </a:cxn>
                  <a:cxn ang="0">
                    <a:pos x="35" y="74"/>
                  </a:cxn>
                  <a:cxn ang="0">
                    <a:pos x="122" y="0"/>
                  </a:cxn>
                </a:cxnLst>
                <a:rect l="0" t="0" r="r" b="b"/>
                <a:pathLst>
                  <a:path w="474" h="362">
                    <a:moveTo>
                      <a:pt x="122" y="0"/>
                    </a:moveTo>
                    <a:lnTo>
                      <a:pt x="263" y="0"/>
                    </a:lnTo>
                    <a:lnTo>
                      <a:pt x="334" y="30"/>
                    </a:lnTo>
                    <a:lnTo>
                      <a:pt x="394" y="126"/>
                    </a:lnTo>
                    <a:lnTo>
                      <a:pt x="439" y="243"/>
                    </a:lnTo>
                    <a:lnTo>
                      <a:pt x="474" y="362"/>
                    </a:lnTo>
                    <a:lnTo>
                      <a:pt x="394" y="288"/>
                    </a:lnTo>
                    <a:lnTo>
                      <a:pt x="334" y="140"/>
                    </a:lnTo>
                    <a:lnTo>
                      <a:pt x="246" y="96"/>
                    </a:lnTo>
                    <a:lnTo>
                      <a:pt x="141" y="96"/>
                    </a:lnTo>
                    <a:lnTo>
                      <a:pt x="0" y="126"/>
                    </a:lnTo>
                    <a:lnTo>
                      <a:pt x="35" y="74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5" name="Freeform 45"/>
              <p:cNvSpPr/>
              <p:nvPr/>
            </p:nvSpPr>
            <p:spPr bwMode="auto">
              <a:xfrm>
                <a:off x="5177" y="709"/>
                <a:ext cx="75" cy="188"/>
              </a:xfrm>
              <a:custGeom>
                <a:avLst/>
                <a:gdLst/>
                <a:ahLst/>
                <a:cxnLst>
                  <a:cxn ang="0">
                    <a:pos x="88" y="89"/>
                  </a:cxn>
                  <a:cxn ang="0">
                    <a:pos x="64" y="128"/>
                  </a:cxn>
                  <a:cxn ang="0">
                    <a:pos x="44" y="163"/>
                  </a:cxn>
                  <a:cxn ang="0">
                    <a:pos x="29" y="194"/>
                  </a:cxn>
                  <a:cxn ang="0">
                    <a:pos x="18" y="224"/>
                  </a:cxn>
                  <a:cxn ang="0">
                    <a:pos x="9" y="254"/>
                  </a:cxn>
                  <a:cxn ang="0">
                    <a:pos x="5" y="288"/>
                  </a:cxn>
                  <a:cxn ang="0">
                    <a:pos x="2" y="325"/>
                  </a:cxn>
                  <a:cxn ang="0">
                    <a:pos x="0" y="369"/>
                  </a:cxn>
                  <a:cxn ang="0">
                    <a:pos x="159" y="377"/>
                  </a:cxn>
                  <a:cxn ang="0">
                    <a:pos x="159" y="281"/>
                  </a:cxn>
                  <a:cxn ang="0">
                    <a:pos x="159" y="236"/>
                  </a:cxn>
                  <a:cxn ang="0">
                    <a:pos x="225" y="133"/>
                  </a:cxn>
                  <a:cxn ang="0">
                    <a:pos x="140" y="162"/>
                  </a:cxn>
                  <a:cxn ang="0">
                    <a:pos x="150" y="89"/>
                  </a:cxn>
                  <a:cxn ang="0">
                    <a:pos x="167" y="0"/>
                  </a:cxn>
                  <a:cxn ang="0">
                    <a:pos x="123" y="36"/>
                  </a:cxn>
                  <a:cxn ang="0">
                    <a:pos x="88" y="89"/>
                  </a:cxn>
                </a:cxnLst>
                <a:rect l="0" t="0" r="r" b="b"/>
                <a:pathLst>
                  <a:path w="225" h="377">
                    <a:moveTo>
                      <a:pt x="88" y="89"/>
                    </a:moveTo>
                    <a:lnTo>
                      <a:pt x="64" y="128"/>
                    </a:lnTo>
                    <a:lnTo>
                      <a:pt x="44" y="163"/>
                    </a:lnTo>
                    <a:lnTo>
                      <a:pt x="29" y="194"/>
                    </a:lnTo>
                    <a:lnTo>
                      <a:pt x="18" y="224"/>
                    </a:lnTo>
                    <a:lnTo>
                      <a:pt x="9" y="254"/>
                    </a:lnTo>
                    <a:lnTo>
                      <a:pt x="5" y="288"/>
                    </a:lnTo>
                    <a:lnTo>
                      <a:pt x="2" y="325"/>
                    </a:lnTo>
                    <a:lnTo>
                      <a:pt x="0" y="369"/>
                    </a:lnTo>
                    <a:lnTo>
                      <a:pt x="159" y="377"/>
                    </a:lnTo>
                    <a:lnTo>
                      <a:pt x="159" y="281"/>
                    </a:lnTo>
                    <a:lnTo>
                      <a:pt x="159" y="236"/>
                    </a:lnTo>
                    <a:lnTo>
                      <a:pt x="225" y="133"/>
                    </a:lnTo>
                    <a:lnTo>
                      <a:pt x="140" y="162"/>
                    </a:lnTo>
                    <a:lnTo>
                      <a:pt x="150" y="89"/>
                    </a:lnTo>
                    <a:lnTo>
                      <a:pt x="167" y="0"/>
                    </a:lnTo>
                    <a:lnTo>
                      <a:pt x="123" y="36"/>
                    </a:lnTo>
                    <a:lnTo>
                      <a:pt x="88" y="89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6" name="Freeform 46"/>
              <p:cNvSpPr/>
              <p:nvPr/>
            </p:nvSpPr>
            <p:spPr bwMode="auto">
              <a:xfrm>
                <a:off x="5039" y="531"/>
                <a:ext cx="136" cy="270"/>
              </a:xfrm>
              <a:custGeom>
                <a:avLst/>
                <a:gdLst/>
                <a:ahLst/>
                <a:cxnLst>
                  <a:cxn ang="0">
                    <a:pos x="243" y="0"/>
                  </a:cxn>
                  <a:cxn ang="0">
                    <a:pos x="243" y="60"/>
                  </a:cxn>
                  <a:cxn ang="0">
                    <a:pos x="259" y="98"/>
                  </a:cxn>
                  <a:cxn ang="0">
                    <a:pos x="269" y="129"/>
                  </a:cxn>
                  <a:cxn ang="0">
                    <a:pos x="269" y="189"/>
                  </a:cxn>
                  <a:cxn ang="0">
                    <a:pos x="269" y="229"/>
                  </a:cxn>
                  <a:cxn ang="0">
                    <a:pos x="269" y="259"/>
                  </a:cxn>
                  <a:cxn ang="0">
                    <a:pos x="305" y="302"/>
                  </a:cxn>
                  <a:cxn ang="0">
                    <a:pos x="285" y="324"/>
                  </a:cxn>
                  <a:cxn ang="0">
                    <a:pos x="219" y="384"/>
                  </a:cxn>
                  <a:cxn ang="0">
                    <a:pos x="142" y="388"/>
                  </a:cxn>
                  <a:cxn ang="0">
                    <a:pos x="76" y="440"/>
                  </a:cxn>
                  <a:cxn ang="0">
                    <a:pos x="20" y="478"/>
                  </a:cxn>
                  <a:cxn ang="0">
                    <a:pos x="0" y="522"/>
                  </a:cxn>
                  <a:cxn ang="0">
                    <a:pos x="45" y="517"/>
                  </a:cxn>
                  <a:cxn ang="0">
                    <a:pos x="76" y="478"/>
                  </a:cxn>
                  <a:cxn ang="0">
                    <a:pos x="91" y="448"/>
                  </a:cxn>
                  <a:cxn ang="0">
                    <a:pos x="137" y="444"/>
                  </a:cxn>
                  <a:cxn ang="0">
                    <a:pos x="127" y="478"/>
                  </a:cxn>
                  <a:cxn ang="0">
                    <a:pos x="127" y="508"/>
                  </a:cxn>
                  <a:cxn ang="0">
                    <a:pos x="173" y="538"/>
                  </a:cxn>
                  <a:cxn ang="0">
                    <a:pos x="183" y="517"/>
                  </a:cxn>
                  <a:cxn ang="0">
                    <a:pos x="157" y="504"/>
                  </a:cxn>
                  <a:cxn ang="0">
                    <a:pos x="157" y="465"/>
                  </a:cxn>
                  <a:cxn ang="0">
                    <a:pos x="203" y="435"/>
                  </a:cxn>
                  <a:cxn ang="0">
                    <a:pos x="243" y="435"/>
                  </a:cxn>
                  <a:cxn ang="0">
                    <a:pos x="275" y="435"/>
                  </a:cxn>
                  <a:cxn ang="0">
                    <a:pos x="275" y="400"/>
                  </a:cxn>
                  <a:cxn ang="0">
                    <a:pos x="296" y="367"/>
                  </a:cxn>
                  <a:cxn ang="0">
                    <a:pos x="335" y="345"/>
                  </a:cxn>
                  <a:cxn ang="0">
                    <a:pos x="381" y="367"/>
                  </a:cxn>
                  <a:cxn ang="0">
                    <a:pos x="387" y="319"/>
                  </a:cxn>
                  <a:cxn ang="0">
                    <a:pos x="361" y="269"/>
                  </a:cxn>
                  <a:cxn ang="0">
                    <a:pos x="335" y="255"/>
                  </a:cxn>
                  <a:cxn ang="0">
                    <a:pos x="361" y="225"/>
                  </a:cxn>
                  <a:cxn ang="0">
                    <a:pos x="407" y="225"/>
                  </a:cxn>
                  <a:cxn ang="0">
                    <a:pos x="407" y="189"/>
                  </a:cxn>
                  <a:cxn ang="0">
                    <a:pos x="351" y="189"/>
                  </a:cxn>
                  <a:cxn ang="0">
                    <a:pos x="327" y="189"/>
                  </a:cxn>
                  <a:cxn ang="0">
                    <a:pos x="327" y="163"/>
                  </a:cxn>
                  <a:cxn ang="0">
                    <a:pos x="345" y="116"/>
                  </a:cxn>
                  <a:cxn ang="0">
                    <a:pos x="309" y="141"/>
                  </a:cxn>
                  <a:cxn ang="0">
                    <a:pos x="299" y="116"/>
                  </a:cxn>
                  <a:cxn ang="0">
                    <a:pos x="299" y="86"/>
                  </a:cxn>
                  <a:cxn ang="0">
                    <a:pos x="289" y="13"/>
                  </a:cxn>
                  <a:cxn ang="0">
                    <a:pos x="243" y="0"/>
                  </a:cxn>
                </a:cxnLst>
                <a:rect l="0" t="0" r="r" b="b"/>
                <a:pathLst>
                  <a:path w="407" h="538">
                    <a:moveTo>
                      <a:pt x="243" y="0"/>
                    </a:moveTo>
                    <a:lnTo>
                      <a:pt x="243" y="60"/>
                    </a:lnTo>
                    <a:lnTo>
                      <a:pt x="259" y="98"/>
                    </a:lnTo>
                    <a:lnTo>
                      <a:pt x="269" y="129"/>
                    </a:lnTo>
                    <a:lnTo>
                      <a:pt x="269" y="189"/>
                    </a:lnTo>
                    <a:lnTo>
                      <a:pt x="269" y="229"/>
                    </a:lnTo>
                    <a:lnTo>
                      <a:pt x="269" y="259"/>
                    </a:lnTo>
                    <a:lnTo>
                      <a:pt x="305" y="302"/>
                    </a:lnTo>
                    <a:lnTo>
                      <a:pt x="285" y="324"/>
                    </a:lnTo>
                    <a:lnTo>
                      <a:pt x="219" y="384"/>
                    </a:lnTo>
                    <a:lnTo>
                      <a:pt x="142" y="388"/>
                    </a:lnTo>
                    <a:lnTo>
                      <a:pt x="76" y="440"/>
                    </a:lnTo>
                    <a:lnTo>
                      <a:pt x="20" y="478"/>
                    </a:lnTo>
                    <a:lnTo>
                      <a:pt x="0" y="522"/>
                    </a:lnTo>
                    <a:lnTo>
                      <a:pt x="45" y="517"/>
                    </a:lnTo>
                    <a:lnTo>
                      <a:pt x="76" y="478"/>
                    </a:lnTo>
                    <a:lnTo>
                      <a:pt x="91" y="448"/>
                    </a:lnTo>
                    <a:lnTo>
                      <a:pt x="137" y="444"/>
                    </a:lnTo>
                    <a:lnTo>
                      <a:pt x="127" y="478"/>
                    </a:lnTo>
                    <a:lnTo>
                      <a:pt x="127" y="508"/>
                    </a:lnTo>
                    <a:lnTo>
                      <a:pt x="173" y="538"/>
                    </a:lnTo>
                    <a:lnTo>
                      <a:pt x="183" y="517"/>
                    </a:lnTo>
                    <a:lnTo>
                      <a:pt x="157" y="504"/>
                    </a:lnTo>
                    <a:lnTo>
                      <a:pt x="157" y="465"/>
                    </a:lnTo>
                    <a:lnTo>
                      <a:pt x="203" y="435"/>
                    </a:lnTo>
                    <a:lnTo>
                      <a:pt x="243" y="435"/>
                    </a:lnTo>
                    <a:lnTo>
                      <a:pt x="275" y="435"/>
                    </a:lnTo>
                    <a:lnTo>
                      <a:pt x="275" y="400"/>
                    </a:lnTo>
                    <a:lnTo>
                      <a:pt x="296" y="367"/>
                    </a:lnTo>
                    <a:lnTo>
                      <a:pt x="335" y="345"/>
                    </a:lnTo>
                    <a:lnTo>
                      <a:pt x="381" y="367"/>
                    </a:lnTo>
                    <a:lnTo>
                      <a:pt x="387" y="319"/>
                    </a:lnTo>
                    <a:lnTo>
                      <a:pt x="361" y="269"/>
                    </a:lnTo>
                    <a:lnTo>
                      <a:pt x="335" y="255"/>
                    </a:lnTo>
                    <a:lnTo>
                      <a:pt x="361" y="225"/>
                    </a:lnTo>
                    <a:lnTo>
                      <a:pt x="407" y="225"/>
                    </a:lnTo>
                    <a:lnTo>
                      <a:pt x="407" y="189"/>
                    </a:lnTo>
                    <a:lnTo>
                      <a:pt x="351" y="189"/>
                    </a:lnTo>
                    <a:lnTo>
                      <a:pt x="327" y="189"/>
                    </a:lnTo>
                    <a:lnTo>
                      <a:pt x="327" y="163"/>
                    </a:lnTo>
                    <a:lnTo>
                      <a:pt x="345" y="116"/>
                    </a:lnTo>
                    <a:lnTo>
                      <a:pt x="309" y="141"/>
                    </a:lnTo>
                    <a:lnTo>
                      <a:pt x="299" y="116"/>
                    </a:lnTo>
                    <a:lnTo>
                      <a:pt x="299" y="86"/>
                    </a:lnTo>
                    <a:lnTo>
                      <a:pt x="289" y="13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7" name="Rectangle 47"/>
              <p:cNvSpPr>
                <a:spLocks noChangeArrowheads="1"/>
              </p:cNvSpPr>
              <p:nvPr/>
            </p:nvSpPr>
            <p:spPr bwMode="auto">
              <a:xfrm>
                <a:off x="5360" y="873"/>
                <a:ext cx="254" cy="30"/>
              </a:xfrm>
              <a:prstGeom prst="rect">
                <a:avLst/>
              </a:prstGeom>
              <a:solidFill>
                <a:srgbClr val="077ABA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8" name="Freeform 48"/>
              <p:cNvSpPr/>
              <p:nvPr/>
            </p:nvSpPr>
            <p:spPr bwMode="auto">
              <a:xfrm>
                <a:off x="5240" y="386"/>
                <a:ext cx="44" cy="13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" y="72"/>
                  </a:cxn>
                  <a:cxn ang="0">
                    <a:pos x="45" y="120"/>
                  </a:cxn>
                  <a:cxn ang="0">
                    <a:pos x="45" y="162"/>
                  </a:cxn>
                  <a:cxn ang="0">
                    <a:pos x="72" y="226"/>
                  </a:cxn>
                  <a:cxn ang="0">
                    <a:pos x="91" y="238"/>
                  </a:cxn>
                  <a:cxn ang="0">
                    <a:pos x="91" y="263"/>
                  </a:cxn>
                  <a:cxn ang="0">
                    <a:pos x="133" y="263"/>
                  </a:cxn>
                  <a:cxn ang="0">
                    <a:pos x="114" y="216"/>
                  </a:cxn>
                  <a:cxn ang="0">
                    <a:pos x="80" y="168"/>
                  </a:cxn>
                  <a:cxn ang="0">
                    <a:pos x="84" y="124"/>
                  </a:cxn>
                  <a:cxn ang="0">
                    <a:pos x="35" y="80"/>
                  </a:cxn>
                  <a:cxn ang="0">
                    <a:pos x="19" y="41"/>
                  </a:cxn>
                  <a:cxn ang="0">
                    <a:pos x="0" y="0"/>
                  </a:cxn>
                </a:cxnLst>
                <a:rect l="0" t="0" r="r" b="b"/>
                <a:pathLst>
                  <a:path w="133" h="263">
                    <a:moveTo>
                      <a:pt x="0" y="0"/>
                    </a:moveTo>
                    <a:lnTo>
                      <a:pt x="12" y="72"/>
                    </a:lnTo>
                    <a:lnTo>
                      <a:pt x="45" y="120"/>
                    </a:lnTo>
                    <a:lnTo>
                      <a:pt x="45" y="162"/>
                    </a:lnTo>
                    <a:lnTo>
                      <a:pt x="72" y="226"/>
                    </a:lnTo>
                    <a:lnTo>
                      <a:pt x="91" y="238"/>
                    </a:lnTo>
                    <a:lnTo>
                      <a:pt x="91" y="263"/>
                    </a:lnTo>
                    <a:lnTo>
                      <a:pt x="133" y="263"/>
                    </a:lnTo>
                    <a:lnTo>
                      <a:pt x="114" y="216"/>
                    </a:lnTo>
                    <a:lnTo>
                      <a:pt x="80" y="168"/>
                    </a:lnTo>
                    <a:lnTo>
                      <a:pt x="84" y="124"/>
                    </a:lnTo>
                    <a:lnTo>
                      <a:pt x="35" y="80"/>
                    </a:lnTo>
                    <a:lnTo>
                      <a:pt x="19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ADD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49" name="Rectangle 48"/>
          <p:cNvSpPr/>
          <p:nvPr/>
        </p:nvSpPr>
        <p:spPr>
          <a:xfrm>
            <a:off x="4038600" y="5334000"/>
            <a:ext cx="762000" cy="228600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0" name="Group 14"/>
          <p:cNvGrpSpPr/>
          <p:nvPr/>
        </p:nvGrpSpPr>
        <p:grpSpPr bwMode="auto">
          <a:xfrm>
            <a:off x="4572001" y="4509192"/>
            <a:ext cx="585788" cy="1095375"/>
            <a:chOff x="4659" y="345"/>
            <a:chExt cx="369" cy="690"/>
          </a:xfrm>
        </p:grpSpPr>
        <p:sp>
          <p:nvSpPr>
            <p:cNvPr id="51" name="Freeform 15"/>
            <p:cNvSpPr/>
            <p:nvPr/>
          </p:nvSpPr>
          <p:spPr bwMode="auto">
            <a:xfrm>
              <a:off x="4708" y="602"/>
              <a:ext cx="310" cy="414"/>
            </a:xfrm>
            <a:custGeom>
              <a:avLst/>
              <a:gdLst/>
              <a:ahLst/>
              <a:cxnLst>
                <a:cxn ang="0">
                  <a:pos x="265" y="528"/>
                </a:cxn>
                <a:cxn ang="0">
                  <a:pos x="110" y="521"/>
                </a:cxn>
                <a:cxn ang="0">
                  <a:pos x="36" y="436"/>
                </a:cxn>
                <a:cxn ang="0">
                  <a:pos x="147" y="460"/>
                </a:cxn>
                <a:cxn ang="0">
                  <a:pos x="65" y="352"/>
                </a:cxn>
                <a:cxn ang="0">
                  <a:pos x="46" y="159"/>
                </a:cxn>
                <a:cxn ang="0">
                  <a:pos x="93" y="190"/>
                </a:cxn>
                <a:cxn ang="0">
                  <a:pos x="147" y="228"/>
                </a:cxn>
                <a:cxn ang="0">
                  <a:pos x="147" y="183"/>
                </a:cxn>
                <a:cxn ang="0">
                  <a:pos x="147" y="90"/>
                </a:cxn>
                <a:cxn ang="0">
                  <a:pos x="211" y="136"/>
                </a:cxn>
                <a:cxn ang="0">
                  <a:pos x="311" y="152"/>
                </a:cxn>
                <a:cxn ang="0">
                  <a:pos x="357" y="98"/>
                </a:cxn>
                <a:cxn ang="0">
                  <a:pos x="385" y="144"/>
                </a:cxn>
                <a:cxn ang="0">
                  <a:pos x="393" y="228"/>
                </a:cxn>
                <a:cxn ang="0">
                  <a:pos x="484" y="259"/>
                </a:cxn>
                <a:cxn ang="0">
                  <a:pos x="521" y="174"/>
                </a:cxn>
                <a:cxn ang="0">
                  <a:pos x="603" y="0"/>
                </a:cxn>
                <a:cxn ang="0">
                  <a:pos x="649" y="82"/>
                </a:cxn>
                <a:cxn ang="0">
                  <a:pos x="649" y="159"/>
                </a:cxn>
                <a:cxn ang="0">
                  <a:pos x="786" y="183"/>
                </a:cxn>
                <a:cxn ang="0">
                  <a:pos x="850" y="90"/>
                </a:cxn>
                <a:cxn ang="0">
                  <a:pos x="932" y="144"/>
                </a:cxn>
                <a:cxn ang="0">
                  <a:pos x="923" y="221"/>
                </a:cxn>
                <a:cxn ang="0">
                  <a:pos x="832" y="305"/>
                </a:cxn>
                <a:cxn ang="0">
                  <a:pos x="923" y="313"/>
                </a:cxn>
                <a:cxn ang="0">
                  <a:pos x="923" y="390"/>
                </a:cxn>
                <a:cxn ang="0">
                  <a:pos x="814" y="436"/>
                </a:cxn>
                <a:cxn ang="0">
                  <a:pos x="860" y="474"/>
                </a:cxn>
                <a:cxn ang="0">
                  <a:pos x="904" y="521"/>
                </a:cxn>
                <a:cxn ang="0">
                  <a:pos x="822" y="551"/>
                </a:cxn>
                <a:cxn ang="0">
                  <a:pos x="658" y="551"/>
                </a:cxn>
                <a:cxn ang="0">
                  <a:pos x="768" y="643"/>
                </a:cxn>
                <a:cxn ang="0">
                  <a:pos x="795" y="744"/>
                </a:cxn>
                <a:cxn ang="0">
                  <a:pos x="667" y="667"/>
                </a:cxn>
                <a:cxn ang="0">
                  <a:pos x="667" y="767"/>
                </a:cxn>
                <a:cxn ang="0">
                  <a:pos x="667" y="828"/>
                </a:cxn>
                <a:cxn ang="0">
                  <a:pos x="582" y="828"/>
                </a:cxn>
                <a:cxn ang="0">
                  <a:pos x="511" y="713"/>
                </a:cxn>
                <a:cxn ang="0">
                  <a:pos x="475" y="782"/>
                </a:cxn>
                <a:cxn ang="0">
                  <a:pos x="457" y="728"/>
                </a:cxn>
                <a:cxn ang="0">
                  <a:pos x="357" y="782"/>
                </a:cxn>
                <a:cxn ang="0">
                  <a:pos x="357" y="674"/>
                </a:cxn>
                <a:cxn ang="0">
                  <a:pos x="257" y="706"/>
                </a:cxn>
                <a:cxn ang="0">
                  <a:pos x="0" y="736"/>
                </a:cxn>
                <a:cxn ang="0">
                  <a:pos x="74" y="659"/>
                </a:cxn>
                <a:cxn ang="0">
                  <a:pos x="265" y="528"/>
                </a:cxn>
              </a:cxnLst>
              <a:rect l="0" t="0" r="r" b="b"/>
              <a:pathLst>
                <a:path w="932" h="828">
                  <a:moveTo>
                    <a:pt x="265" y="528"/>
                  </a:moveTo>
                  <a:lnTo>
                    <a:pt x="110" y="521"/>
                  </a:lnTo>
                  <a:lnTo>
                    <a:pt x="36" y="436"/>
                  </a:lnTo>
                  <a:lnTo>
                    <a:pt x="147" y="460"/>
                  </a:lnTo>
                  <a:lnTo>
                    <a:pt x="65" y="352"/>
                  </a:lnTo>
                  <a:lnTo>
                    <a:pt x="46" y="159"/>
                  </a:lnTo>
                  <a:lnTo>
                    <a:pt x="93" y="190"/>
                  </a:lnTo>
                  <a:lnTo>
                    <a:pt x="147" y="228"/>
                  </a:lnTo>
                  <a:lnTo>
                    <a:pt x="147" y="183"/>
                  </a:lnTo>
                  <a:lnTo>
                    <a:pt x="147" y="90"/>
                  </a:lnTo>
                  <a:lnTo>
                    <a:pt x="211" y="136"/>
                  </a:lnTo>
                  <a:lnTo>
                    <a:pt x="311" y="152"/>
                  </a:lnTo>
                  <a:lnTo>
                    <a:pt x="357" y="98"/>
                  </a:lnTo>
                  <a:lnTo>
                    <a:pt x="385" y="144"/>
                  </a:lnTo>
                  <a:lnTo>
                    <a:pt x="393" y="228"/>
                  </a:lnTo>
                  <a:lnTo>
                    <a:pt x="484" y="259"/>
                  </a:lnTo>
                  <a:lnTo>
                    <a:pt x="521" y="174"/>
                  </a:lnTo>
                  <a:lnTo>
                    <a:pt x="603" y="0"/>
                  </a:lnTo>
                  <a:lnTo>
                    <a:pt x="649" y="82"/>
                  </a:lnTo>
                  <a:lnTo>
                    <a:pt x="649" y="159"/>
                  </a:lnTo>
                  <a:lnTo>
                    <a:pt x="786" y="183"/>
                  </a:lnTo>
                  <a:lnTo>
                    <a:pt x="850" y="90"/>
                  </a:lnTo>
                  <a:lnTo>
                    <a:pt x="932" y="144"/>
                  </a:lnTo>
                  <a:lnTo>
                    <a:pt x="923" y="221"/>
                  </a:lnTo>
                  <a:lnTo>
                    <a:pt x="832" y="305"/>
                  </a:lnTo>
                  <a:lnTo>
                    <a:pt x="923" y="313"/>
                  </a:lnTo>
                  <a:lnTo>
                    <a:pt x="923" y="390"/>
                  </a:lnTo>
                  <a:lnTo>
                    <a:pt x="814" y="436"/>
                  </a:lnTo>
                  <a:lnTo>
                    <a:pt x="860" y="474"/>
                  </a:lnTo>
                  <a:lnTo>
                    <a:pt x="904" y="521"/>
                  </a:lnTo>
                  <a:lnTo>
                    <a:pt x="822" y="551"/>
                  </a:lnTo>
                  <a:lnTo>
                    <a:pt x="658" y="551"/>
                  </a:lnTo>
                  <a:lnTo>
                    <a:pt x="768" y="643"/>
                  </a:lnTo>
                  <a:lnTo>
                    <a:pt x="795" y="744"/>
                  </a:lnTo>
                  <a:lnTo>
                    <a:pt x="667" y="667"/>
                  </a:lnTo>
                  <a:lnTo>
                    <a:pt x="667" y="767"/>
                  </a:lnTo>
                  <a:lnTo>
                    <a:pt x="667" y="828"/>
                  </a:lnTo>
                  <a:lnTo>
                    <a:pt x="582" y="828"/>
                  </a:lnTo>
                  <a:lnTo>
                    <a:pt x="511" y="713"/>
                  </a:lnTo>
                  <a:lnTo>
                    <a:pt x="475" y="782"/>
                  </a:lnTo>
                  <a:lnTo>
                    <a:pt x="457" y="728"/>
                  </a:lnTo>
                  <a:lnTo>
                    <a:pt x="357" y="782"/>
                  </a:lnTo>
                  <a:lnTo>
                    <a:pt x="357" y="674"/>
                  </a:lnTo>
                  <a:lnTo>
                    <a:pt x="257" y="706"/>
                  </a:lnTo>
                  <a:lnTo>
                    <a:pt x="0" y="736"/>
                  </a:lnTo>
                  <a:lnTo>
                    <a:pt x="74" y="659"/>
                  </a:lnTo>
                  <a:lnTo>
                    <a:pt x="265" y="528"/>
                  </a:lnTo>
                  <a:close/>
                </a:path>
              </a:pathLst>
            </a:custGeom>
            <a:solidFill>
              <a:srgbClr val="289EE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2" name="Freeform 16"/>
            <p:cNvSpPr/>
            <p:nvPr/>
          </p:nvSpPr>
          <p:spPr bwMode="auto">
            <a:xfrm>
              <a:off x="4760" y="724"/>
              <a:ext cx="204" cy="196"/>
            </a:xfrm>
            <a:custGeom>
              <a:avLst/>
              <a:gdLst/>
              <a:ahLst/>
              <a:cxnLst>
                <a:cxn ang="0">
                  <a:pos x="365" y="57"/>
                </a:cxn>
                <a:cxn ang="0">
                  <a:pos x="483" y="0"/>
                </a:cxn>
                <a:cxn ang="0">
                  <a:pos x="483" y="77"/>
                </a:cxn>
                <a:cxn ang="0">
                  <a:pos x="567" y="31"/>
                </a:cxn>
                <a:cxn ang="0">
                  <a:pos x="567" y="85"/>
                </a:cxn>
                <a:cxn ang="0">
                  <a:pos x="493" y="169"/>
                </a:cxn>
                <a:cxn ang="0">
                  <a:pos x="603" y="123"/>
                </a:cxn>
                <a:cxn ang="0">
                  <a:pos x="557" y="200"/>
                </a:cxn>
                <a:cxn ang="0">
                  <a:pos x="612" y="230"/>
                </a:cxn>
                <a:cxn ang="0">
                  <a:pos x="557" y="246"/>
                </a:cxn>
                <a:cxn ang="0">
                  <a:pos x="495" y="288"/>
                </a:cxn>
                <a:cxn ang="0">
                  <a:pos x="439" y="307"/>
                </a:cxn>
                <a:cxn ang="0">
                  <a:pos x="475" y="385"/>
                </a:cxn>
                <a:cxn ang="0">
                  <a:pos x="393" y="361"/>
                </a:cxn>
                <a:cxn ang="0">
                  <a:pos x="328" y="277"/>
                </a:cxn>
                <a:cxn ang="0">
                  <a:pos x="328" y="354"/>
                </a:cxn>
                <a:cxn ang="0">
                  <a:pos x="273" y="392"/>
                </a:cxn>
                <a:cxn ang="0">
                  <a:pos x="273" y="307"/>
                </a:cxn>
                <a:cxn ang="0">
                  <a:pos x="183" y="377"/>
                </a:cxn>
                <a:cxn ang="0">
                  <a:pos x="109" y="385"/>
                </a:cxn>
                <a:cxn ang="0">
                  <a:pos x="201" y="293"/>
                </a:cxn>
                <a:cxn ang="0">
                  <a:pos x="0" y="216"/>
                </a:cxn>
                <a:cxn ang="0">
                  <a:pos x="137" y="185"/>
                </a:cxn>
                <a:cxn ang="0">
                  <a:pos x="36" y="85"/>
                </a:cxn>
                <a:cxn ang="0">
                  <a:pos x="118" y="99"/>
                </a:cxn>
                <a:cxn ang="0">
                  <a:pos x="118" y="7"/>
                </a:cxn>
                <a:cxn ang="0">
                  <a:pos x="229" y="123"/>
                </a:cxn>
                <a:cxn ang="0">
                  <a:pos x="237" y="54"/>
                </a:cxn>
                <a:cxn ang="0">
                  <a:pos x="308" y="50"/>
                </a:cxn>
                <a:cxn ang="0">
                  <a:pos x="365" y="57"/>
                </a:cxn>
              </a:cxnLst>
              <a:rect l="0" t="0" r="r" b="b"/>
              <a:pathLst>
                <a:path w="612" h="392">
                  <a:moveTo>
                    <a:pt x="365" y="57"/>
                  </a:moveTo>
                  <a:lnTo>
                    <a:pt x="483" y="0"/>
                  </a:lnTo>
                  <a:lnTo>
                    <a:pt x="483" y="77"/>
                  </a:lnTo>
                  <a:lnTo>
                    <a:pt x="567" y="31"/>
                  </a:lnTo>
                  <a:lnTo>
                    <a:pt x="567" y="85"/>
                  </a:lnTo>
                  <a:lnTo>
                    <a:pt x="493" y="169"/>
                  </a:lnTo>
                  <a:lnTo>
                    <a:pt x="603" y="123"/>
                  </a:lnTo>
                  <a:lnTo>
                    <a:pt x="557" y="200"/>
                  </a:lnTo>
                  <a:lnTo>
                    <a:pt x="612" y="230"/>
                  </a:lnTo>
                  <a:lnTo>
                    <a:pt x="557" y="246"/>
                  </a:lnTo>
                  <a:lnTo>
                    <a:pt x="495" y="288"/>
                  </a:lnTo>
                  <a:lnTo>
                    <a:pt x="439" y="307"/>
                  </a:lnTo>
                  <a:lnTo>
                    <a:pt x="475" y="385"/>
                  </a:lnTo>
                  <a:lnTo>
                    <a:pt x="393" y="361"/>
                  </a:lnTo>
                  <a:lnTo>
                    <a:pt x="328" y="277"/>
                  </a:lnTo>
                  <a:lnTo>
                    <a:pt x="328" y="354"/>
                  </a:lnTo>
                  <a:lnTo>
                    <a:pt x="273" y="392"/>
                  </a:lnTo>
                  <a:lnTo>
                    <a:pt x="273" y="307"/>
                  </a:lnTo>
                  <a:lnTo>
                    <a:pt x="183" y="377"/>
                  </a:lnTo>
                  <a:lnTo>
                    <a:pt x="109" y="385"/>
                  </a:lnTo>
                  <a:lnTo>
                    <a:pt x="201" y="293"/>
                  </a:lnTo>
                  <a:lnTo>
                    <a:pt x="0" y="216"/>
                  </a:lnTo>
                  <a:lnTo>
                    <a:pt x="137" y="185"/>
                  </a:lnTo>
                  <a:lnTo>
                    <a:pt x="36" y="85"/>
                  </a:lnTo>
                  <a:lnTo>
                    <a:pt x="118" y="99"/>
                  </a:lnTo>
                  <a:lnTo>
                    <a:pt x="118" y="7"/>
                  </a:lnTo>
                  <a:lnTo>
                    <a:pt x="229" y="123"/>
                  </a:lnTo>
                  <a:lnTo>
                    <a:pt x="237" y="54"/>
                  </a:lnTo>
                  <a:lnTo>
                    <a:pt x="308" y="50"/>
                  </a:lnTo>
                  <a:lnTo>
                    <a:pt x="365" y="57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3" name="Freeform 17"/>
            <p:cNvSpPr/>
            <p:nvPr/>
          </p:nvSpPr>
          <p:spPr bwMode="auto">
            <a:xfrm>
              <a:off x="4819" y="758"/>
              <a:ext cx="114" cy="142"/>
            </a:xfrm>
            <a:custGeom>
              <a:avLst/>
              <a:gdLst/>
              <a:ahLst/>
              <a:cxnLst>
                <a:cxn ang="0">
                  <a:pos x="64" y="175"/>
                </a:cxn>
                <a:cxn ang="0">
                  <a:pos x="0" y="115"/>
                </a:cxn>
                <a:cxn ang="0">
                  <a:pos x="71" y="127"/>
                </a:cxn>
                <a:cxn ang="0">
                  <a:pos x="71" y="55"/>
                </a:cxn>
                <a:cxn ang="0">
                  <a:pos x="85" y="0"/>
                </a:cxn>
                <a:cxn ang="0">
                  <a:pos x="121" y="67"/>
                </a:cxn>
                <a:cxn ang="0">
                  <a:pos x="164" y="12"/>
                </a:cxn>
                <a:cxn ang="0">
                  <a:pos x="164" y="79"/>
                </a:cxn>
                <a:cxn ang="0">
                  <a:pos x="242" y="31"/>
                </a:cxn>
                <a:cxn ang="0">
                  <a:pos x="321" y="25"/>
                </a:cxn>
                <a:cxn ang="0">
                  <a:pos x="229" y="73"/>
                </a:cxn>
                <a:cxn ang="0">
                  <a:pos x="229" y="139"/>
                </a:cxn>
                <a:cxn ang="0">
                  <a:pos x="314" y="109"/>
                </a:cxn>
                <a:cxn ang="0">
                  <a:pos x="292" y="157"/>
                </a:cxn>
                <a:cxn ang="0">
                  <a:pos x="343" y="163"/>
                </a:cxn>
                <a:cxn ang="0">
                  <a:pos x="256" y="187"/>
                </a:cxn>
                <a:cxn ang="0">
                  <a:pos x="321" y="283"/>
                </a:cxn>
                <a:cxn ang="0">
                  <a:pos x="229" y="235"/>
                </a:cxn>
                <a:cxn ang="0">
                  <a:pos x="229" y="265"/>
                </a:cxn>
                <a:cxn ang="0">
                  <a:pos x="164" y="229"/>
                </a:cxn>
                <a:cxn ang="0">
                  <a:pos x="164" y="175"/>
                </a:cxn>
                <a:cxn ang="0">
                  <a:pos x="107" y="235"/>
                </a:cxn>
                <a:cxn ang="0">
                  <a:pos x="36" y="253"/>
                </a:cxn>
                <a:cxn ang="0">
                  <a:pos x="64" y="175"/>
                </a:cxn>
              </a:cxnLst>
              <a:rect l="0" t="0" r="r" b="b"/>
              <a:pathLst>
                <a:path w="343" h="283">
                  <a:moveTo>
                    <a:pt x="64" y="175"/>
                  </a:moveTo>
                  <a:lnTo>
                    <a:pt x="0" y="115"/>
                  </a:lnTo>
                  <a:lnTo>
                    <a:pt x="71" y="127"/>
                  </a:lnTo>
                  <a:lnTo>
                    <a:pt x="71" y="55"/>
                  </a:lnTo>
                  <a:lnTo>
                    <a:pt x="85" y="0"/>
                  </a:lnTo>
                  <a:lnTo>
                    <a:pt x="121" y="67"/>
                  </a:lnTo>
                  <a:lnTo>
                    <a:pt x="164" y="12"/>
                  </a:lnTo>
                  <a:lnTo>
                    <a:pt x="164" y="79"/>
                  </a:lnTo>
                  <a:lnTo>
                    <a:pt x="242" y="31"/>
                  </a:lnTo>
                  <a:lnTo>
                    <a:pt x="321" y="25"/>
                  </a:lnTo>
                  <a:lnTo>
                    <a:pt x="229" y="73"/>
                  </a:lnTo>
                  <a:lnTo>
                    <a:pt x="229" y="139"/>
                  </a:lnTo>
                  <a:lnTo>
                    <a:pt x="314" y="109"/>
                  </a:lnTo>
                  <a:lnTo>
                    <a:pt x="292" y="157"/>
                  </a:lnTo>
                  <a:lnTo>
                    <a:pt x="343" y="163"/>
                  </a:lnTo>
                  <a:lnTo>
                    <a:pt x="256" y="187"/>
                  </a:lnTo>
                  <a:lnTo>
                    <a:pt x="321" y="283"/>
                  </a:lnTo>
                  <a:lnTo>
                    <a:pt x="229" y="235"/>
                  </a:lnTo>
                  <a:lnTo>
                    <a:pt x="229" y="265"/>
                  </a:lnTo>
                  <a:lnTo>
                    <a:pt x="164" y="229"/>
                  </a:lnTo>
                  <a:lnTo>
                    <a:pt x="164" y="175"/>
                  </a:lnTo>
                  <a:lnTo>
                    <a:pt x="107" y="235"/>
                  </a:lnTo>
                  <a:lnTo>
                    <a:pt x="36" y="253"/>
                  </a:lnTo>
                  <a:lnTo>
                    <a:pt x="64" y="175"/>
                  </a:lnTo>
                  <a:close/>
                </a:path>
              </a:pathLst>
            </a:custGeom>
            <a:solidFill>
              <a:srgbClr val="99FF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4" name="Rectangle 18"/>
            <p:cNvSpPr>
              <a:spLocks noChangeArrowheads="1"/>
            </p:cNvSpPr>
            <p:nvPr/>
          </p:nvSpPr>
          <p:spPr bwMode="auto">
            <a:xfrm>
              <a:off x="4659" y="872"/>
              <a:ext cx="76" cy="32"/>
            </a:xfrm>
            <a:prstGeom prst="rect">
              <a:avLst/>
            </a:prstGeom>
            <a:solidFill>
              <a:srgbClr val="077ABA"/>
            </a:solidFill>
            <a:ln w="9525">
              <a:noFill/>
              <a:miter lim="800000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5" name="Freeform 19"/>
            <p:cNvSpPr/>
            <p:nvPr/>
          </p:nvSpPr>
          <p:spPr bwMode="auto">
            <a:xfrm>
              <a:off x="4857" y="533"/>
              <a:ext cx="6" cy="186"/>
            </a:xfrm>
            <a:custGeom>
              <a:avLst/>
              <a:gdLst/>
              <a:ahLst/>
              <a:cxnLst>
                <a:cxn ang="0">
                  <a:pos x="9" y="372"/>
                </a:cxn>
                <a:cxn ang="0">
                  <a:pos x="0" y="0"/>
                </a:cxn>
                <a:cxn ang="0">
                  <a:pos x="19" y="78"/>
                </a:cxn>
                <a:cxn ang="0">
                  <a:pos x="19" y="287"/>
                </a:cxn>
                <a:cxn ang="0">
                  <a:pos x="9" y="372"/>
                </a:cxn>
              </a:cxnLst>
              <a:rect l="0" t="0" r="r" b="b"/>
              <a:pathLst>
                <a:path w="19" h="372">
                  <a:moveTo>
                    <a:pt x="9" y="372"/>
                  </a:moveTo>
                  <a:lnTo>
                    <a:pt x="0" y="0"/>
                  </a:lnTo>
                  <a:lnTo>
                    <a:pt x="19" y="78"/>
                  </a:lnTo>
                  <a:lnTo>
                    <a:pt x="19" y="287"/>
                  </a:lnTo>
                  <a:lnTo>
                    <a:pt x="9" y="372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6" name="Freeform 20"/>
            <p:cNvSpPr/>
            <p:nvPr/>
          </p:nvSpPr>
          <p:spPr bwMode="auto">
            <a:xfrm>
              <a:off x="4925" y="490"/>
              <a:ext cx="64" cy="217"/>
            </a:xfrm>
            <a:custGeom>
              <a:avLst/>
              <a:gdLst/>
              <a:ahLst/>
              <a:cxnLst>
                <a:cxn ang="0">
                  <a:pos x="0" y="434"/>
                </a:cxn>
                <a:cxn ang="0">
                  <a:pos x="194" y="0"/>
                </a:cxn>
                <a:cxn ang="0">
                  <a:pos x="157" y="125"/>
                </a:cxn>
                <a:cxn ang="0">
                  <a:pos x="56" y="372"/>
                </a:cxn>
                <a:cxn ang="0">
                  <a:pos x="0" y="434"/>
                </a:cxn>
              </a:cxnLst>
              <a:rect l="0" t="0" r="r" b="b"/>
              <a:pathLst>
                <a:path w="194" h="434">
                  <a:moveTo>
                    <a:pt x="0" y="434"/>
                  </a:moveTo>
                  <a:lnTo>
                    <a:pt x="194" y="0"/>
                  </a:lnTo>
                  <a:lnTo>
                    <a:pt x="157" y="125"/>
                  </a:lnTo>
                  <a:lnTo>
                    <a:pt x="56" y="372"/>
                  </a:lnTo>
                  <a:lnTo>
                    <a:pt x="0" y="434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7" name="Freeform 21"/>
            <p:cNvSpPr/>
            <p:nvPr/>
          </p:nvSpPr>
          <p:spPr bwMode="auto">
            <a:xfrm>
              <a:off x="4706" y="623"/>
              <a:ext cx="83" cy="92"/>
            </a:xfrm>
            <a:custGeom>
              <a:avLst/>
              <a:gdLst/>
              <a:ahLst/>
              <a:cxnLst>
                <a:cxn ang="0">
                  <a:pos x="250" y="185"/>
                </a:cxn>
                <a:cxn ang="0">
                  <a:pos x="0" y="0"/>
                </a:cxn>
                <a:cxn ang="0">
                  <a:pos x="37" y="36"/>
                </a:cxn>
                <a:cxn ang="0">
                  <a:pos x="175" y="154"/>
                </a:cxn>
                <a:cxn ang="0">
                  <a:pos x="250" y="185"/>
                </a:cxn>
              </a:cxnLst>
              <a:rect l="0" t="0" r="r" b="b"/>
              <a:pathLst>
                <a:path w="250" h="185">
                  <a:moveTo>
                    <a:pt x="250" y="185"/>
                  </a:moveTo>
                  <a:lnTo>
                    <a:pt x="0" y="0"/>
                  </a:lnTo>
                  <a:lnTo>
                    <a:pt x="37" y="36"/>
                  </a:lnTo>
                  <a:lnTo>
                    <a:pt x="175" y="154"/>
                  </a:lnTo>
                  <a:lnTo>
                    <a:pt x="250" y="185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8" name="Freeform 22"/>
            <p:cNvSpPr/>
            <p:nvPr/>
          </p:nvSpPr>
          <p:spPr bwMode="auto">
            <a:xfrm>
              <a:off x="4731" y="443"/>
              <a:ext cx="61" cy="180"/>
            </a:xfrm>
            <a:custGeom>
              <a:avLst/>
              <a:gdLst/>
              <a:ahLst/>
              <a:cxnLst>
                <a:cxn ang="0">
                  <a:pos x="100" y="218"/>
                </a:cxn>
                <a:cxn ang="0">
                  <a:pos x="0" y="0"/>
                </a:cxn>
                <a:cxn ang="0">
                  <a:pos x="35" y="77"/>
                </a:cxn>
                <a:cxn ang="0">
                  <a:pos x="92" y="133"/>
                </a:cxn>
                <a:cxn ang="0">
                  <a:pos x="184" y="358"/>
                </a:cxn>
                <a:cxn ang="0">
                  <a:pos x="100" y="218"/>
                </a:cxn>
              </a:cxnLst>
              <a:rect l="0" t="0" r="r" b="b"/>
              <a:pathLst>
                <a:path w="184" h="358">
                  <a:moveTo>
                    <a:pt x="100" y="218"/>
                  </a:moveTo>
                  <a:lnTo>
                    <a:pt x="0" y="0"/>
                  </a:lnTo>
                  <a:lnTo>
                    <a:pt x="35" y="77"/>
                  </a:lnTo>
                  <a:lnTo>
                    <a:pt x="92" y="133"/>
                  </a:lnTo>
                  <a:lnTo>
                    <a:pt x="184" y="358"/>
                  </a:lnTo>
                  <a:lnTo>
                    <a:pt x="100" y="218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59" name="Freeform 23"/>
            <p:cNvSpPr/>
            <p:nvPr/>
          </p:nvSpPr>
          <p:spPr bwMode="auto">
            <a:xfrm>
              <a:off x="4958" y="471"/>
              <a:ext cx="16" cy="2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0" y="40"/>
                </a:cxn>
                <a:cxn ang="0">
                  <a:pos x="47" y="40"/>
                </a:cxn>
                <a:cxn ang="0">
                  <a:pos x="16" y="0"/>
                </a:cxn>
              </a:cxnLst>
              <a:rect l="0" t="0" r="r" b="b"/>
              <a:pathLst>
                <a:path w="47" h="40">
                  <a:moveTo>
                    <a:pt x="16" y="0"/>
                  </a:moveTo>
                  <a:lnTo>
                    <a:pt x="0" y="40"/>
                  </a:lnTo>
                  <a:lnTo>
                    <a:pt x="47" y="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0" name="Freeform 24"/>
            <p:cNvSpPr/>
            <p:nvPr/>
          </p:nvSpPr>
          <p:spPr bwMode="auto">
            <a:xfrm>
              <a:off x="5011" y="617"/>
              <a:ext cx="17" cy="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9"/>
                </a:cxn>
                <a:cxn ang="0">
                  <a:pos x="51" y="39"/>
                </a:cxn>
                <a:cxn ang="0">
                  <a:pos x="0" y="0"/>
                </a:cxn>
              </a:cxnLst>
              <a:rect l="0" t="0" r="r" b="b"/>
              <a:pathLst>
                <a:path w="51" h="39">
                  <a:moveTo>
                    <a:pt x="0" y="0"/>
                  </a:moveTo>
                  <a:lnTo>
                    <a:pt x="0" y="39"/>
                  </a:lnTo>
                  <a:lnTo>
                    <a:pt x="51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1" name="Freeform 25"/>
            <p:cNvSpPr/>
            <p:nvPr/>
          </p:nvSpPr>
          <p:spPr bwMode="auto">
            <a:xfrm>
              <a:off x="4748" y="345"/>
              <a:ext cx="17" cy="42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0" y="84"/>
                </a:cxn>
                <a:cxn ang="0">
                  <a:pos x="53" y="54"/>
                </a:cxn>
                <a:cxn ang="0">
                  <a:pos x="23" y="0"/>
                </a:cxn>
              </a:cxnLst>
              <a:rect l="0" t="0" r="r" b="b"/>
              <a:pathLst>
                <a:path w="53" h="84">
                  <a:moveTo>
                    <a:pt x="23" y="0"/>
                  </a:moveTo>
                  <a:lnTo>
                    <a:pt x="0" y="84"/>
                  </a:lnTo>
                  <a:lnTo>
                    <a:pt x="53" y="54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2" name="Freeform 26"/>
            <p:cNvSpPr/>
            <p:nvPr/>
          </p:nvSpPr>
          <p:spPr bwMode="auto">
            <a:xfrm>
              <a:off x="4814" y="518"/>
              <a:ext cx="12" cy="24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45"/>
                </a:cxn>
                <a:cxn ang="0">
                  <a:pos x="36" y="49"/>
                </a:cxn>
                <a:cxn ang="0">
                  <a:pos x="8" y="0"/>
                </a:cxn>
              </a:cxnLst>
              <a:rect l="0" t="0" r="r" b="b"/>
              <a:pathLst>
                <a:path w="36" h="49">
                  <a:moveTo>
                    <a:pt x="8" y="0"/>
                  </a:moveTo>
                  <a:lnTo>
                    <a:pt x="0" y="45"/>
                  </a:lnTo>
                  <a:lnTo>
                    <a:pt x="36" y="4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3" name="Freeform 27"/>
            <p:cNvSpPr/>
            <p:nvPr/>
          </p:nvSpPr>
          <p:spPr bwMode="auto">
            <a:xfrm>
              <a:off x="4677" y="564"/>
              <a:ext cx="20" cy="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60"/>
                </a:cxn>
                <a:cxn ang="0">
                  <a:pos x="59" y="0"/>
                </a:cxn>
                <a:cxn ang="0">
                  <a:pos x="0" y="0"/>
                </a:cxn>
              </a:cxnLst>
              <a:rect l="0" t="0" r="r" b="b"/>
              <a:pathLst>
                <a:path w="59" h="60">
                  <a:moveTo>
                    <a:pt x="0" y="0"/>
                  </a:moveTo>
                  <a:lnTo>
                    <a:pt x="6" y="60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4" name="Freeform 28"/>
            <p:cNvSpPr/>
            <p:nvPr/>
          </p:nvSpPr>
          <p:spPr bwMode="auto">
            <a:xfrm>
              <a:off x="4958" y="1005"/>
              <a:ext cx="20" cy="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1"/>
                </a:cxn>
                <a:cxn ang="0">
                  <a:pos x="60" y="61"/>
                </a:cxn>
                <a:cxn ang="0">
                  <a:pos x="0" y="0"/>
                </a:cxn>
              </a:cxnLst>
              <a:rect l="0" t="0" r="r" b="b"/>
              <a:pathLst>
                <a:path w="60" h="61">
                  <a:moveTo>
                    <a:pt x="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65" name="Group 29"/>
          <p:cNvGrpSpPr/>
          <p:nvPr/>
        </p:nvGrpSpPr>
        <p:grpSpPr bwMode="auto">
          <a:xfrm>
            <a:off x="4932076" y="4221088"/>
            <a:ext cx="1109663" cy="1219200"/>
            <a:chOff x="4896" y="0"/>
            <a:chExt cx="699" cy="768"/>
          </a:xfrm>
        </p:grpSpPr>
        <p:sp>
          <p:nvSpPr>
            <p:cNvPr id="66" name="Freeform 30"/>
            <p:cNvSpPr/>
            <p:nvPr/>
          </p:nvSpPr>
          <p:spPr bwMode="auto">
            <a:xfrm>
              <a:off x="4896" y="624"/>
              <a:ext cx="181" cy="144"/>
            </a:xfrm>
            <a:custGeom>
              <a:avLst/>
              <a:gdLst/>
              <a:ahLst/>
              <a:cxnLst>
                <a:cxn ang="0">
                  <a:pos x="542" y="48"/>
                </a:cxn>
                <a:cxn ang="0">
                  <a:pos x="477" y="0"/>
                </a:cxn>
                <a:cxn ang="0">
                  <a:pos x="0" y="282"/>
                </a:cxn>
                <a:cxn ang="0">
                  <a:pos x="28" y="288"/>
                </a:cxn>
                <a:cxn ang="0">
                  <a:pos x="449" y="66"/>
                </a:cxn>
                <a:cxn ang="0">
                  <a:pos x="506" y="108"/>
                </a:cxn>
                <a:cxn ang="0">
                  <a:pos x="542" y="48"/>
                </a:cxn>
              </a:cxnLst>
              <a:rect l="0" t="0" r="r" b="b"/>
              <a:pathLst>
                <a:path w="542" h="288">
                  <a:moveTo>
                    <a:pt x="542" y="48"/>
                  </a:moveTo>
                  <a:lnTo>
                    <a:pt x="477" y="0"/>
                  </a:lnTo>
                  <a:lnTo>
                    <a:pt x="0" y="282"/>
                  </a:lnTo>
                  <a:lnTo>
                    <a:pt x="28" y="288"/>
                  </a:lnTo>
                  <a:lnTo>
                    <a:pt x="449" y="66"/>
                  </a:lnTo>
                  <a:lnTo>
                    <a:pt x="506" y="108"/>
                  </a:lnTo>
                  <a:lnTo>
                    <a:pt x="542" y="48"/>
                  </a:lnTo>
                  <a:close/>
                </a:path>
              </a:pathLst>
            </a:custGeom>
            <a:solidFill>
              <a:srgbClr val="000016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67" name="Group 31"/>
            <p:cNvGrpSpPr/>
            <p:nvPr/>
          </p:nvGrpSpPr>
          <p:grpSpPr bwMode="auto">
            <a:xfrm>
              <a:off x="4992" y="0"/>
              <a:ext cx="603" cy="718"/>
              <a:chOff x="5011" y="188"/>
              <a:chExt cx="603" cy="718"/>
            </a:xfrm>
          </p:grpSpPr>
          <p:sp>
            <p:nvSpPr>
              <p:cNvPr id="68" name="Freeform 32"/>
              <p:cNvSpPr/>
              <p:nvPr/>
            </p:nvSpPr>
            <p:spPr bwMode="auto">
              <a:xfrm>
                <a:off x="5011" y="188"/>
                <a:ext cx="522" cy="713"/>
              </a:xfrm>
              <a:custGeom>
                <a:avLst/>
                <a:gdLst/>
                <a:ahLst/>
                <a:cxnLst>
                  <a:cxn ang="0">
                    <a:pos x="250" y="37"/>
                  </a:cxn>
                  <a:cxn ang="0">
                    <a:pos x="293" y="16"/>
                  </a:cxn>
                  <a:cxn ang="0">
                    <a:pos x="338" y="8"/>
                  </a:cxn>
                  <a:cxn ang="0">
                    <a:pos x="391" y="3"/>
                  </a:cxn>
                  <a:cxn ang="0">
                    <a:pos x="474" y="19"/>
                  </a:cxn>
                  <a:cxn ang="0">
                    <a:pos x="497" y="101"/>
                  </a:cxn>
                  <a:cxn ang="0">
                    <a:pos x="544" y="160"/>
                  </a:cxn>
                  <a:cxn ang="0">
                    <a:pos x="647" y="155"/>
                  </a:cxn>
                  <a:cxn ang="0">
                    <a:pos x="1076" y="213"/>
                  </a:cxn>
                  <a:cxn ang="0">
                    <a:pos x="1267" y="329"/>
                  </a:cxn>
                  <a:cxn ang="0">
                    <a:pos x="1380" y="418"/>
                  </a:cxn>
                  <a:cxn ang="0">
                    <a:pos x="1416" y="434"/>
                  </a:cxn>
                  <a:cxn ang="0">
                    <a:pos x="1427" y="451"/>
                  </a:cxn>
                  <a:cxn ang="0">
                    <a:pos x="1426" y="473"/>
                  </a:cxn>
                  <a:cxn ang="0">
                    <a:pos x="1423" y="509"/>
                  </a:cxn>
                  <a:cxn ang="0">
                    <a:pos x="1475" y="562"/>
                  </a:cxn>
                  <a:cxn ang="0">
                    <a:pos x="1492" y="630"/>
                  </a:cxn>
                  <a:cxn ang="0">
                    <a:pos x="1567" y="708"/>
                  </a:cxn>
                  <a:cxn ang="0">
                    <a:pos x="1555" y="810"/>
                  </a:cxn>
                  <a:cxn ang="0">
                    <a:pos x="1567" y="911"/>
                  </a:cxn>
                  <a:cxn ang="0">
                    <a:pos x="1558" y="971"/>
                  </a:cxn>
                  <a:cxn ang="0">
                    <a:pos x="1537" y="1020"/>
                  </a:cxn>
                  <a:cxn ang="0">
                    <a:pos x="1495" y="1072"/>
                  </a:cxn>
                  <a:cxn ang="0">
                    <a:pos x="1406" y="1183"/>
                  </a:cxn>
                  <a:cxn ang="0">
                    <a:pos x="1375" y="1419"/>
                  </a:cxn>
                  <a:cxn ang="0">
                    <a:pos x="500" y="1264"/>
                  </a:cxn>
                  <a:cxn ang="0">
                    <a:pos x="483" y="1175"/>
                  </a:cxn>
                  <a:cxn ang="0">
                    <a:pos x="438" y="1219"/>
                  </a:cxn>
                  <a:cxn ang="0">
                    <a:pos x="377" y="1285"/>
                  </a:cxn>
                  <a:cxn ang="0">
                    <a:pos x="175" y="1271"/>
                  </a:cxn>
                  <a:cxn ang="0">
                    <a:pos x="87" y="1211"/>
                  </a:cxn>
                  <a:cxn ang="0">
                    <a:pos x="228" y="1093"/>
                  </a:cxn>
                  <a:cxn ang="0">
                    <a:pos x="387" y="1005"/>
                  </a:cxn>
                  <a:cxn ang="0">
                    <a:pos x="359" y="946"/>
                  </a:cxn>
                  <a:cxn ang="0">
                    <a:pos x="359" y="822"/>
                  </a:cxn>
                  <a:cxn ang="0">
                    <a:pos x="333" y="666"/>
                  </a:cxn>
                  <a:cxn ang="0">
                    <a:pos x="192" y="608"/>
                  </a:cxn>
                  <a:cxn ang="0">
                    <a:pos x="96" y="505"/>
                  </a:cxn>
                  <a:cxn ang="0">
                    <a:pos x="0" y="349"/>
                  </a:cxn>
                  <a:cxn ang="0">
                    <a:pos x="70" y="179"/>
                  </a:cxn>
                  <a:cxn ang="0">
                    <a:pos x="184" y="68"/>
                  </a:cxn>
                </a:cxnLst>
                <a:rect l="0" t="0" r="r" b="b"/>
                <a:pathLst>
                  <a:path w="1567" h="1426">
                    <a:moveTo>
                      <a:pt x="227" y="54"/>
                    </a:moveTo>
                    <a:lnTo>
                      <a:pt x="250" y="37"/>
                    </a:lnTo>
                    <a:lnTo>
                      <a:pt x="272" y="25"/>
                    </a:lnTo>
                    <a:lnTo>
                      <a:pt x="293" y="16"/>
                    </a:lnTo>
                    <a:lnTo>
                      <a:pt x="315" y="12"/>
                    </a:lnTo>
                    <a:lnTo>
                      <a:pt x="338" y="8"/>
                    </a:lnTo>
                    <a:lnTo>
                      <a:pt x="364" y="6"/>
                    </a:lnTo>
                    <a:lnTo>
                      <a:pt x="391" y="3"/>
                    </a:lnTo>
                    <a:lnTo>
                      <a:pt x="423" y="0"/>
                    </a:lnTo>
                    <a:lnTo>
                      <a:pt x="474" y="19"/>
                    </a:lnTo>
                    <a:lnTo>
                      <a:pt x="497" y="54"/>
                    </a:lnTo>
                    <a:lnTo>
                      <a:pt x="497" y="101"/>
                    </a:lnTo>
                    <a:lnTo>
                      <a:pt x="544" y="116"/>
                    </a:lnTo>
                    <a:lnTo>
                      <a:pt x="544" y="160"/>
                    </a:lnTo>
                    <a:lnTo>
                      <a:pt x="572" y="175"/>
                    </a:lnTo>
                    <a:lnTo>
                      <a:pt x="647" y="155"/>
                    </a:lnTo>
                    <a:lnTo>
                      <a:pt x="886" y="155"/>
                    </a:lnTo>
                    <a:lnTo>
                      <a:pt x="1076" y="213"/>
                    </a:lnTo>
                    <a:lnTo>
                      <a:pt x="1134" y="253"/>
                    </a:lnTo>
                    <a:lnTo>
                      <a:pt x="1267" y="329"/>
                    </a:lnTo>
                    <a:lnTo>
                      <a:pt x="1319" y="374"/>
                    </a:lnTo>
                    <a:lnTo>
                      <a:pt x="1380" y="418"/>
                    </a:lnTo>
                    <a:lnTo>
                      <a:pt x="1401" y="425"/>
                    </a:lnTo>
                    <a:lnTo>
                      <a:pt x="1416" y="434"/>
                    </a:lnTo>
                    <a:lnTo>
                      <a:pt x="1423" y="441"/>
                    </a:lnTo>
                    <a:lnTo>
                      <a:pt x="1427" y="451"/>
                    </a:lnTo>
                    <a:lnTo>
                      <a:pt x="1427" y="461"/>
                    </a:lnTo>
                    <a:lnTo>
                      <a:pt x="1426" y="473"/>
                    </a:lnTo>
                    <a:lnTo>
                      <a:pt x="1424" y="490"/>
                    </a:lnTo>
                    <a:lnTo>
                      <a:pt x="1423" y="509"/>
                    </a:lnTo>
                    <a:lnTo>
                      <a:pt x="1475" y="529"/>
                    </a:lnTo>
                    <a:lnTo>
                      <a:pt x="1475" y="562"/>
                    </a:lnTo>
                    <a:lnTo>
                      <a:pt x="1492" y="597"/>
                    </a:lnTo>
                    <a:lnTo>
                      <a:pt x="1492" y="630"/>
                    </a:lnTo>
                    <a:lnTo>
                      <a:pt x="1509" y="664"/>
                    </a:lnTo>
                    <a:lnTo>
                      <a:pt x="1567" y="708"/>
                    </a:lnTo>
                    <a:lnTo>
                      <a:pt x="1567" y="752"/>
                    </a:lnTo>
                    <a:lnTo>
                      <a:pt x="1555" y="810"/>
                    </a:lnTo>
                    <a:lnTo>
                      <a:pt x="1567" y="873"/>
                    </a:lnTo>
                    <a:lnTo>
                      <a:pt x="1567" y="911"/>
                    </a:lnTo>
                    <a:lnTo>
                      <a:pt x="1564" y="944"/>
                    </a:lnTo>
                    <a:lnTo>
                      <a:pt x="1558" y="971"/>
                    </a:lnTo>
                    <a:lnTo>
                      <a:pt x="1550" y="996"/>
                    </a:lnTo>
                    <a:lnTo>
                      <a:pt x="1537" y="1020"/>
                    </a:lnTo>
                    <a:lnTo>
                      <a:pt x="1519" y="1045"/>
                    </a:lnTo>
                    <a:lnTo>
                      <a:pt x="1495" y="1072"/>
                    </a:lnTo>
                    <a:lnTo>
                      <a:pt x="1463" y="1103"/>
                    </a:lnTo>
                    <a:lnTo>
                      <a:pt x="1406" y="1183"/>
                    </a:lnTo>
                    <a:lnTo>
                      <a:pt x="1358" y="1296"/>
                    </a:lnTo>
                    <a:lnTo>
                      <a:pt x="1375" y="1419"/>
                    </a:lnTo>
                    <a:lnTo>
                      <a:pt x="492" y="1426"/>
                    </a:lnTo>
                    <a:lnTo>
                      <a:pt x="500" y="1264"/>
                    </a:lnTo>
                    <a:lnTo>
                      <a:pt x="552" y="1167"/>
                    </a:lnTo>
                    <a:lnTo>
                      <a:pt x="483" y="1175"/>
                    </a:lnTo>
                    <a:lnTo>
                      <a:pt x="438" y="1167"/>
                    </a:lnTo>
                    <a:lnTo>
                      <a:pt x="438" y="1219"/>
                    </a:lnTo>
                    <a:lnTo>
                      <a:pt x="395" y="1227"/>
                    </a:lnTo>
                    <a:lnTo>
                      <a:pt x="377" y="1285"/>
                    </a:lnTo>
                    <a:lnTo>
                      <a:pt x="237" y="1315"/>
                    </a:lnTo>
                    <a:lnTo>
                      <a:pt x="175" y="1271"/>
                    </a:lnTo>
                    <a:lnTo>
                      <a:pt x="96" y="1271"/>
                    </a:lnTo>
                    <a:lnTo>
                      <a:pt x="87" y="1211"/>
                    </a:lnTo>
                    <a:lnTo>
                      <a:pt x="132" y="1159"/>
                    </a:lnTo>
                    <a:lnTo>
                      <a:pt x="228" y="1093"/>
                    </a:lnTo>
                    <a:lnTo>
                      <a:pt x="308" y="1078"/>
                    </a:lnTo>
                    <a:lnTo>
                      <a:pt x="387" y="1005"/>
                    </a:lnTo>
                    <a:lnTo>
                      <a:pt x="387" y="982"/>
                    </a:lnTo>
                    <a:lnTo>
                      <a:pt x="359" y="946"/>
                    </a:lnTo>
                    <a:lnTo>
                      <a:pt x="359" y="888"/>
                    </a:lnTo>
                    <a:lnTo>
                      <a:pt x="359" y="822"/>
                    </a:lnTo>
                    <a:lnTo>
                      <a:pt x="333" y="755"/>
                    </a:lnTo>
                    <a:lnTo>
                      <a:pt x="333" y="666"/>
                    </a:lnTo>
                    <a:lnTo>
                      <a:pt x="237" y="603"/>
                    </a:lnTo>
                    <a:lnTo>
                      <a:pt x="192" y="608"/>
                    </a:lnTo>
                    <a:lnTo>
                      <a:pt x="84" y="560"/>
                    </a:lnTo>
                    <a:lnTo>
                      <a:pt x="96" y="505"/>
                    </a:lnTo>
                    <a:lnTo>
                      <a:pt x="36" y="437"/>
                    </a:lnTo>
                    <a:lnTo>
                      <a:pt x="0" y="349"/>
                    </a:lnTo>
                    <a:lnTo>
                      <a:pt x="17" y="245"/>
                    </a:lnTo>
                    <a:lnTo>
                      <a:pt x="70" y="179"/>
                    </a:lnTo>
                    <a:lnTo>
                      <a:pt x="141" y="98"/>
                    </a:lnTo>
                    <a:lnTo>
                      <a:pt x="184" y="68"/>
                    </a:lnTo>
                    <a:lnTo>
                      <a:pt x="227" y="54"/>
                    </a:lnTo>
                    <a:close/>
                  </a:path>
                </a:pathLst>
              </a:custGeom>
              <a:solidFill>
                <a:srgbClr val="00000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69" name="Freeform 33"/>
              <p:cNvSpPr/>
              <p:nvPr/>
            </p:nvSpPr>
            <p:spPr bwMode="auto">
              <a:xfrm>
                <a:off x="5011" y="344"/>
                <a:ext cx="192" cy="183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0" y="90"/>
                  </a:cxn>
                  <a:cxn ang="0">
                    <a:pos x="41" y="147"/>
                  </a:cxn>
                  <a:cxn ang="0">
                    <a:pos x="120" y="195"/>
                  </a:cxn>
                  <a:cxn ang="0">
                    <a:pos x="200" y="186"/>
                  </a:cxn>
                  <a:cxn ang="0">
                    <a:pos x="311" y="152"/>
                  </a:cxn>
                  <a:cxn ang="0">
                    <a:pos x="425" y="200"/>
                  </a:cxn>
                  <a:cxn ang="0">
                    <a:pos x="385" y="263"/>
                  </a:cxn>
                  <a:cxn ang="0">
                    <a:pos x="341" y="266"/>
                  </a:cxn>
                  <a:cxn ang="0">
                    <a:pos x="232" y="290"/>
                  </a:cxn>
                  <a:cxn ang="0">
                    <a:pos x="317" y="347"/>
                  </a:cxn>
                  <a:cxn ang="0">
                    <a:pos x="419" y="365"/>
                  </a:cxn>
                  <a:cxn ang="0">
                    <a:pos x="487" y="365"/>
                  </a:cxn>
                  <a:cxn ang="0">
                    <a:pos x="576" y="323"/>
                  </a:cxn>
                  <a:cxn ang="0">
                    <a:pos x="537" y="247"/>
                  </a:cxn>
                  <a:cxn ang="0">
                    <a:pos x="475" y="147"/>
                  </a:cxn>
                  <a:cxn ang="0">
                    <a:pos x="317" y="33"/>
                  </a:cxn>
                  <a:cxn ang="0">
                    <a:pos x="203" y="0"/>
                  </a:cxn>
                  <a:cxn ang="0">
                    <a:pos x="74" y="14"/>
                  </a:cxn>
                  <a:cxn ang="0">
                    <a:pos x="71" y="14"/>
                  </a:cxn>
                  <a:cxn ang="0">
                    <a:pos x="61" y="15"/>
                  </a:cxn>
                  <a:cxn ang="0">
                    <a:pos x="48" y="18"/>
                  </a:cxn>
                  <a:cxn ang="0">
                    <a:pos x="34" y="19"/>
                  </a:cxn>
                  <a:cxn ang="0">
                    <a:pos x="19" y="20"/>
                  </a:cxn>
                  <a:cxn ang="0">
                    <a:pos x="8" y="2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576" h="365">
                    <a:moveTo>
                      <a:pt x="0" y="24"/>
                    </a:moveTo>
                    <a:lnTo>
                      <a:pt x="0" y="90"/>
                    </a:lnTo>
                    <a:lnTo>
                      <a:pt x="41" y="147"/>
                    </a:lnTo>
                    <a:lnTo>
                      <a:pt x="120" y="195"/>
                    </a:lnTo>
                    <a:lnTo>
                      <a:pt x="200" y="186"/>
                    </a:lnTo>
                    <a:lnTo>
                      <a:pt x="311" y="152"/>
                    </a:lnTo>
                    <a:lnTo>
                      <a:pt x="425" y="200"/>
                    </a:lnTo>
                    <a:lnTo>
                      <a:pt x="385" y="263"/>
                    </a:lnTo>
                    <a:lnTo>
                      <a:pt x="341" y="266"/>
                    </a:lnTo>
                    <a:lnTo>
                      <a:pt x="232" y="290"/>
                    </a:lnTo>
                    <a:lnTo>
                      <a:pt x="317" y="347"/>
                    </a:lnTo>
                    <a:lnTo>
                      <a:pt x="419" y="365"/>
                    </a:lnTo>
                    <a:lnTo>
                      <a:pt x="487" y="365"/>
                    </a:lnTo>
                    <a:lnTo>
                      <a:pt x="576" y="323"/>
                    </a:lnTo>
                    <a:lnTo>
                      <a:pt x="537" y="247"/>
                    </a:lnTo>
                    <a:lnTo>
                      <a:pt x="475" y="147"/>
                    </a:lnTo>
                    <a:lnTo>
                      <a:pt x="317" y="33"/>
                    </a:lnTo>
                    <a:lnTo>
                      <a:pt x="203" y="0"/>
                    </a:lnTo>
                    <a:lnTo>
                      <a:pt x="74" y="14"/>
                    </a:lnTo>
                    <a:lnTo>
                      <a:pt x="71" y="14"/>
                    </a:lnTo>
                    <a:lnTo>
                      <a:pt x="61" y="15"/>
                    </a:lnTo>
                    <a:lnTo>
                      <a:pt x="48" y="18"/>
                    </a:lnTo>
                    <a:lnTo>
                      <a:pt x="34" y="19"/>
                    </a:lnTo>
                    <a:lnTo>
                      <a:pt x="19" y="20"/>
                    </a:lnTo>
                    <a:lnTo>
                      <a:pt x="8" y="2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0" name="Freeform 34"/>
              <p:cNvSpPr/>
              <p:nvPr/>
            </p:nvSpPr>
            <p:spPr bwMode="auto">
              <a:xfrm>
                <a:off x="5046" y="454"/>
                <a:ext cx="83" cy="33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174" y="0"/>
                  </a:cxn>
                  <a:cxn ang="0">
                    <a:pos x="249" y="42"/>
                  </a:cxn>
                  <a:cxn ang="0">
                    <a:pos x="100" y="66"/>
                  </a:cxn>
                  <a:cxn ang="0">
                    <a:pos x="0" y="23"/>
                  </a:cxn>
                </a:cxnLst>
                <a:rect l="0" t="0" r="r" b="b"/>
                <a:pathLst>
                  <a:path w="249" h="66">
                    <a:moveTo>
                      <a:pt x="0" y="23"/>
                    </a:moveTo>
                    <a:lnTo>
                      <a:pt x="174" y="0"/>
                    </a:lnTo>
                    <a:lnTo>
                      <a:pt x="249" y="42"/>
                    </a:lnTo>
                    <a:lnTo>
                      <a:pt x="100" y="66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87F7F7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1" name="Freeform 35"/>
              <p:cNvSpPr/>
              <p:nvPr/>
            </p:nvSpPr>
            <p:spPr bwMode="auto">
              <a:xfrm>
                <a:off x="5158" y="501"/>
                <a:ext cx="174" cy="142"/>
              </a:xfrm>
              <a:custGeom>
                <a:avLst/>
                <a:gdLst/>
                <a:ahLst/>
                <a:cxnLst>
                  <a:cxn ang="0">
                    <a:pos x="152" y="109"/>
                  </a:cxn>
                  <a:cxn ang="0">
                    <a:pos x="108" y="90"/>
                  </a:cxn>
                  <a:cxn ang="0">
                    <a:pos x="52" y="0"/>
                  </a:cxn>
                  <a:cxn ang="0">
                    <a:pos x="0" y="9"/>
                  </a:cxn>
                  <a:cxn ang="0">
                    <a:pos x="0" y="51"/>
                  </a:cxn>
                  <a:cxn ang="0">
                    <a:pos x="52" y="85"/>
                  </a:cxn>
                  <a:cxn ang="0">
                    <a:pos x="52" y="143"/>
                  </a:cxn>
                  <a:cxn ang="0">
                    <a:pos x="96" y="189"/>
                  </a:cxn>
                  <a:cxn ang="0">
                    <a:pos x="135" y="228"/>
                  </a:cxn>
                  <a:cxn ang="0">
                    <a:pos x="175" y="247"/>
                  </a:cxn>
                  <a:cxn ang="0">
                    <a:pos x="232" y="242"/>
                  </a:cxn>
                  <a:cxn ang="0">
                    <a:pos x="314" y="242"/>
                  </a:cxn>
                  <a:cxn ang="0">
                    <a:pos x="381" y="283"/>
                  </a:cxn>
                  <a:cxn ang="0">
                    <a:pos x="522" y="283"/>
                  </a:cxn>
                  <a:cxn ang="0">
                    <a:pos x="501" y="209"/>
                  </a:cxn>
                  <a:cxn ang="0">
                    <a:pos x="393" y="204"/>
                  </a:cxn>
                  <a:cxn ang="0">
                    <a:pos x="275" y="199"/>
                  </a:cxn>
                  <a:cxn ang="0">
                    <a:pos x="246" y="167"/>
                  </a:cxn>
                  <a:cxn ang="0">
                    <a:pos x="187" y="157"/>
                  </a:cxn>
                  <a:cxn ang="0">
                    <a:pos x="152" y="109"/>
                  </a:cxn>
                </a:cxnLst>
                <a:rect l="0" t="0" r="r" b="b"/>
                <a:pathLst>
                  <a:path w="522" h="283">
                    <a:moveTo>
                      <a:pt x="152" y="109"/>
                    </a:moveTo>
                    <a:lnTo>
                      <a:pt x="108" y="90"/>
                    </a:lnTo>
                    <a:lnTo>
                      <a:pt x="52" y="0"/>
                    </a:lnTo>
                    <a:lnTo>
                      <a:pt x="0" y="9"/>
                    </a:lnTo>
                    <a:lnTo>
                      <a:pt x="0" y="51"/>
                    </a:lnTo>
                    <a:lnTo>
                      <a:pt x="52" y="85"/>
                    </a:lnTo>
                    <a:lnTo>
                      <a:pt x="52" y="143"/>
                    </a:lnTo>
                    <a:lnTo>
                      <a:pt x="96" y="189"/>
                    </a:lnTo>
                    <a:lnTo>
                      <a:pt x="135" y="228"/>
                    </a:lnTo>
                    <a:lnTo>
                      <a:pt x="175" y="247"/>
                    </a:lnTo>
                    <a:lnTo>
                      <a:pt x="232" y="242"/>
                    </a:lnTo>
                    <a:lnTo>
                      <a:pt x="314" y="242"/>
                    </a:lnTo>
                    <a:lnTo>
                      <a:pt x="381" y="283"/>
                    </a:lnTo>
                    <a:lnTo>
                      <a:pt x="522" y="283"/>
                    </a:lnTo>
                    <a:lnTo>
                      <a:pt x="501" y="209"/>
                    </a:lnTo>
                    <a:lnTo>
                      <a:pt x="393" y="204"/>
                    </a:lnTo>
                    <a:lnTo>
                      <a:pt x="275" y="199"/>
                    </a:lnTo>
                    <a:lnTo>
                      <a:pt x="246" y="167"/>
                    </a:lnTo>
                    <a:lnTo>
                      <a:pt x="187" y="157"/>
                    </a:lnTo>
                    <a:lnTo>
                      <a:pt x="152" y="109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2" name="Freeform 36"/>
              <p:cNvSpPr/>
              <p:nvPr/>
            </p:nvSpPr>
            <p:spPr bwMode="auto">
              <a:xfrm>
                <a:off x="5202" y="485"/>
                <a:ext cx="48" cy="83"/>
              </a:xfrm>
              <a:custGeom>
                <a:avLst/>
                <a:gdLst/>
                <a:ahLst/>
                <a:cxnLst>
                  <a:cxn ang="0">
                    <a:pos x="44" y="0"/>
                  </a:cxn>
                  <a:cxn ang="0">
                    <a:pos x="0" y="0"/>
                  </a:cxn>
                  <a:cxn ang="0">
                    <a:pos x="0" y="43"/>
                  </a:cxn>
                  <a:cxn ang="0">
                    <a:pos x="44" y="72"/>
                  </a:cxn>
                  <a:cxn ang="0">
                    <a:pos x="73" y="119"/>
                  </a:cxn>
                  <a:cxn ang="0">
                    <a:pos x="73" y="157"/>
                  </a:cxn>
                  <a:cxn ang="0">
                    <a:pos x="121" y="167"/>
                  </a:cxn>
                  <a:cxn ang="0">
                    <a:pos x="144" y="143"/>
                  </a:cxn>
                  <a:cxn ang="0">
                    <a:pos x="144" y="82"/>
                  </a:cxn>
                  <a:cxn ang="0">
                    <a:pos x="105" y="63"/>
                  </a:cxn>
                  <a:cxn ang="0">
                    <a:pos x="73" y="34"/>
                  </a:cxn>
                  <a:cxn ang="0">
                    <a:pos x="44" y="0"/>
                  </a:cxn>
                </a:cxnLst>
                <a:rect l="0" t="0" r="r" b="b"/>
                <a:pathLst>
                  <a:path w="144" h="167">
                    <a:moveTo>
                      <a:pt x="44" y="0"/>
                    </a:moveTo>
                    <a:lnTo>
                      <a:pt x="0" y="0"/>
                    </a:lnTo>
                    <a:lnTo>
                      <a:pt x="0" y="43"/>
                    </a:lnTo>
                    <a:lnTo>
                      <a:pt x="44" y="72"/>
                    </a:lnTo>
                    <a:lnTo>
                      <a:pt x="73" y="119"/>
                    </a:lnTo>
                    <a:lnTo>
                      <a:pt x="73" y="157"/>
                    </a:lnTo>
                    <a:lnTo>
                      <a:pt x="121" y="167"/>
                    </a:lnTo>
                    <a:lnTo>
                      <a:pt x="144" y="143"/>
                    </a:lnTo>
                    <a:lnTo>
                      <a:pt x="144" y="82"/>
                    </a:lnTo>
                    <a:lnTo>
                      <a:pt x="105" y="63"/>
                    </a:lnTo>
                    <a:lnTo>
                      <a:pt x="73" y="34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3" name="Freeform 37"/>
              <p:cNvSpPr/>
              <p:nvPr/>
            </p:nvSpPr>
            <p:spPr bwMode="auto">
              <a:xfrm>
                <a:off x="5263" y="534"/>
                <a:ext cx="47" cy="41"/>
              </a:xfrm>
              <a:custGeom>
                <a:avLst/>
                <a:gdLst/>
                <a:ahLst/>
                <a:cxnLst>
                  <a:cxn ang="0">
                    <a:pos x="0" y="43"/>
                  </a:cxn>
                  <a:cxn ang="0">
                    <a:pos x="56" y="0"/>
                  </a:cxn>
                  <a:cxn ang="0">
                    <a:pos x="119" y="33"/>
                  </a:cxn>
                  <a:cxn ang="0">
                    <a:pos x="141" y="72"/>
                  </a:cxn>
                  <a:cxn ang="0">
                    <a:pos x="102" y="81"/>
                  </a:cxn>
                  <a:cxn ang="0">
                    <a:pos x="56" y="81"/>
                  </a:cxn>
                  <a:cxn ang="0">
                    <a:pos x="0" y="43"/>
                  </a:cxn>
                </a:cxnLst>
                <a:rect l="0" t="0" r="r" b="b"/>
                <a:pathLst>
                  <a:path w="141" h="81">
                    <a:moveTo>
                      <a:pt x="0" y="43"/>
                    </a:moveTo>
                    <a:lnTo>
                      <a:pt x="56" y="0"/>
                    </a:lnTo>
                    <a:lnTo>
                      <a:pt x="119" y="33"/>
                    </a:lnTo>
                    <a:lnTo>
                      <a:pt x="141" y="72"/>
                    </a:lnTo>
                    <a:lnTo>
                      <a:pt x="102" y="81"/>
                    </a:lnTo>
                    <a:lnTo>
                      <a:pt x="56" y="81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4" name="Freeform 38"/>
              <p:cNvSpPr/>
              <p:nvPr/>
            </p:nvSpPr>
            <p:spPr bwMode="auto">
              <a:xfrm>
                <a:off x="5299" y="527"/>
                <a:ext cx="29" cy="41"/>
              </a:xfrm>
              <a:custGeom>
                <a:avLst/>
                <a:gdLst/>
                <a:ahLst/>
                <a:cxnLst>
                  <a:cxn ang="0">
                    <a:pos x="0" y="29"/>
                  </a:cxn>
                  <a:cxn ang="0">
                    <a:pos x="6" y="0"/>
                  </a:cxn>
                  <a:cxn ang="0">
                    <a:pos x="45" y="15"/>
                  </a:cxn>
                  <a:cxn ang="0">
                    <a:pos x="87" y="82"/>
                  </a:cxn>
                  <a:cxn ang="0">
                    <a:pos x="45" y="48"/>
                  </a:cxn>
                  <a:cxn ang="0">
                    <a:pos x="0" y="29"/>
                  </a:cxn>
                </a:cxnLst>
                <a:rect l="0" t="0" r="r" b="b"/>
                <a:pathLst>
                  <a:path w="87" h="82">
                    <a:moveTo>
                      <a:pt x="0" y="29"/>
                    </a:moveTo>
                    <a:lnTo>
                      <a:pt x="6" y="0"/>
                    </a:lnTo>
                    <a:lnTo>
                      <a:pt x="45" y="15"/>
                    </a:lnTo>
                    <a:lnTo>
                      <a:pt x="87" y="82"/>
                    </a:lnTo>
                    <a:lnTo>
                      <a:pt x="45" y="48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5" name="Freeform 39"/>
              <p:cNvSpPr/>
              <p:nvPr/>
            </p:nvSpPr>
            <p:spPr bwMode="auto">
              <a:xfrm>
                <a:off x="5253" y="331"/>
                <a:ext cx="86" cy="175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60"/>
                  </a:cxn>
                  <a:cxn ang="0">
                    <a:pos x="6" y="119"/>
                  </a:cxn>
                  <a:cxn ang="0">
                    <a:pos x="20" y="173"/>
                  </a:cxn>
                  <a:cxn ang="0">
                    <a:pos x="41" y="203"/>
                  </a:cxn>
                  <a:cxn ang="0">
                    <a:pos x="121" y="271"/>
                  </a:cxn>
                  <a:cxn ang="0">
                    <a:pos x="126" y="313"/>
                  </a:cxn>
                  <a:cxn ang="0">
                    <a:pos x="167" y="351"/>
                  </a:cxn>
                  <a:cxn ang="0">
                    <a:pos x="193" y="326"/>
                  </a:cxn>
                  <a:cxn ang="0">
                    <a:pos x="193" y="266"/>
                  </a:cxn>
                  <a:cxn ang="0">
                    <a:pos x="242" y="224"/>
                  </a:cxn>
                  <a:cxn ang="0">
                    <a:pos x="256" y="186"/>
                  </a:cxn>
                  <a:cxn ang="0">
                    <a:pos x="256" y="119"/>
                  </a:cxn>
                  <a:cxn ang="0">
                    <a:pos x="223" y="144"/>
                  </a:cxn>
                  <a:cxn ang="0">
                    <a:pos x="185" y="169"/>
                  </a:cxn>
                  <a:cxn ang="0">
                    <a:pos x="141" y="208"/>
                  </a:cxn>
                  <a:cxn ang="0">
                    <a:pos x="136" y="178"/>
                  </a:cxn>
                  <a:cxn ang="0">
                    <a:pos x="157" y="136"/>
                  </a:cxn>
                  <a:cxn ang="0">
                    <a:pos x="162" y="85"/>
                  </a:cxn>
                  <a:cxn ang="0">
                    <a:pos x="151" y="47"/>
                  </a:cxn>
                  <a:cxn ang="0">
                    <a:pos x="121" y="68"/>
                  </a:cxn>
                  <a:cxn ang="0">
                    <a:pos x="86" y="85"/>
                  </a:cxn>
                  <a:cxn ang="0">
                    <a:pos x="60" y="88"/>
                  </a:cxn>
                  <a:cxn ang="0">
                    <a:pos x="43" y="38"/>
                  </a:cxn>
                  <a:cxn ang="0">
                    <a:pos x="30" y="0"/>
                  </a:cxn>
                  <a:cxn ang="0">
                    <a:pos x="0" y="5"/>
                  </a:cxn>
                </a:cxnLst>
                <a:rect l="0" t="0" r="r" b="b"/>
                <a:pathLst>
                  <a:path w="256" h="351">
                    <a:moveTo>
                      <a:pt x="0" y="5"/>
                    </a:moveTo>
                    <a:lnTo>
                      <a:pt x="0" y="60"/>
                    </a:lnTo>
                    <a:lnTo>
                      <a:pt x="6" y="119"/>
                    </a:lnTo>
                    <a:lnTo>
                      <a:pt x="20" y="173"/>
                    </a:lnTo>
                    <a:lnTo>
                      <a:pt x="41" y="203"/>
                    </a:lnTo>
                    <a:lnTo>
                      <a:pt x="121" y="271"/>
                    </a:lnTo>
                    <a:lnTo>
                      <a:pt x="126" y="313"/>
                    </a:lnTo>
                    <a:lnTo>
                      <a:pt x="167" y="351"/>
                    </a:lnTo>
                    <a:lnTo>
                      <a:pt x="193" y="326"/>
                    </a:lnTo>
                    <a:lnTo>
                      <a:pt x="193" y="266"/>
                    </a:lnTo>
                    <a:lnTo>
                      <a:pt x="242" y="224"/>
                    </a:lnTo>
                    <a:lnTo>
                      <a:pt x="256" y="186"/>
                    </a:lnTo>
                    <a:lnTo>
                      <a:pt x="256" y="119"/>
                    </a:lnTo>
                    <a:lnTo>
                      <a:pt x="223" y="144"/>
                    </a:lnTo>
                    <a:lnTo>
                      <a:pt x="185" y="169"/>
                    </a:lnTo>
                    <a:lnTo>
                      <a:pt x="141" y="208"/>
                    </a:lnTo>
                    <a:lnTo>
                      <a:pt x="136" y="178"/>
                    </a:lnTo>
                    <a:lnTo>
                      <a:pt x="157" y="136"/>
                    </a:lnTo>
                    <a:lnTo>
                      <a:pt x="162" y="85"/>
                    </a:lnTo>
                    <a:lnTo>
                      <a:pt x="151" y="47"/>
                    </a:lnTo>
                    <a:lnTo>
                      <a:pt x="121" y="68"/>
                    </a:lnTo>
                    <a:lnTo>
                      <a:pt x="86" y="85"/>
                    </a:lnTo>
                    <a:lnTo>
                      <a:pt x="60" y="88"/>
                    </a:lnTo>
                    <a:lnTo>
                      <a:pt x="43" y="38"/>
                    </a:lnTo>
                    <a:lnTo>
                      <a:pt x="3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66ADD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6" name="Freeform 40"/>
              <p:cNvSpPr/>
              <p:nvPr/>
            </p:nvSpPr>
            <p:spPr bwMode="auto">
              <a:xfrm>
                <a:off x="5224" y="360"/>
                <a:ext cx="29" cy="135"/>
              </a:xfrm>
              <a:custGeom>
                <a:avLst/>
                <a:gdLst/>
                <a:ahLst/>
                <a:cxnLst>
                  <a:cxn ang="0">
                    <a:pos x="57" y="173"/>
                  </a:cxn>
                  <a:cxn ang="0">
                    <a:pos x="57" y="206"/>
                  </a:cxn>
                  <a:cxn ang="0">
                    <a:pos x="87" y="270"/>
                  </a:cxn>
                  <a:cxn ang="0">
                    <a:pos x="35" y="253"/>
                  </a:cxn>
                  <a:cxn ang="0">
                    <a:pos x="21" y="190"/>
                  </a:cxn>
                  <a:cxn ang="0">
                    <a:pos x="21" y="126"/>
                  </a:cxn>
                  <a:cxn ang="0">
                    <a:pos x="0" y="92"/>
                  </a:cxn>
                  <a:cxn ang="0">
                    <a:pos x="0" y="59"/>
                  </a:cxn>
                  <a:cxn ang="0">
                    <a:pos x="0" y="0"/>
                  </a:cxn>
                  <a:cxn ang="0">
                    <a:pos x="15" y="67"/>
                  </a:cxn>
                  <a:cxn ang="0">
                    <a:pos x="31" y="134"/>
                  </a:cxn>
                  <a:cxn ang="0">
                    <a:pos x="57" y="173"/>
                  </a:cxn>
                </a:cxnLst>
                <a:rect l="0" t="0" r="r" b="b"/>
                <a:pathLst>
                  <a:path w="87" h="270">
                    <a:moveTo>
                      <a:pt x="57" y="173"/>
                    </a:moveTo>
                    <a:lnTo>
                      <a:pt x="57" y="206"/>
                    </a:lnTo>
                    <a:lnTo>
                      <a:pt x="87" y="270"/>
                    </a:lnTo>
                    <a:lnTo>
                      <a:pt x="35" y="253"/>
                    </a:lnTo>
                    <a:lnTo>
                      <a:pt x="21" y="190"/>
                    </a:lnTo>
                    <a:lnTo>
                      <a:pt x="21" y="126"/>
                    </a:lnTo>
                    <a:lnTo>
                      <a:pt x="0" y="92"/>
                    </a:lnTo>
                    <a:lnTo>
                      <a:pt x="0" y="59"/>
                    </a:lnTo>
                    <a:lnTo>
                      <a:pt x="0" y="0"/>
                    </a:lnTo>
                    <a:lnTo>
                      <a:pt x="15" y="67"/>
                    </a:lnTo>
                    <a:lnTo>
                      <a:pt x="31" y="134"/>
                    </a:lnTo>
                    <a:lnTo>
                      <a:pt x="57" y="173"/>
                    </a:lnTo>
                    <a:close/>
                  </a:path>
                </a:pathLst>
              </a:custGeom>
              <a:solidFill>
                <a:srgbClr val="66ADD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7" name="Freeform 41"/>
              <p:cNvSpPr/>
              <p:nvPr/>
            </p:nvSpPr>
            <p:spPr bwMode="auto">
              <a:xfrm>
                <a:off x="5303" y="657"/>
                <a:ext cx="96" cy="249"/>
              </a:xfrm>
              <a:custGeom>
                <a:avLst/>
                <a:gdLst/>
                <a:ahLst/>
                <a:cxnLst>
                  <a:cxn ang="0">
                    <a:pos x="165" y="15"/>
                  </a:cxn>
                  <a:cxn ang="0">
                    <a:pos x="140" y="60"/>
                  </a:cxn>
                  <a:cxn ang="0">
                    <a:pos x="140" y="125"/>
                  </a:cxn>
                  <a:cxn ang="0">
                    <a:pos x="86" y="177"/>
                  </a:cxn>
                  <a:cxn ang="0">
                    <a:pos x="60" y="244"/>
                  </a:cxn>
                  <a:cxn ang="0">
                    <a:pos x="30" y="274"/>
                  </a:cxn>
                  <a:cxn ang="0">
                    <a:pos x="11" y="302"/>
                  </a:cxn>
                  <a:cxn ang="0">
                    <a:pos x="1" y="329"/>
                  </a:cxn>
                  <a:cxn ang="0">
                    <a:pos x="0" y="356"/>
                  </a:cxn>
                  <a:cxn ang="0">
                    <a:pos x="1" y="385"/>
                  </a:cxn>
                  <a:cxn ang="0">
                    <a:pos x="4" y="417"/>
                  </a:cxn>
                  <a:cxn ang="0">
                    <a:pos x="4" y="454"/>
                  </a:cxn>
                  <a:cxn ang="0">
                    <a:pos x="1" y="497"/>
                  </a:cxn>
                  <a:cxn ang="0">
                    <a:pos x="148" y="473"/>
                  </a:cxn>
                  <a:cxn ang="0">
                    <a:pos x="165" y="370"/>
                  </a:cxn>
                  <a:cxn ang="0">
                    <a:pos x="210" y="289"/>
                  </a:cxn>
                  <a:cxn ang="0">
                    <a:pos x="165" y="259"/>
                  </a:cxn>
                  <a:cxn ang="0">
                    <a:pos x="165" y="207"/>
                  </a:cxn>
                  <a:cxn ang="0">
                    <a:pos x="174" y="155"/>
                  </a:cxn>
                  <a:cxn ang="0">
                    <a:pos x="262" y="184"/>
                  </a:cxn>
                  <a:cxn ang="0">
                    <a:pos x="236" y="133"/>
                  </a:cxn>
                  <a:cxn ang="0">
                    <a:pos x="191" y="104"/>
                  </a:cxn>
                  <a:cxn ang="0">
                    <a:pos x="200" y="60"/>
                  </a:cxn>
                  <a:cxn ang="0">
                    <a:pos x="288" y="88"/>
                  </a:cxn>
                  <a:cxn ang="0">
                    <a:pos x="279" y="22"/>
                  </a:cxn>
                  <a:cxn ang="0">
                    <a:pos x="227" y="0"/>
                  </a:cxn>
                  <a:cxn ang="0">
                    <a:pos x="165" y="15"/>
                  </a:cxn>
                </a:cxnLst>
                <a:rect l="0" t="0" r="r" b="b"/>
                <a:pathLst>
                  <a:path w="288" h="497">
                    <a:moveTo>
                      <a:pt x="165" y="15"/>
                    </a:moveTo>
                    <a:lnTo>
                      <a:pt x="140" y="60"/>
                    </a:lnTo>
                    <a:lnTo>
                      <a:pt x="140" y="125"/>
                    </a:lnTo>
                    <a:lnTo>
                      <a:pt x="86" y="177"/>
                    </a:lnTo>
                    <a:lnTo>
                      <a:pt x="60" y="244"/>
                    </a:lnTo>
                    <a:lnTo>
                      <a:pt x="30" y="274"/>
                    </a:lnTo>
                    <a:lnTo>
                      <a:pt x="11" y="302"/>
                    </a:lnTo>
                    <a:lnTo>
                      <a:pt x="1" y="329"/>
                    </a:lnTo>
                    <a:lnTo>
                      <a:pt x="0" y="356"/>
                    </a:lnTo>
                    <a:lnTo>
                      <a:pt x="1" y="385"/>
                    </a:lnTo>
                    <a:lnTo>
                      <a:pt x="4" y="417"/>
                    </a:lnTo>
                    <a:lnTo>
                      <a:pt x="4" y="454"/>
                    </a:lnTo>
                    <a:lnTo>
                      <a:pt x="1" y="497"/>
                    </a:lnTo>
                    <a:lnTo>
                      <a:pt x="148" y="473"/>
                    </a:lnTo>
                    <a:lnTo>
                      <a:pt x="165" y="370"/>
                    </a:lnTo>
                    <a:lnTo>
                      <a:pt x="210" y="289"/>
                    </a:lnTo>
                    <a:lnTo>
                      <a:pt x="165" y="259"/>
                    </a:lnTo>
                    <a:lnTo>
                      <a:pt x="165" y="207"/>
                    </a:lnTo>
                    <a:lnTo>
                      <a:pt x="174" y="155"/>
                    </a:lnTo>
                    <a:lnTo>
                      <a:pt x="262" y="184"/>
                    </a:lnTo>
                    <a:lnTo>
                      <a:pt x="236" y="133"/>
                    </a:lnTo>
                    <a:lnTo>
                      <a:pt x="191" y="104"/>
                    </a:lnTo>
                    <a:lnTo>
                      <a:pt x="200" y="60"/>
                    </a:lnTo>
                    <a:lnTo>
                      <a:pt x="288" y="88"/>
                    </a:lnTo>
                    <a:lnTo>
                      <a:pt x="279" y="22"/>
                    </a:lnTo>
                    <a:lnTo>
                      <a:pt x="227" y="0"/>
                    </a:lnTo>
                    <a:lnTo>
                      <a:pt x="165" y="15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8" name="Freeform 42"/>
              <p:cNvSpPr/>
              <p:nvPr/>
            </p:nvSpPr>
            <p:spPr bwMode="auto">
              <a:xfrm>
                <a:off x="5210" y="259"/>
                <a:ext cx="268" cy="322"/>
              </a:xfrm>
              <a:custGeom>
                <a:avLst/>
                <a:gdLst/>
                <a:ahLst/>
                <a:cxnLst>
                  <a:cxn ang="0">
                    <a:pos x="0" y="31"/>
                  </a:cxn>
                  <a:cxn ang="0">
                    <a:pos x="62" y="17"/>
                  </a:cxn>
                  <a:cxn ang="0">
                    <a:pos x="155" y="0"/>
                  </a:cxn>
                  <a:cxn ang="0">
                    <a:pos x="295" y="0"/>
                  </a:cxn>
                  <a:cxn ang="0">
                    <a:pos x="436" y="45"/>
                  </a:cxn>
                  <a:cxn ang="0">
                    <a:pos x="515" y="103"/>
                  </a:cxn>
                  <a:cxn ang="0">
                    <a:pos x="665" y="192"/>
                  </a:cxn>
                  <a:cxn ang="0">
                    <a:pos x="740" y="244"/>
                  </a:cxn>
                  <a:cxn ang="0">
                    <a:pos x="804" y="288"/>
                  </a:cxn>
                  <a:cxn ang="0">
                    <a:pos x="804" y="363"/>
                  </a:cxn>
                  <a:cxn ang="0">
                    <a:pos x="734" y="363"/>
                  </a:cxn>
                  <a:cxn ang="0">
                    <a:pos x="611" y="355"/>
                  </a:cxn>
                  <a:cxn ang="0">
                    <a:pos x="655" y="318"/>
                  </a:cxn>
                  <a:cxn ang="0">
                    <a:pos x="716" y="311"/>
                  </a:cxn>
                  <a:cxn ang="0">
                    <a:pos x="673" y="258"/>
                  </a:cxn>
                  <a:cxn ang="0">
                    <a:pos x="629" y="207"/>
                  </a:cxn>
                  <a:cxn ang="0">
                    <a:pos x="577" y="229"/>
                  </a:cxn>
                  <a:cxn ang="0">
                    <a:pos x="532" y="258"/>
                  </a:cxn>
                  <a:cxn ang="0">
                    <a:pos x="532" y="222"/>
                  </a:cxn>
                  <a:cxn ang="0">
                    <a:pos x="532" y="162"/>
                  </a:cxn>
                  <a:cxn ang="0">
                    <a:pos x="470" y="111"/>
                  </a:cxn>
                  <a:cxn ang="0">
                    <a:pos x="401" y="82"/>
                  </a:cxn>
                  <a:cxn ang="0">
                    <a:pos x="436" y="155"/>
                  </a:cxn>
                  <a:cxn ang="0">
                    <a:pos x="506" y="251"/>
                  </a:cxn>
                  <a:cxn ang="0">
                    <a:pos x="506" y="333"/>
                  </a:cxn>
                  <a:cxn ang="0">
                    <a:pos x="541" y="407"/>
                  </a:cxn>
                  <a:cxn ang="0">
                    <a:pos x="567" y="503"/>
                  </a:cxn>
                  <a:cxn ang="0">
                    <a:pos x="567" y="576"/>
                  </a:cxn>
                  <a:cxn ang="0">
                    <a:pos x="532" y="643"/>
                  </a:cxn>
                  <a:cxn ang="0">
                    <a:pos x="532" y="562"/>
                  </a:cxn>
                  <a:cxn ang="0">
                    <a:pos x="532" y="458"/>
                  </a:cxn>
                  <a:cxn ang="0">
                    <a:pos x="462" y="295"/>
                  </a:cxn>
                  <a:cxn ang="0">
                    <a:pos x="444" y="215"/>
                  </a:cxn>
                  <a:cxn ang="0">
                    <a:pos x="401" y="148"/>
                  </a:cxn>
                  <a:cxn ang="0">
                    <a:pos x="348" y="178"/>
                  </a:cxn>
                  <a:cxn ang="0">
                    <a:pos x="348" y="118"/>
                  </a:cxn>
                  <a:cxn ang="0">
                    <a:pos x="339" y="66"/>
                  </a:cxn>
                  <a:cxn ang="0">
                    <a:pos x="295" y="73"/>
                  </a:cxn>
                  <a:cxn ang="0">
                    <a:pos x="278" y="133"/>
                  </a:cxn>
                  <a:cxn ang="0">
                    <a:pos x="226" y="52"/>
                  </a:cxn>
                  <a:cxn ang="0">
                    <a:pos x="147" y="52"/>
                  </a:cxn>
                  <a:cxn ang="0">
                    <a:pos x="102" y="73"/>
                  </a:cxn>
                  <a:cxn ang="0">
                    <a:pos x="26" y="118"/>
                  </a:cxn>
                  <a:cxn ang="0">
                    <a:pos x="0" y="31"/>
                  </a:cxn>
                </a:cxnLst>
                <a:rect l="0" t="0" r="r" b="b"/>
                <a:pathLst>
                  <a:path w="804" h="643">
                    <a:moveTo>
                      <a:pt x="0" y="31"/>
                    </a:moveTo>
                    <a:lnTo>
                      <a:pt x="62" y="17"/>
                    </a:lnTo>
                    <a:lnTo>
                      <a:pt x="155" y="0"/>
                    </a:lnTo>
                    <a:lnTo>
                      <a:pt x="295" y="0"/>
                    </a:lnTo>
                    <a:lnTo>
                      <a:pt x="436" y="45"/>
                    </a:lnTo>
                    <a:lnTo>
                      <a:pt x="515" y="103"/>
                    </a:lnTo>
                    <a:lnTo>
                      <a:pt x="665" y="192"/>
                    </a:lnTo>
                    <a:lnTo>
                      <a:pt x="740" y="244"/>
                    </a:lnTo>
                    <a:lnTo>
                      <a:pt x="804" y="288"/>
                    </a:lnTo>
                    <a:lnTo>
                      <a:pt x="804" y="363"/>
                    </a:lnTo>
                    <a:lnTo>
                      <a:pt x="734" y="363"/>
                    </a:lnTo>
                    <a:lnTo>
                      <a:pt x="611" y="355"/>
                    </a:lnTo>
                    <a:lnTo>
                      <a:pt x="655" y="318"/>
                    </a:lnTo>
                    <a:lnTo>
                      <a:pt x="716" y="311"/>
                    </a:lnTo>
                    <a:lnTo>
                      <a:pt x="673" y="258"/>
                    </a:lnTo>
                    <a:lnTo>
                      <a:pt x="629" y="207"/>
                    </a:lnTo>
                    <a:lnTo>
                      <a:pt x="577" y="229"/>
                    </a:lnTo>
                    <a:lnTo>
                      <a:pt x="532" y="258"/>
                    </a:lnTo>
                    <a:lnTo>
                      <a:pt x="532" y="222"/>
                    </a:lnTo>
                    <a:lnTo>
                      <a:pt x="532" y="162"/>
                    </a:lnTo>
                    <a:lnTo>
                      <a:pt x="470" y="111"/>
                    </a:lnTo>
                    <a:lnTo>
                      <a:pt x="401" y="82"/>
                    </a:lnTo>
                    <a:lnTo>
                      <a:pt x="436" y="155"/>
                    </a:lnTo>
                    <a:lnTo>
                      <a:pt x="506" y="251"/>
                    </a:lnTo>
                    <a:lnTo>
                      <a:pt x="506" y="333"/>
                    </a:lnTo>
                    <a:lnTo>
                      <a:pt x="541" y="407"/>
                    </a:lnTo>
                    <a:lnTo>
                      <a:pt x="567" y="503"/>
                    </a:lnTo>
                    <a:lnTo>
                      <a:pt x="567" y="576"/>
                    </a:lnTo>
                    <a:lnTo>
                      <a:pt x="532" y="643"/>
                    </a:lnTo>
                    <a:lnTo>
                      <a:pt x="532" y="562"/>
                    </a:lnTo>
                    <a:lnTo>
                      <a:pt x="532" y="458"/>
                    </a:lnTo>
                    <a:lnTo>
                      <a:pt x="462" y="295"/>
                    </a:lnTo>
                    <a:lnTo>
                      <a:pt x="444" y="215"/>
                    </a:lnTo>
                    <a:lnTo>
                      <a:pt x="401" y="148"/>
                    </a:lnTo>
                    <a:lnTo>
                      <a:pt x="348" y="178"/>
                    </a:lnTo>
                    <a:lnTo>
                      <a:pt x="348" y="118"/>
                    </a:lnTo>
                    <a:lnTo>
                      <a:pt x="339" y="66"/>
                    </a:lnTo>
                    <a:lnTo>
                      <a:pt x="295" y="73"/>
                    </a:lnTo>
                    <a:lnTo>
                      <a:pt x="278" y="133"/>
                    </a:lnTo>
                    <a:lnTo>
                      <a:pt x="226" y="52"/>
                    </a:lnTo>
                    <a:lnTo>
                      <a:pt x="147" y="52"/>
                    </a:lnTo>
                    <a:lnTo>
                      <a:pt x="102" y="73"/>
                    </a:lnTo>
                    <a:lnTo>
                      <a:pt x="26" y="118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79" name="Freeform 43"/>
              <p:cNvSpPr/>
              <p:nvPr/>
            </p:nvSpPr>
            <p:spPr bwMode="auto">
              <a:xfrm>
                <a:off x="5431" y="455"/>
                <a:ext cx="91" cy="92"/>
              </a:xfrm>
              <a:custGeom>
                <a:avLst/>
                <a:gdLst/>
                <a:ahLst/>
                <a:cxnLst>
                  <a:cxn ang="0">
                    <a:pos x="210" y="0"/>
                  </a:cxn>
                  <a:cxn ang="0">
                    <a:pos x="244" y="37"/>
                  </a:cxn>
                  <a:cxn ang="0">
                    <a:pos x="244" y="97"/>
                  </a:cxn>
                  <a:cxn ang="0">
                    <a:pos x="227" y="133"/>
                  </a:cxn>
                  <a:cxn ang="0">
                    <a:pos x="272" y="185"/>
                  </a:cxn>
                  <a:cxn ang="0">
                    <a:pos x="193" y="185"/>
                  </a:cxn>
                  <a:cxn ang="0">
                    <a:pos x="193" y="133"/>
                  </a:cxn>
                  <a:cxn ang="0">
                    <a:pos x="193" y="60"/>
                  </a:cxn>
                  <a:cxn ang="0">
                    <a:pos x="165" y="112"/>
                  </a:cxn>
                  <a:cxn ang="0">
                    <a:pos x="105" y="119"/>
                  </a:cxn>
                  <a:cxn ang="0">
                    <a:pos x="0" y="97"/>
                  </a:cxn>
                  <a:cxn ang="0">
                    <a:pos x="87" y="75"/>
                  </a:cxn>
                  <a:cxn ang="0">
                    <a:pos x="165" y="37"/>
                  </a:cxn>
                  <a:cxn ang="0">
                    <a:pos x="210" y="0"/>
                  </a:cxn>
                </a:cxnLst>
                <a:rect l="0" t="0" r="r" b="b"/>
                <a:pathLst>
                  <a:path w="272" h="185">
                    <a:moveTo>
                      <a:pt x="210" y="0"/>
                    </a:moveTo>
                    <a:lnTo>
                      <a:pt x="244" y="37"/>
                    </a:lnTo>
                    <a:lnTo>
                      <a:pt x="244" y="97"/>
                    </a:lnTo>
                    <a:lnTo>
                      <a:pt x="227" y="133"/>
                    </a:lnTo>
                    <a:lnTo>
                      <a:pt x="272" y="185"/>
                    </a:lnTo>
                    <a:lnTo>
                      <a:pt x="193" y="185"/>
                    </a:lnTo>
                    <a:lnTo>
                      <a:pt x="193" y="133"/>
                    </a:lnTo>
                    <a:lnTo>
                      <a:pt x="193" y="60"/>
                    </a:lnTo>
                    <a:lnTo>
                      <a:pt x="165" y="112"/>
                    </a:lnTo>
                    <a:lnTo>
                      <a:pt x="105" y="119"/>
                    </a:lnTo>
                    <a:lnTo>
                      <a:pt x="0" y="97"/>
                    </a:lnTo>
                    <a:lnTo>
                      <a:pt x="87" y="75"/>
                    </a:lnTo>
                    <a:lnTo>
                      <a:pt x="165" y="37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0" name="Freeform 44"/>
              <p:cNvSpPr/>
              <p:nvPr/>
            </p:nvSpPr>
            <p:spPr bwMode="auto">
              <a:xfrm>
                <a:off x="5034" y="218"/>
                <a:ext cx="158" cy="181"/>
              </a:xfrm>
              <a:custGeom>
                <a:avLst/>
                <a:gdLst/>
                <a:ahLst/>
                <a:cxnLst>
                  <a:cxn ang="0">
                    <a:pos x="122" y="0"/>
                  </a:cxn>
                  <a:cxn ang="0">
                    <a:pos x="263" y="0"/>
                  </a:cxn>
                  <a:cxn ang="0">
                    <a:pos x="334" y="30"/>
                  </a:cxn>
                  <a:cxn ang="0">
                    <a:pos x="394" y="126"/>
                  </a:cxn>
                  <a:cxn ang="0">
                    <a:pos x="439" y="243"/>
                  </a:cxn>
                  <a:cxn ang="0">
                    <a:pos x="474" y="362"/>
                  </a:cxn>
                  <a:cxn ang="0">
                    <a:pos x="394" y="288"/>
                  </a:cxn>
                  <a:cxn ang="0">
                    <a:pos x="334" y="140"/>
                  </a:cxn>
                  <a:cxn ang="0">
                    <a:pos x="246" y="96"/>
                  </a:cxn>
                  <a:cxn ang="0">
                    <a:pos x="141" y="96"/>
                  </a:cxn>
                  <a:cxn ang="0">
                    <a:pos x="0" y="126"/>
                  </a:cxn>
                  <a:cxn ang="0">
                    <a:pos x="35" y="74"/>
                  </a:cxn>
                  <a:cxn ang="0">
                    <a:pos x="122" y="0"/>
                  </a:cxn>
                </a:cxnLst>
                <a:rect l="0" t="0" r="r" b="b"/>
                <a:pathLst>
                  <a:path w="474" h="362">
                    <a:moveTo>
                      <a:pt x="122" y="0"/>
                    </a:moveTo>
                    <a:lnTo>
                      <a:pt x="263" y="0"/>
                    </a:lnTo>
                    <a:lnTo>
                      <a:pt x="334" y="30"/>
                    </a:lnTo>
                    <a:lnTo>
                      <a:pt x="394" y="126"/>
                    </a:lnTo>
                    <a:lnTo>
                      <a:pt x="439" y="243"/>
                    </a:lnTo>
                    <a:lnTo>
                      <a:pt x="474" y="362"/>
                    </a:lnTo>
                    <a:lnTo>
                      <a:pt x="394" y="288"/>
                    </a:lnTo>
                    <a:lnTo>
                      <a:pt x="334" y="140"/>
                    </a:lnTo>
                    <a:lnTo>
                      <a:pt x="246" y="96"/>
                    </a:lnTo>
                    <a:lnTo>
                      <a:pt x="141" y="96"/>
                    </a:lnTo>
                    <a:lnTo>
                      <a:pt x="0" y="126"/>
                    </a:lnTo>
                    <a:lnTo>
                      <a:pt x="35" y="74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1" name="Freeform 45"/>
              <p:cNvSpPr/>
              <p:nvPr/>
            </p:nvSpPr>
            <p:spPr bwMode="auto">
              <a:xfrm>
                <a:off x="5177" y="709"/>
                <a:ext cx="75" cy="188"/>
              </a:xfrm>
              <a:custGeom>
                <a:avLst/>
                <a:gdLst/>
                <a:ahLst/>
                <a:cxnLst>
                  <a:cxn ang="0">
                    <a:pos x="88" y="89"/>
                  </a:cxn>
                  <a:cxn ang="0">
                    <a:pos x="64" y="128"/>
                  </a:cxn>
                  <a:cxn ang="0">
                    <a:pos x="44" y="163"/>
                  </a:cxn>
                  <a:cxn ang="0">
                    <a:pos x="29" y="194"/>
                  </a:cxn>
                  <a:cxn ang="0">
                    <a:pos x="18" y="224"/>
                  </a:cxn>
                  <a:cxn ang="0">
                    <a:pos x="9" y="254"/>
                  </a:cxn>
                  <a:cxn ang="0">
                    <a:pos x="5" y="288"/>
                  </a:cxn>
                  <a:cxn ang="0">
                    <a:pos x="2" y="325"/>
                  </a:cxn>
                  <a:cxn ang="0">
                    <a:pos x="0" y="369"/>
                  </a:cxn>
                  <a:cxn ang="0">
                    <a:pos x="159" y="377"/>
                  </a:cxn>
                  <a:cxn ang="0">
                    <a:pos x="159" y="281"/>
                  </a:cxn>
                  <a:cxn ang="0">
                    <a:pos x="159" y="236"/>
                  </a:cxn>
                  <a:cxn ang="0">
                    <a:pos x="225" y="133"/>
                  </a:cxn>
                  <a:cxn ang="0">
                    <a:pos x="140" y="162"/>
                  </a:cxn>
                  <a:cxn ang="0">
                    <a:pos x="150" y="89"/>
                  </a:cxn>
                  <a:cxn ang="0">
                    <a:pos x="167" y="0"/>
                  </a:cxn>
                  <a:cxn ang="0">
                    <a:pos x="123" y="36"/>
                  </a:cxn>
                  <a:cxn ang="0">
                    <a:pos x="88" y="89"/>
                  </a:cxn>
                </a:cxnLst>
                <a:rect l="0" t="0" r="r" b="b"/>
                <a:pathLst>
                  <a:path w="225" h="377">
                    <a:moveTo>
                      <a:pt x="88" y="89"/>
                    </a:moveTo>
                    <a:lnTo>
                      <a:pt x="64" y="128"/>
                    </a:lnTo>
                    <a:lnTo>
                      <a:pt x="44" y="163"/>
                    </a:lnTo>
                    <a:lnTo>
                      <a:pt x="29" y="194"/>
                    </a:lnTo>
                    <a:lnTo>
                      <a:pt x="18" y="224"/>
                    </a:lnTo>
                    <a:lnTo>
                      <a:pt x="9" y="254"/>
                    </a:lnTo>
                    <a:lnTo>
                      <a:pt x="5" y="288"/>
                    </a:lnTo>
                    <a:lnTo>
                      <a:pt x="2" y="325"/>
                    </a:lnTo>
                    <a:lnTo>
                      <a:pt x="0" y="369"/>
                    </a:lnTo>
                    <a:lnTo>
                      <a:pt x="159" y="377"/>
                    </a:lnTo>
                    <a:lnTo>
                      <a:pt x="159" y="281"/>
                    </a:lnTo>
                    <a:lnTo>
                      <a:pt x="159" y="236"/>
                    </a:lnTo>
                    <a:lnTo>
                      <a:pt x="225" y="133"/>
                    </a:lnTo>
                    <a:lnTo>
                      <a:pt x="140" y="162"/>
                    </a:lnTo>
                    <a:lnTo>
                      <a:pt x="150" y="89"/>
                    </a:lnTo>
                    <a:lnTo>
                      <a:pt x="167" y="0"/>
                    </a:lnTo>
                    <a:lnTo>
                      <a:pt x="123" y="36"/>
                    </a:lnTo>
                    <a:lnTo>
                      <a:pt x="88" y="89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2" name="Freeform 46"/>
              <p:cNvSpPr/>
              <p:nvPr/>
            </p:nvSpPr>
            <p:spPr bwMode="auto">
              <a:xfrm>
                <a:off x="5039" y="531"/>
                <a:ext cx="136" cy="270"/>
              </a:xfrm>
              <a:custGeom>
                <a:avLst/>
                <a:gdLst/>
                <a:ahLst/>
                <a:cxnLst>
                  <a:cxn ang="0">
                    <a:pos x="243" y="0"/>
                  </a:cxn>
                  <a:cxn ang="0">
                    <a:pos x="243" y="60"/>
                  </a:cxn>
                  <a:cxn ang="0">
                    <a:pos x="259" y="98"/>
                  </a:cxn>
                  <a:cxn ang="0">
                    <a:pos x="269" y="129"/>
                  </a:cxn>
                  <a:cxn ang="0">
                    <a:pos x="269" y="189"/>
                  </a:cxn>
                  <a:cxn ang="0">
                    <a:pos x="269" y="229"/>
                  </a:cxn>
                  <a:cxn ang="0">
                    <a:pos x="269" y="259"/>
                  </a:cxn>
                  <a:cxn ang="0">
                    <a:pos x="305" y="302"/>
                  </a:cxn>
                  <a:cxn ang="0">
                    <a:pos x="285" y="324"/>
                  </a:cxn>
                  <a:cxn ang="0">
                    <a:pos x="219" y="384"/>
                  </a:cxn>
                  <a:cxn ang="0">
                    <a:pos x="142" y="388"/>
                  </a:cxn>
                  <a:cxn ang="0">
                    <a:pos x="76" y="440"/>
                  </a:cxn>
                  <a:cxn ang="0">
                    <a:pos x="20" y="478"/>
                  </a:cxn>
                  <a:cxn ang="0">
                    <a:pos x="0" y="522"/>
                  </a:cxn>
                  <a:cxn ang="0">
                    <a:pos x="45" y="517"/>
                  </a:cxn>
                  <a:cxn ang="0">
                    <a:pos x="76" y="478"/>
                  </a:cxn>
                  <a:cxn ang="0">
                    <a:pos x="91" y="448"/>
                  </a:cxn>
                  <a:cxn ang="0">
                    <a:pos x="137" y="444"/>
                  </a:cxn>
                  <a:cxn ang="0">
                    <a:pos x="127" y="478"/>
                  </a:cxn>
                  <a:cxn ang="0">
                    <a:pos x="127" y="508"/>
                  </a:cxn>
                  <a:cxn ang="0">
                    <a:pos x="173" y="538"/>
                  </a:cxn>
                  <a:cxn ang="0">
                    <a:pos x="183" y="517"/>
                  </a:cxn>
                  <a:cxn ang="0">
                    <a:pos x="157" y="504"/>
                  </a:cxn>
                  <a:cxn ang="0">
                    <a:pos x="157" y="465"/>
                  </a:cxn>
                  <a:cxn ang="0">
                    <a:pos x="203" y="435"/>
                  </a:cxn>
                  <a:cxn ang="0">
                    <a:pos x="243" y="435"/>
                  </a:cxn>
                  <a:cxn ang="0">
                    <a:pos x="275" y="435"/>
                  </a:cxn>
                  <a:cxn ang="0">
                    <a:pos x="275" y="400"/>
                  </a:cxn>
                  <a:cxn ang="0">
                    <a:pos x="296" y="367"/>
                  </a:cxn>
                  <a:cxn ang="0">
                    <a:pos x="335" y="345"/>
                  </a:cxn>
                  <a:cxn ang="0">
                    <a:pos x="381" y="367"/>
                  </a:cxn>
                  <a:cxn ang="0">
                    <a:pos x="387" y="319"/>
                  </a:cxn>
                  <a:cxn ang="0">
                    <a:pos x="361" y="269"/>
                  </a:cxn>
                  <a:cxn ang="0">
                    <a:pos x="335" y="255"/>
                  </a:cxn>
                  <a:cxn ang="0">
                    <a:pos x="361" y="225"/>
                  </a:cxn>
                  <a:cxn ang="0">
                    <a:pos x="407" y="225"/>
                  </a:cxn>
                  <a:cxn ang="0">
                    <a:pos x="407" y="189"/>
                  </a:cxn>
                  <a:cxn ang="0">
                    <a:pos x="351" y="189"/>
                  </a:cxn>
                  <a:cxn ang="0">
                    <a:pos x="327" y="189"/>
                  </a:cxn>
                  <a:cxn ang="0">
                    <a:pos x="327" y="163"/>
                  </a:cxn>
                  <a:cxn ang="0">
                    <a:pos x="345" y="116"/>
                  </a:cxn>
                  <a:cxn ang="0">
                    <a:pos x="309" y="141"/>
                  </a:cxn>
                  <a:cxn ang="0">
                    <a:pos x="299" y="116"/>
                  </a:cxn>
                  <a:cxn ang="0">
                    <a:pos x="299" y="86"/>
                  </a:cxn>
                  <a:cxn ang="0">
                    <a:pos x="289" y="13"/>
                  </a:cxn>
                  <a:cxn ang="0">
                    <a:pos x="243" y="0"/>
                  </a:cxn>
                </a:cxnLst>
                <a:rect l="0" t="0" r="r" b="b"/>
                <a:pathLst>
                  <a:path w="407" h="538">
                    <a:moveTo>
                      <a:pt x="243" y="0"/>
                    </a:moveTo>
                    <a:lnTo>
                      <a:pt x="243" y="60"/>
                    </a:lnTo>
                    <a:lnTo>
                      <a:pt x="259" y="98"/>
                    </a:lnTo>
                    <a:lnTo>
                      <a:pt x="269" y="129"/>
                    </a:lnTo>
                    <a:lnTo>
                      <a:pt x="269" y="189"/>
                    </a:lnTo>
                    <a:lnTo>
                      <a:pt x="269" y="229"/>
                    </a:lnTo>
                    <a:lnTo>
                      <a:pt x="269" y="259"/>
                    </a:lnTo>
                    <a:lnTo>
                      <a:pt x="305" y="302"/>
                    </a:lnTo>
                    <a:lnTo>
                      <a:pt x="285" y="324"/>
                    </a:lnTo>
                    <a:lnTo>
                      <a:pt x="219" y="384"/>
                    </a:lnTo>
                    <a:lnTo>
                      <a:pt x="142" y="388"/>
                    </a:lnTo>
                    <a:lnTo>
                      <a:pt x="76" y="440"/>
                    </a:lnTo>
                    <a:lnTo>
                      <a:pt x="20" y="478"/>
                    </a:lnTo>
                    <a:lnTo>
                      <a:pt x="0" y="522"/>
                    </a:lnTo>
                    <a:lnTo>
                      <a:pt x="45" y="517"/>
                    </a:lnTo>
                    <a:lnTo>
                      <a:pt x="76" y="478"/>
                    </a:lnTo>
                    <a:lnTo>
                      <a:pt x="91" y="448"/>
                    </a:lnTo>
                    <a:lnTo>
                      <a:pt x="137" y="444"/>
                    </a:lnTo>
                    <a:lnTo>
                      <a:pt x="127" y="478"/>
                    </a:lnTo>
                    <a:lnTo>
                      <a:pt x="127" y="508"/>
                    </a:lnTo>
                    <a:lnTo>
                      <a:pt x="173" y="538"/>
                    </a:lnTo>
                    <a:lnTo>
                      <a:pt x="183" y="517"/>
                    </a:lnTo>
                    <a:lnTo>
                      <a:pt x="157" y="504"/>
                    </a:lnTo>
                    <a:lnTo>
                      <a:pt x="157" y="465"/>
                    </a:lnTo>
                    <a:lnTo>
                      <a:pt x="203" y="435"/>
                    </a:lnTo>
                    <a:lnTo>
                      <a:pt x="243" y="435"/>
                    </a:lnTo>
                    <a:lnTo>
                      <a:pt x="275" y="435"/>
                    </a:lnTo>
                    <a:lnTo>
                      <a:pt x="275" y="400"/>
                    </a:lnTo>
                    <a:lnTo>
                      <a:pt x="296" y="367"/>
                    </a:lnTo>
                    <a:lnTo>
                      <a:pt x="335" y="345"/>
                    </a:lnTo>
                    <a:lnTo>
                      <a:pt x="381" y="367"/>
                    </a:lnTo>
                    <a:lnTo>
                      <a:pt x="387" y="319"/>
                    </a:lnTo>
                    <a:lnTo>
                      <a:pt x="361" y="269"/>
                    </a:lnTo>
                    <a:lnTo>
                      <a:pt x="335" y="255"/>
                    </a:lnTo>
                    <a:lnTo>
                      <a:pt x="361" y="225"/>
                    </a:lnTo>
                    <a:lnTo>
                      <a:pt x="407" y="225"/>
                    </a:lnTo>
                    <a:lnTo>
                      <a:pt x="407" y="189"/>
                    </a:lnTo>
                    <a:lnTo>
                      <a:pt x="351" y="189"/>
                    </a:lnTo>
                    <a:lnTo>
                      <a:pt x="327" y="189"/>
                    </a:lnTo>
                    <a:lnTo>
                      <a:pt x="327" y="163"/>
                    </a:lnTo>
                    <a:lnTo>
                      <a:pt x="345" y="116"/>
                    </a:lnTo>
                    <a:lnTo>
                      <a:pt x="309" y="141"/>
                    </a:lnTo>
                    <a:lnTo>
                      <a:pt x="299" y="116"/>
                    </a:lnTo>
                    <a:lnTo>
                      <a:pt x="299" y="86"/>
                    </a:lnTo>
                    <a:lnTo>
                      <a:pt x="289" y="13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3" name="Rectangle 47"/>
              <p:cNvSpPr>
                <a:spLocks noChangeArrowheads="1"/>
              </p:cNvSpPr>
              <p:nvPr/>
            </p:nvSpPr>
            <p:spPr bwMode="auto">
              <a:xfrm>
                <a:off x="5360" y="873"/>
                <a:ext cx="254" cy="30"/>
              </a:xfrm>
              <a:prstGeom prst="rect">
                <a:avLst/>
              </a:prstGeom>
              <a:solidFill>
                <a:srgbClr val="077ABA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84" name="Freeform 48"/>
              <p:cNvSpPr/>
              <p:nvPr/>
            </p:nvSpPr>
            <p:spPr bwMode="auto">
              <a:xfrm>
                <a:off x="5240" y="386"/>
                <a:ext cx="44" cy="13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" y="72"/>
                  </a:cxn>
                  <a:cxn ang="0">
                    <a:pos x="45" y="120"/>
                  </a:cxn>
                  <a:cxn ang="0">
                    <a:pos x="45" y="162"/>
                  </a:cxn>
                  <a:cxn ang="0">
                    <a:pos x="72" y="226"/>
                  </a:cxn>
                  <a:cxn ang="0">
                    <a:pos x="91" y="238"/>
                  </a:cxn>
                  <a:cxn ang="0">
                    <a:pos x="91" y="263"/>
                  </a:cxn>
                  <a:cxn ang="0">
                    <a:pos x="133" y="263"/>
                  </a:cxn>
                  <a:cxn ang="0">
                    <a:pos x="114" y="216"/>
                  </a:cxn>
                  <a:cxn ang="0">
                    <a:pos x="80" y="168"/>
                  </a:cxn>
                  <a:cxn ang="0">
                    <a:pos x="84" y="124"/>
                  </a:cxn>
                  <a:cxn ang="0">
                    <a:pos x="35" y="80"/>
                  </a:cxn>
                  <a:cxn ang="0">
                    <a:pos x="19" y="41"/>
                  </a:cxn>
                  <a:cxn ang="0">
                    <a:pos x="0" y="0"/>
                  </a:cxn>
                </a:cxnLst>
                <a:rect l="0" t="0" r="r" b="b"/>
                <a:pathLst>
                  <a:path w="133" h="263">
                    <a:moveTo>
                      <a:pt x="0" y="0"/>
                    </a:moveTo>
                    <a:lnTo>
                      <a:pt x="12" y="72"/>
                    </a:lnTo>
                    <a:lnTo>
                      <a:pt x="45" y="120"/>
                    </a:lnTo>
                    <a:lnTo>
                      <a:pt x="45" y="162"/>
                    </a:lnTo>
                    <a:lnTo>
                      <a:pt x="72" y="226"/>
                    </a:lnTo>
                    <a:lnTo>
                      <a:pt x="91" y="238"/>
                    </a:lnTo>
                    <a:lnTo>
                      <a:pt x="91" y="263"/>
                    </a:lnTo>
                    <a:lnTo>
                      <a:pt x="133" y="263"/>
                    </a:lnTo>
                    <a:lnTo>
                      <a:pt x="114" y="216"/>
                    </a:lnTo>
                    <a:lnTo>
                      <a:pt x="80" y="168"/>
                    </a:lnTo>
                    <a:lnTo>
                      <a:pt x="84" y="124"/>
                    </a:lnTo>
                    <a:lnTo>
                      <a:pt x="35" y="80"/>
                    </a:lnTo>
                    <a:lnTo>
                      <a:pt x="19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ADD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85" name="Group 14"/>
          <p:cNvGrpSpPr/>
          <p:nvPr/>
        </p:nvGrpSpPr>
        <p:grpSpPr bwMode="auto">
          <a:xfrm>
            <a:off x="2411761" y="5373288"/>
            <a:ext cx="585788" cy="1095375"/>
            <a:chOff x="4659" y="345"/>
            <a:chExt cx="369" cy="690"/>
          </a:xfrm>
        </p:grpSpPr>
        <p:sp>
          <p:nvSpPr>
            <p:cNvPr id="86" name="Freeform 15"/>
            <p:cNvSpPr/>
            <p:nvPr/>
          </p:nvSpPr>
          <p:spPr bwMode="auto">
            <a:xfrm>
              <a:off x="4708" y="602"/>
              <a:ext cx="310" cy="414"/>
            </a:xfrm>
            <a:custGeom>
              <a:avLst/>
              <a:gdLst/>
              <a:ahLst/>
              <a:cxnLst>
                <a:cxn ang="0">
                  <a:pos x="265" y="528"/>
                </a:cxn>
                <a:cxn ang="0">
                  <a:pos x="110" y="521"/>
                </a:cxn>
                <a:cxn ang="0">
                  <a:pos x="36" y="436"/>
                </a:cxn>
                <a:cxn ang="0">
                  <a:pos x="147" y="460"/>
                </a:cxn>
                <a:cxn ang="0">
                  <a:pos x="65" y="352"/>
                </a:cxn>
                <a:cxn ang="0">
                  <a:pos x="46" y="159"/>
                </a:cxn>
                <a:cxn ang="0">
                  <a:pos x="93" y="190"/>
                </a:cxn>
                <a:cxn ang="0">
                  <a:pos x="147" y="228"/>
                </a:cxn>
                <a:cxn ang="0">
                  <a:pos x="147" y="183"/>
                </a:cxn>
                <a:cxn ang="0">
                  <a:pos x="147" y="90"/>
                </a:cxn>
                <a:cxn ang="0">
                  <a:pos x="211" y="136"/>
                </a:cxn>
                <a:cxn ang="0">
                  <a:pos x="311" y="152"/>
                </a:cxn>
                <a:cxn ang="0">
                  <a:pos x="357" y="98"/>
                </a:cxn>
                <a:cxn ang="0">
                  <a:pos x="385" y="144"/>
                </a:cxn>
                <a:cxn ang="0">
                  <a:pos x="393" y="228"/>
                </a:cxn>
                <a:cxn ang="0">
                  <a:pos x="484" y="259"/>
                </a:cxn>
                <a:cxn ang="0">
                  <a:pos x="521" y="174"/>
                </a:cxn>
                <a:cxn ang="0">
                  <a:pos x="603" y="0"/>
                </a:cxn>
                <a:cxn ang="0">
                  <a:pos x="649" y="82"/>
                </a:cxn>
                <a:cxn ang="0">
                  <a:pos x="649" y="159"/>
                </a:cxn>
                <a:cxn ang="0">
                  <a:pos x="786" y="183"/>
                </a:cxn>
                <a:cxn ang="0">
                  <a:pos x="850" y="90"/>
                </a:cxn>
                <a:cxn ang="0">
                  <a:pos x="932" y="144"/>
                </a:cxn>
                <a:cxn ang="0">
                  <a:pos x="923" y="221"/>
                </a:cxn>
                <a:cxn ang="0">
                  <a:pos x="832" y="305"/>
                </a:cxn>
                <a:cxn ang="0">
                  <a:pos x="923" y="313"/>
                </a:cxn>
                <a:cxn ang="0">
                  <a:pos x="923" y="390"/>
                </a:cxn>
                <a:cxn ang="0">
                  <a:pos x="814" y="436"/>
                </a:cxn>
                <a:cxn ang="0">
                  <a:pos x="860" y="474"/>
                </a:cxn>
                <a:cxn ang="0">
                  <a:pos x="904" y="521"/>
                </a:cxn>
                <a:cxn ang="0">
                  <a:pos x="822" y="551"/>
                </a:cxn>
                <a:cxn ang="0">
                  <a:pos x="658" y="551"/>
                </a:cxn>
                <a:cxn ang="0">
                  <a:pos x="768" y="643"/>
                </a:cxn>
                <a:cxn ang="0">
                  <a:pos x="795" y="744"/>
                </a:cxn>
                <a:cxn ang="0">
                  <a:pos x="667" y="667"/>
                </a:cxn>
                <a:cxn ang="0">
                  <a:pos x="667" y="767"/>
                </a:cxn>
                <a:cxn ang="0">
                  <a:pos x="667" y="828"/>
                </a:cxn>
                <a:cxn ang="0">
                  <a:pos x="582" y="828"/>
                </a:cxn>
                <a:cxn ang="0">
                  <a:pos x="511" y="713"/>
                </a:cxn>
                <a:cxn ang="0">
                  <a:pos x="475" y="782"/>
                </a:cxn>
                <a:cxn ang="0">
                  <a:pos x="457" y="728"/>
                </a:cxn>
                <a:cxn ang="0">
                  <a:pos x="357" y="782"/>
                </a:cxn>
                <a:cxn ang="0">
                  <a:pos x="357" y="674"/>
                </a:cxn>
                <a:cxn ang="0">
                  <a:pos x="257" y="706"/>
                </a:cxn>
                <a:cxn ang="0">
                  <a:pos x="0" y="736"/>
                </a:cxn>
                <a:cxn ang="0">
                  <a:pos x="74" y="659"/>
                </a:cxn>
                <a:cxn ang="0">
                  <a:pos x="265" y="528"/>
                </a:cxn>
              </a:cxnLst>
              <a:rect l="0" t="0" r="r" b="b"/>
              <a:pathLst>
                <a:path w="932" h="828">
                  <a:moveTo>
                    <a:pt x="265" y="528"/>
                  </a:moveTo>
                  <a:lnTo>
                    <a:pt x="110" y="521"/>
                  </a:lnTo>
                  <a:lnTo>
                    <a:pt x="36" y="436"/>
                  </a:lnTo>
                  <a:lnTo>
                    <a:pt x="147" y="460"/>
                  </a:lnTo>
                  <a:lnTo>
                    <a:pt x="65" y="352"/>
                  </a:lnTo>
                  <a:lnTo>
                    <a:pt x="46" y="159"/>
                  </a:lnTo>
                  <a:lnTo>
                    <a:pt x="93" y="190"/>
                  </a:lnTo>
                  <a:lnTo>
                    <a:pt x="147" y="228"/>
                  </a:lnTo>
                  <a:lnTo>
                    <a:pt x="147" y="183"/>
                  </a:lnTo>
                  <a:lnTo>
                    <a:pt x="147" y="90"/>
                  </a:lnTo>
                  <a:lnTo>
                    <a:pt x="211" y="136"/>
                  </a:lnTo>
                  <a:lnTo>
                    <a:pt x="311" y="152"/>
                  </a:lnTo>
                  <a:lnTo>
                    <a:pt x="357" y="98"/>
                  </a:lnTo>
                  <a:lnTo>
                    <a:pt x="385" y="144"/>
                  </a:lnTo>
                  <a:lnTo>
                    <a:pt x="393" y="228"/>
                  </a:lnTo>
                  <a:lnTo>
                    <a:pt x="484" y="259"/>
                  </a:lnTo>
                  <a:lnTo>
                    <a:pt x="521" y="174"/>
                  </a:lnTo>
                  <a:lnTo>
                    <a:pt x="603" y="0"/>
                  </a:lnTo>
                  <a:lnTo>
                    <a:pt x="649" y="82"/>
                  </a:lnTo>
                  <a:lnTo>
                    <a:pt x="649" y="159"/>
                  </a:lnTo>
                  <a:lnTo>
                    <a:pt x="786" y="183"/>
                  </a:lnTo>
                  <a:lnTo>
                    <a:pt x="850" y="90"/>
                  </a:lnTo>
                  <a:lnTo>
                    <a:pt x="932" y="144"/>
                  </a:lnTo>
                  <a:lnTo>
                    <a:pt x="923" y="221"/>
                  </a:lnTo>
                  <a:lnTo>
                    <a:pt x="832" y="305"/>
                  </a:lnTo>
                  <a:lnTo>
                    <a:pt x="923" y="313"/>
                  </a:lnTo>
                  <a:lnTo>
                    <a:pt x="923" y="390"/>
                  </a:lnTo>
                  <a:lnTo>
                    <a:pt x="814" y="436"/>
                  </a:lnTo>
                  <a:lnTo>
                    <a:pt x="860" y="474"/>
                  </a:lnTo>
                  <a:lnTo>
                    <a:pt x="904" y="521"/>
                  </a:lnTo>
                  <a:lnTo>
                    <a:pt x="822" y="551"/>
                  </a:lnTo>
                  <a:lnTo>
                    <a:pt x="658" y="551"/>
                  </a:lnTo>
                  <a:lnTo>
                    <a:pt x="768" y="643"/>
                  </a:lnTo>
                  <a:lnTo>
                    <a:pt x="795" y="744"/>
                  </a:lnTo>
                  <a:lnTo>
                    <a:pt x="667" y="667"/>
                  </a:lnTo>
                  <a:lnTo>
                    <a:pt x="667" y="767"/>
                  </a:lnTo>
                  <a:lnTo>
                    <a:pt x="667" y="828"/>
                  </a:lnTo>
                  <a:lnTo>
                    <a:pt x="582" y="828"/>
                  </a:lnTo>
                  <a:lnTo>
                    <a:pt x="511" y="713"/>
                  </a:lnTo>
                  <a:lnTo>
                    <a:pt x="475" y="782"/>
                  </a:lnTo>
                  <a:lnTo>
                    <a:pt x="457" y="728"/>
                  </a:lnTo>
                  <a:lnTo>
                    <a:pt x="357" y="782"/>
                  </a:lnTo>
                  <a:lnTo>
                    <a:pt x="357" y="674"/>
                  </a:lnTo>
                  <a:lnTo>
                    <a:pt x="257" y="706"/>
                  </a:lnTo>
                  <a:lnTo>
                    <a:pt x="0" y="736"/>
                  </a:lnTo>
                  <a:lnTo>
                    <a:pt x="74" y="659"/>
                  </a:lnTo>
                  <a:lnTo>
                    <a:pt x="265" y="528"/>
                  </a:lnTo>
                  <a:close/>
                </a:path>
              </a:pathLst>
            </a:custGeom>
            <a:solidFill>
              <a:srgbClr val="289EE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7" name="Freeform 16"/>
            <p:cNvSpPr/>
            <p:nvPr/>
          </p:nvSpPr>
          <p:spPr bwMode="auto">
            <a:xfrm>
              <a:off x="4760" y="724"/>
              <a:ext cx="204" cy="196"/>
            </a:xfrm>
            <a:custGeom>
              <a:avLst/>
              <a:gdLst/>
              <a:ahLst/>
              <a:cxnLst>
                <a:cxn ang="0">
                  <a:pos x="365" y="57"/>
                </a:cxn>
                <a:cxn ang="0">
                  <a:pos x="483" y="0"/>
                </a:cxn>
                <a:cxn ang="0">
                  <a:pos x="483" y="77"/>
                </a:cxn>
                <a:cxn ang="0">
                  <a:pos x="567" y="31"/>
                </a:cxn>
                <a:cxn ang="0">
                  <a:pos x="567" y="85"/>
                </a:cxn>
                <a:cxn ang="0">
                  <a:pos x="493" y="169"/>
                </a:cxn>
                <a:cxn ang="0">
                  <a:pos x="603" y="123"/>
                </a:cxn>
                <a:cxn ang="0">
                  <a:pos x="557" y="200"/>
                </a:cxn>
                <a:cxn ang="0">
                  <a:pos x="612" y="230"/>
                </a:cxn>
                <a:cxn ang="0">
                  <a:pos x="557" y="246"/>
                </a:cxn>
                <a:cxn ang="0">
                  <a:pos x="495" y="288"/>
                </a:cxn>
                <a:cxn ang="0">
                  <a:pos x="439" y="307"/>
                </a:cxn>
                <a:cxn ang="0">
                  <a:pos x="475" y="385"/>
                </a:cxn>
                <a:cxn ang="0">
                  <a:pos x="393" y="361"/>
                </a:cxn>
                <a:cxn ang="0">
                  <a:pos x="328" y="277"/>
                </a:cxn>
                <a:cxn ang="0">
                  <a:pos x="328" y="354"/>
                </a:cxn>
                <a:cxn ang="0">
                  <a:pos x="273" y="392"/>
                </a:cxn>
                <a:cxn ang="0">
                  <a:pos x="273" y="307"/>
                </a:cxn>
                <a:cxn ang="0">
                  <a:pos x="183" y="377"/>
                </a:cxn>
                <a:cxn ang="0">
                  <a:pos x="109" y="385"/>
                </a:cxn>
                <a:cxn ang="0">
                  <a:pos x="201" y="293"/>
                </a:cxn>
                <a:cxn ang="0">
                  <a:pos x="0" y="216"/>
                </a:cxn>
                <a:cxn ang="0">
                  <a:pos x="137" y="185"/>
                </a:cxn>
                <a:cxn ang="0">
                  <a:pos x="36" y="85"/>
                </a:cxn>
                <a:cxn ang="0">
                  <a:pos x="118" y="99"/>
                </a:cxn>
                <a:cxn ang="0">
                  <a:pos x="118" y="7"/>
                </a:cxn>
                <a:cxn ang="0">
                  <a:pos x="229" y="123"/>
                </a:cxn>
                <a:cxn ang="0">
                  <a:pos x="237" y="54"/>
                </a:cxn>
                <a:cxn ang="0">
                  <a:pos x="308" y="50"/>
                </a:cxn>
                <a:cxn ang="0">
                  <a:pos x="365" y="57"/>
                </a:cxn>
              </a:cxnLst>
              <a:rect l="0" t="0" r="r" b="b"/>
              <a:pathLst>
                <a:path w="612" h="392">
                  <a:moveTo>
                    <a:pt x="365" y="57"/>
                  </a:moveTo>
                  <a:lnTo>
                    <a:pt x="483" y="0"/>
                  </a:lnTo>
                  <a:lnTo>
                    <a:pt x="483" y="77"/>
                  </a:lnTo>
                  <a:lnTo>
                    <a:pt x="567" y="31"/>
                  </a:lnTo>
                  <a:lnTo>
                    <a:pt x="567" y="85"/>
                  </a:lnTo>
                  <a:lnTo>
                    <a:pt x="493" y="169"/>
                  </a:lnTo>
                  <a:lnTo>
                    <a:pt x="603" y="123"/>
                  </a:lnTo>
                  <a:lnTo>
                    <a:pt x="557" y="200"/>
                  </a:lnTo>
                  <a:lnTo>
                    <a:pt x="612" y="230"/>
                  </a:lnTo>
                  <a:lnTo>
                    <a:pt x="557" y="246"/>
                  </a:lnTo>
                  <a:lnTo>
                    <a:pt x="495" y="288"/>
                  </a:lnTo>
                  <a:lnTo>
                    <a:pt x="439" y="307"/>
                  </a:lnTo>
                  <a:lnTo>
                    <a:pt x="475" y="385"/>
                  </a:lnTo>
                  <a:lnTo>
                    <a:pt x="393" y="361"/>
                  </a:lnTo>
                  <a:lnTo>
                    <a:pt x="328" y="277"/>
                  </a:lnTo>
                  <a:lnTo>
                    <a:pt x="328" y="354"/>
                  </a:lnTo>
                  <a:lnTo>
                    <a:pt x="273" y="392"/>
                  </a:lnTo>
                  <a:lnTo>
                    <a:pt x="273" y="307"/>
                  </a:lnTo>
                  <a:lnTo>
                    <a:pt x="183" y="377"/>
                  </a:lnTo>
                  <a:lnTo>
                    <a:pt x="109" y="385"/>
                  </a:lnTo>
                  <a:lnTo>
                    <a:pt x="201" y="293"/>
                  </a:lnTo>
                  <a:lnTo>
                    <a:pt x="0" y="216"/>
                  </a:lnTo>
                  <a:lnTo>
                    <a:pt x="137" y="185"/>
                  </a:lnTo>
                  <a:lnTo>
                    <a:pt x="36" y="85"/>
                  </a:lnTo>
                  <a:lnTo>
                    <a:pt x="118" y="99"/>
                  </a:lnTo>
                  <a:lnTo>
                    <a:pt x="118" y="7"/>
                  </a:lnTo>
                  <a:lnTo>
                    <a:pt x="229" y="123"/>
                  </a:lnTo>
                  <a:lnTo>
                    <a:pt x="237" y="54"/>
                  </a:lnTo>
                  <a:lnTo>
                    <a:pt x="308" y="50"/>
                  </a:lnTo>
                  <a:lnTo>
                    <a:pt x="365" y="57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8" name="Freeform 17"/>
            <p:cNvSpPr/>
            <p:nvPr/>
          </p:nvSpPr>
          <p:spPr bwMode="auto">
            <a:xfrm>
              <a:off x="4819" y="758"/>
              <a:ext cx="114" cy="142"/>
            </a:xfrm>
            <a:custGeom>
              <a:avLst/>
              <a:gdLst/>
              <a:ahLst/>
              <a:cxnLst>
                <a:cxn ang="0">
                  <a:pos x="64" y="175"/>
                </a:cxn>
                <a:cxn ang="0">
                  <a:pos x="0" y="115"/>
                </a:cxn>
                <a:cxn ang="0">
                  <a:pos x="71" y="127"/>
                </a:cxn>
                <a:cxn ang="0">
                  <a:pos x="71" y="55"/>
                </a:cxn>
                <a:cxn ang="0">
                  <a:pos x="85" y="0"/>
                </a:cxn>
                <a:cxn ang="0">
                  <a:pos x="121" y="67"/>
                </a:cxn>
                <a:cxn ang="0">
                  <a:pos x="164" y="12"/>
                </a:cxn>
                <a:cxn ang="0">
                  <a:pos x="164" y="79"/>
                </a:cxn>
                <a:cxn ang="0">
                  <a:pos x="242" y="31"/>
                </a:cxn>
                <a:cxn ang="0">
                  <a:pos x="321" y="25"/>
                </a:cxn>
                <a:cxn ang="0">
                  <a:pos x="229" y="73"/>
                </a:cxn>
                <a:cxn ang="0">
                  <a:pos x="229" y="139"/>
                </a:cxn>
                <a:cxn ang="0">
                  <a:pos x="314" y="109"/>
                </a:cxn>
                <a:cxn ang="0">
                  <a:pos x="292" y="157"/>
                </a:cxn>
                <a:cxn ang="0">
                  <a:pos x="343" y="163"/>
                </a:cxn>
                <a:cxn ang="0">
                  <a:pos x="256" y="187"/>
                </a:cxn>
                <a:cxn ang="0">
                  <a:pos x="321" y="283"/>
                </a:cxn>
                <a:cxn ang="0">
                  <a:pos x="229" y="235"/>
                </a:cxn>
                <a:cxn ang="0">
                  <a:pos x="229" y="265"/>
                </a:cxn>
                <a:cxn ang="0">
                  <a:pos x="164" y="229"/>
                </a:cxn>
                <a:cxn ang="0">
                  <a:pos x="164" y="175"/>
                </a:cxn>
                <a:cxn ang="0">
                  <a:pos x="107" y="235"/>
                </a:cxn>
                <a:cxn ang="0">
                  <a:pos x="36" y="253"/>
                </a:cxn>
                <a:cxn ang="0">
                  <a:pos x="64" y="175"/>
                </a:cxn>
              </a:cxnLst>
              <a:rect l="0" t="0" r="r" b="b"/>
              <a:pathLst>
                <a:path w="343" h="283">
                  <a:moveTo>
                    <a:pt x="64" y="175"/>
                  </a:moveTo>
                  <a:lnTo>
                    <a:pt x="0" y="115"/>
                  </a:lnTo>
                  <a:lnTo>
                    <a:pt x="71" y="127"/>
                  </a:lnTo>
                  <a:lnTo>
                    <a:pt x="71" y="55"/>
                  </a:lnTo>
                  <a:lnTo>
                    <a:pt x="85" y="0"/>
                  </a:lnTo>
                  <a:lnTo>
                    <a:pt x="121" y="67"/>
                  </a:lnTo>
                  <a:lnTo>
                    <a:pt x="164" y="12"/>
                  </a:lnTo>
                  <a:lnTo>
                    <a:pt x="164" y="79"/>
                  </a:lnTo>
                  <a:lnTo>
                    <a:pt x="242" y="31"/>
                  </a:lnTo>
                  <a:lnTo>
                    <a:pt x="321" y="25"/>
                  </a:lnTo>
                  <a:lnTo>
                    <a:pt x="229" y="73"/>
                  </a:lnTo>
                  <a:lnTo>
                    <a:pt x="229" y="139"/>
                  </a:lnTo>
                  <a:lnTo>
                    <a:pt x="314" y="109"/>
                  </a:lnTo>
                  <a:lnTo>
                    <a:pt x="292" y="157"/>
                  </a:lnTo>
                  <a:lnTo>
                    <a:pt x="343" y="163"/>
                  </a:lnTo>
                  <a:lnTo>
                    <a:pt x="256" y="187"/>
                  </a:lnTo>
                  <a:lnTo>
                    <a:pt x="321" y="283"/>
                  </a:lnTo>
                  <a:lnTo>
                    <a:pt x="229" y="235"/>
                  </a:lnTo>
                  <a:lnTo>
                    <a:pt x="229" y="265"/>
                  </a:lnTo>
                  <a:lnTo>
                    <a:pt x="164" y="229"/>
                  </a:lnTo>
                  <a:lnTo>
                    <a:pt x="164" y="175"/>
                  </a:lnTo>
                  <a:lnTo>
                    <a:pt x="107" y="235"/>
                  </a:lnTo>
                  <a:lnTo>
                    <a:pt x="36" y="253"/>
                  </a:lnTo>
                  <a:lnTo>
                    <a:pt x="64" y="175"/>
                  </a:lnTo>
                  <a:close/>
                </a:path>
              </a:pathLst>
            </a:custGeom>
            <a:solidFill>
              <a:srgbClr val="99FF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89" name="Rectangle 18"/>
            <p:cNvSpPr>
              <a:spLocks noChangeArrowheads="1"/>
            </p:cNvSpPr>
            <p:nvPr/>
          </p:nvSpPr>
          <p:spPr bwMode="auto">
            <a:xfrm>
              <a:off x="4659" y="872"/>
              <a:ext cx="76" cy="32"/>
            </a:xfrm>
            <a:prstGeom prst="rect">
              <a:avLst/>
            </a:prstGeom>
            <a:solidFill>
              <a:srgbClr val="077ABA"/>
            </a:solidFill>
            <a:ln w="9525">
              <a:noFill/>
              <a:miter lim="800000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0" name="Freeform 19"/>
            <p:cNvSpPr/>
            <p:nvPr/>
          </p:nvSpPr>
          <p:spPr bwMode="auto">
            <a:xfrm>
              <a:off x="4857" y="533"/>
              <a:ext cx="6" cy="186"/>
            </a:xfrm>
            <a:custGeom>
              <a:avLst/>
              <a:gdLst/>
              <a:ahLst/>
              <a:cxnLst>
                <a:cxn ang="0">
                  <a:pos x="9" y="372"/>
                </a:cxn>
                <a:cxn ang="0">
                  <a:pos x="0" y="0"/>
                </a:cxn>
                <a:cxn ang="0">
                  <a:pos x="19" y="78"/>
                </a:cxn>
                <a:cxn ang="0">
                  <a:pos x="19" y="287"/>
                </a:cxn>
                <a:cxn ang="0">
                  <a:pos x="9" y="372"/>
                </a:cxn>
              </a:cxnLst>
              <a:rect l="0" t="0" r="r" b="b"/>
              <a:pathLst>
                <a:path w="19" h="372">
                  <a:moveTo>
                    <a:pt x="9" y="372"/>
                  </a:moveTo>
                  <a:lnTo>
                    <a:pt x="0" y="0"/>
                  </a:lnTo>
                  <a:lnTo>
                    <a:pt x="19" y="78"/>
                  </a:lnTo>
                  <a:lnTo>
                    <a:pt x="19" y="287"/>
                  </a:lnTo>
                  <a:lnTo>
                    <a:pt x="9" y="372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1" name="Freeform 20"/>
            <p:cNvSpPr/>
            <p:nvPr/>
          </p:nvSpPr>
          <p:spPr bwMode="auto">
            <a:xfrm>
              <a:off x="4925" y="490"/>
              <a:ext cx="64" cy="217"/>
            </a:xfrm>
            <a:custGeom>
              <a:avLst/>
              <a:gdLst/>
              <a:ahLst/>
              <a:cxnLst>
                <a:cxn ang="0">
                  <a:pos x="0" y="434"/>
                </a:cxn>
                <a:cxn ang="0">
                  <a:pos x="194" y="0"/>
                </a:cxn>
                <a:cxn ang="0">
                  <a:pos x="157" y="125"/>
                </a:cxn>
                <a:cxn ang="0">
                  <a:pos x="56" y="372"/>
                </a:cxn>
                <a:cxn ang="0">
                  <a:pos x="0" y="434"/>
                </a:cxn>
              </a:cxnLst>
              <a:rect l="0" t="0" r="r" b="b"/>
              <a:pathLst>
                <a:path w="194" h="434">
                  <a:moveTo>
                    <a:pt x="0" y="434"/>
                  </a:moveTo>
                  <a:lnTo>
                    <a:pt x="194" y="0"/>
                  </a:lnTo>
                  <a:lnTo>
                    <a:pt x="157" y="125"/>
                  </a:lnTo>
                  <a:lnTo>
                    <a:pt x="56" y="372"/>
                  </a:lnTo>
                  <a:lnTo>
                    <a:pt x="0" y="434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2" name="Freeform 21"/>
            <p:cNvSpPr/>
            <p:nvPr/>
          </p:nvSpPr>
          <p:spPr bwMode="auto">
            <a:xfrm>
              <a:off x="4706" y="623"/>
              <a:ext cx="83" cy="92"/>
            </a:xfrm>
            <a:custGeom>
              <a:avLst/>
              <a:gdLst/>
              <a:ahLst/>
              <a:cxnLst>
                <a:cxn ang="0">
                  <a:pos x="250" y="185"/>
                </a:cxn>
                <a:cxn ang="0">
                  <a:pos x="0" y="0"/>
                </a:cxn>
                <a:cxn ang="0">
                  <a:pos x="37" y="36"/>
                </a:cxn>
                <a:cxn ang="0">
                  <a:pos x="175" y="154"/>
                </a:cxn>
                <a:cxn ang="0">
                  <a:pos x="250" y="185"/>
                </a:cxn>
              </a:cxnLst>
              <a:rect l="0" t="0" r="r" b="b"/>
              <a:pathLst>
                <a:path w="250" h="185">
                  <a:moveTo>
                    <a:pt x="250" y="185"/>
                  </a:moveTo>
                  <a:lnTo>
                    <a:pt x="0" y="0"/>
                  </a:lnTo>
                  <a:lnTo>
                    <a:pt x="37" y="36"/>
                  </a:lnTo>
                  <a:lnTo>
                    <a:pt x="175" y="154"/>
                  </a:lnTo>
                  <a:lnTo>
                    <a:pt x="250" y="185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3" name="Freeform 22"/>
            <p:cNvSpPr/>
            <p:nvPr/>
          </p:nvSpPr>
          <p:spPr bwMode="auto">
            <a:xfrm>
              <a:off x="4731" y="443"/>
              <a:ext cx="61" cy="180"/>
            </a:xfrm>
            <a:custGeom>
              <a:avLst/>
              <a:gdLst/>
              <a:ahLst/>
              <a:cxnLst>
                <a:cxn ang="0">
                  <a:pos x="100" y="218"/>
                </a:cxn>
                <a:cxn ang="0">
                  <a:pos x="0" y="0"/>
                </a:cxn>
                <a:cxn ang="0">
                  <a:pos x="35" y="77"/>
                </a:cxn>
                <a:cxn ang="0">
                  <a:pos x="92" y="133"/>
                </a:cxn>
                <a:cxn ang="0">
                  <a:pos x="184" y="358"/>
                </a:cxn>
                <a:cxn ang="0">
                  <a:pos x="100" y="218"/>
                </a:cxn>
              </a:cxnLst>
              <a:rect l="0" t="0" r="r" b="b"/>
              <a:pathLst>
                <a:path w="184" h="358">
                  <a:moveTo>
                    <a:pt x="100" y="218"/>
                  </a:moveTo>
                  <a:lnTo>
                    <a:pt x="0" y="0"/>
                  </a:lnTo>
                  <a:lnTo>
                    <a:pt x="35" y="77"/>
                  </a:lnTo>
                  <a:lnTo>
                    <a:pt x="92" y="133"/>
                  </a:lnTo>
                  <a:lnTo>
                    <a:pt x="184" y="358"/>
                  </a:lnTo>
                  <a:lnTo>
                    <a:pt x="100" y="218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4" name="Freeform 23"/>
            <p:cNvSpPr/>
            <p:nvPr/>
          </p:nvSpPr>
          <p:spPr bwMode="auto">
            <a:xfrm>
              <a:off x="4958" y="471"/>
              <a:ext cx="16" cy="20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0" y="40"/>
                </a:cxn>
                <a:cxn ang="0">
                  <a:pos x="47" y="40"/>
                </a:cxn>
                <a:cxn ang="0">
                  <a:pos x="16" y="0"/>
                </a:cxn>
              </a:cxnLst>
              <a:rect l="0" t="0" r="r" b="b"/>
              <a:pathLst>
                <a:path w="47" h="40">
                  <a:moveTo>
                    <a:pt x="16" y="0"/>
                  </a:moveTo>
                  <a:lnTo>
                    <a:pt x="0" y="40"/>
                  </a:lnTo>
                  <a:lnTo>
                    <a:pt x="47" y="4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5" name="Freeform 24"/>
            <p:cNvSpPr/>
            <p:nvPr/>
          </p:nvSpPr>
          <p:spPr bwMode="auto">
            <a:xfrm>
              <a:off x="5011" y="617"/>
              <a:ext cx="17" cy="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9"/>
                </a:cxn>
                <a:cxn ang="0">
                  <a:pos x="51" y="39"/>
                </a:cxn>
                <a:cxn ang="0">
                  <a:pos x="0" y="0"/>
                </a:cxn>
              </a:cxnLst>
              <a:rect l="0" t="0" r="r" b="b"/>
              <a:pathLst>
                <a:path w="51" h="39">
                  <a:moveTo>
                    <a:pt x="0" y="0"/>
                  </a:moveTo>
                  <a:lnTo>
                    <a:pt x="0" y="39"/>
                  </a:lnTo>
                  <a:lnTo>
                    <a:pt x="51" y="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6" name="Freeform 25"/>
            <p:cNvSpPr/>
            <p:nvPr/>
          </p:nvSpPr>
          <p:spPr bwMode="auto">
            <a:xfrm>
              <a:off x="4748" y="345"/>
              <a:ext cx="17" cy="42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0" y="84"/>
                </a:cxn>
                <a:cxn ang="0">
                  <a:pos x="53" y="54"/>
                </a:cxn>
                <a:cxn ang="0">
                  <a:pos x="23" y="0"/>
                </a:cxn>
              </a:cxnLst>
              <a:rect l="0" t="0" r="r" b="b"/>
              <a:pathLst>
                <a:path w="53" h="84">
                  <a:moveTo>
                    <a:pt x="23" y="0"/>
                  </a:moveTo>
                  <a:lnTo>
                    <a:pt x="0" y="84"/>
                  </a:lnTo>
                  <a:lnTo>
                    <a:pt x="53" y="54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7" name="Freeform 26"/>
            <p:cNvSpPr/>
            <p:nvPr/>
          </p:nvSpPr>
          <p:spPr bwMode="auto">
            <a:xfrm>
              <a:off x="4814" y="518"/>
              <a:ext cx="12" cy="24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0" y="45"/>
                </a:cxn>
                <a:cxn ang="0">
                  <a:pos x="36" y="49"/>
                </a:cxn>
                <a:cxn ang="0">
                  <a:pos x="8" y="0"/>
                </a:cxn>
              </a:cxnLst>
              <a:rect l="0" t="0" r="r" b="b"/>
              <a:pathLst>
                <a:path w="36" h="49">
                  <a:moveTo>
                    <a:pt x="8" y="0"/>
                  </a:moveTo>
                  <a:lnTo>
                    <a:pt x="0" y="45"/>
                  </a:lnTo>
                  <a:lnTo>
                    <a:pt x="36" y="4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8" name="Freeform 27"/>
            <p:cNvSpPr/>
            <p:nvPr/>
          </p:nvSpPr>
          <p:spPr bwMode="auto">
            <a:xfrm>
              <a:off x="4677" y="564"/>
              <a:ext cx="20" cy="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60"/>
                </a:cxn>
                <a:cxn ang="0">
                  <a:pos x="59" y="0"/>
                </a:cxn>
                <a:cxn ang="0">
                  <a:pos x="0" y="0"/>
                </a:cxn>
              </a:cxnLst>
              <a:rect l="0" t="0" r="r" b="b"/>
              <a:pathLst>
                <a:path w="59" h="60">
                  <a:moveTo>
                    <a:pt x="0" y="0"/>
                  </a:moveTo>
                  <a:lnTo>
                    <a:pt x="6" y="60"/>
                  </a:lnTo>
                  <a:lnTo>
                    <a:pt x="5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7F7F7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9" name="Freeform 28"/>
            <p:cNvSpPr/>
            <p:nvPr/>
          </p:nvSpPr>
          <p:spPr bwMode="auto">
            <a:xfrm>
              <a:off x="4958" y="1005"/>
              <a:ext cx="20" cy="3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1"/>
                </a:cxn>
                <a:cxn ang="0">
                  <a:pos x="60" y="61"/>
                </a:cxn>
                <a:cxn ang="0">
                  <a:pos x="0" y="0"/>
                </a:cxn>
              </a:cxnLst>
              <a:rect l="0" t="0" r="r" b="b"/>
              <a:pathLst>
                <a:path w="60" h="61">
                  <a:moveTo>
                    <a:pt x="0" y="0"/>
                  </a:moveTo>
                  <a:lnTo>
                    <a:pt x="0" y="61"/>
                  </a:lnTo>
                  <a:lnTo>
                    <a:pt x="60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C1FF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00" name="Group 29"/>
          <p:cNvGrpSpPr/>
          <p:nvPr/>
        </p:nvGrpSpPr>
        <p:grpSpPr bwMode="auto">
          <a:xfrm>
            <a:off x="2792799" y="5068410"/>
            <a:ext cx="1109663" cy="1219200"/>
            <a:chOff x="4896" y="0"/>
            <a:chExt cx="699" cy="768"/>
          </a:xfrm>
        </p:grpSpPr>
        <p:sp>
          <p:nvSpPr>
            <p:cNvPr id="101" name="Freeform 30"/>
            <p:cNvSpPr/>
            <p:nvPr/>
          </p:nvSpPr>
          <p:spPr bwMode="auto">
            <a:xfrm>
              <a:off x="4896" y="624"/>
              <a:ext cx="181" cy="144"/>
            </a:xfrm>
            <a:custGeom>
              <a:avLst/>
              <a:gdLst/>
              <a:ahLst/>
              <a:cxnLst>
                <a:cxn ang="0">
                  <a:pos x="542" y="48"/>
                </a:cxn>
                <a:cxn ang="0">
                  <a:pos x="477" y="0"/>
                </a:cxn>
                <a:cxn ang="0">
                  <a:pos x="0" y="282"/>
                </a:cxn>
                <a:cxn ang="0">
                  <a:pos x="28" y="288"/>
                </a:cxn>
                <a:cxn ang="0">
                  <a:pos x="449" y="66"/>
                </a:cxn>
                <a:cxn ang="0">
                  <a:pos x="506" y="108"/>
                </a:cxn>
                <a:cxn ang="0">
                  <a:pos x="542" y="48"/>
                </a:cxn>
              </a:cxnLst>
              <a:rect l="0" t="0" r="r" b="b"/>
              <a:pathLst>
                <a:path w="542" h="288">
                  <a:moveTo>
                    <a:pt x="542" y="48"/>
                  </a:moveTo>
                  <a:lnTo>
                    <a:pt x="477" y="0"/>
                  </a:lnTo>
                  <a:lnTo>
                    <a:pt x="0" y="282"/>
                  </a:lnTo>
                  <a:lnTo>
                    <a:pt x="28" y="288"/>
                  </a:lnTo>
                  <a:lnTo>
                    <a:pt x="449" y="66"/>
                  </a:lnTo>
                  <a:lnTo>
                    <a:pt x="506" y="108"/>
                  </a:lnTo>
                  <a:lnTo>
                    <a:pt x="542" y="48"/>
                  </a:lnTo>
                  <a:close/>
                </a:path>
              </a:pathLst>
            </a:custGeom>
            <a:solidFill>
              <a:srgbClr val="000016"/>
            </a:solidFill>
            <a:ln w="9525">
              <a:noFill/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102" name="Group 31"/>
            <p:cNvGrpSpPr/>
            <p:nvPr/>
          </p:nvGrpSpPr>
          <p:grpSpPr bwMode="auto">
            <a:xfrm>
              <a:off x="4992" y="0"/>
              <a:ext cx="603" cy="718"/>
              <a:chOff x="5011" y="188"/>
              <a:chExt cx="603" cy="718"/>
            </a:xfrm>
          </p:grpSpPr>
          <p:sp>
            <p:nvSpPr>
              <p:cNvPr id="103" name="Freeform 32"/>
              <p:cNvSpPr/>
              <p:nvPr/>
            </p:nvSpPr>
            <p:spPr bwMode="auto">
              <a:xfrm>
                <a:off x="5011" y="188"/>
                <a:ext cx="522" cy="713"/>
              </a:xfrm>
              <a:custGeom>
                <a:avLst/>
                <a:gdLst/>
                <a:ahLst/>
                <a:cxnLst>
                  <a:cxn ang="0">
                    <a:pos x="250" y="37"/>
                  </a:cxn>
                  <a:cxn ang="0">
                    <a:pos x="293" y="16"/>
                  </a:cxn>
                  <a:cxn ang="0">
                    <a:pos x="338" y="8"/>
                  </a:cxn>
                  <a:cxn ang="0">
                    <a:pos x="391" y="3"/>
                  </a:cxn>
                  <a:cxn ang="0">
                    <a:pos x="474" y="19"/>
                  </a:cxn>
                  <a:cxn ang="0">
                    <a:pos x="497" y="101"/>
                  </a:cxn>
                  <a:cxn ang="0">
                    <a:pos x="544" y="160"/>
                  </a:cxn>
                  <a:cxn ang="0">
                    <a:pos x="647" y="155"/>
                  </a:cxn>
                  <a:cxn ang="0">
                    <a:pos x="1076" y="213"/>
                  </a:cxn>
                  <a:cxn ang="0">
                    <a:pos x="1267" y="329"/>
                  </a:cxn>
                  <a:cxn ang="0">
                    <a:pos x="1380" y="418"/>
                  </a:cxn>
                  <a:cxn ang="0">
                    <a:pos x="1416" y="434"/>
                  </a:cxn>
                  <a:cxn ang="0">
                    <a:pos x="1427" y="451"/>
                  </a:cxn>
                  <a:cxn ang="0">
                    <a:pos x="1426" y="473"/>
                  </a:cxn>
                  <a:cxn ang="0">
                    <a:pos x="1423" y="509"/>
                  </a:cxn>
                  <a:cxn ang="0">
                    <a:pos x="1475" y="562"/>
                  </a:cxn>
                  <a:cxn ang="0">
                    <a:pos x="1492" y="630"/>
                  </a:cxn>
                  <a:cxn ang="0">
                    <a:pos x="1567" y="708"/>
                  </a:cxn>
                  <a:cxn ang="0">
                    <a:pos x="1555" y="810"/>
                  </a:cxn>
                  <a:cxn ang="0">
                    <a:pos x="1567" y="911"/>
                  </a:cxn>
                  <a:cxn ang="0">
                    <a:pos x="1558" y="971"/>
                  </a:cxn>
                  <a:cxn ang="0">
                    <a:pos x="1537" y="1020"/>
                  </a:cxn>
                  <a:cxn ang="0">
                    <a:pos x="1495" y="1072"/>
                  </a:cxn>
                  <a:cxn ang="0">
                    <a:pos x="1406" y="1183"/>
                  </a:cxn>
                  <a:cxn ang="0">
                    <a:pos x="1375" y="1419"/>
                  </a:cxn>
                  <a:cxn ang="0">
                    <a:pos x="500" y="1264"/>
                  </a:cxn>
                  <a:cxn ang="0">
                    <a:pos x="483" y="1175"/>
                  </a:cxn>
                  <a:cxn ang="0">
                    <a:pos x="438" y="1219"/>
                  </a:cxn>
                  <a:cxn ang="0">
                    <a:pos x="377" y="1285"/>
                  </a:cxn>
                  <a:cxn ang="0">
                    <a:pos x="175" y="1271"/>
                  </a:cxn>
                  <a:cxn ang="0">
                    <a:pos x="87" y="1211"/>
                  </a:cxn>
                  <a:cxn ang="0">
                    <a:pos x="228" y="1093"/>
                  </a:cxn>
                  <a:cxn ang="0">
                    <a:pos x="387" y="1005"/>
                  </a:cxn>
                  <a:cxn ang="0">
                    <a:pos x="359" y="946"/>
                  </a:cxn>
                  <a:cxn ang="0">
                    <a:pos x="359" y="822"/>
                  </a:cxn>
                  <a:cxn ang="0">
                    <a:pos x="333" y="666"/>
                  </a:cxn>
                  <a:cxn ang="0">
                    <a:pos x="192" y="608"/>
                  </a:cxn>
                  <a:cxn ang="0">
                    <a:pos x="96" y="505"/>
                  </a:cxn>
                  <a:cxn ang="0">
                    <a:pos x="0" y="349"/>
                  </a:cxn>
                  <a:cxn ang="0">
                    <a:pos x="70" y="179"/>
                  </a:cxn>
                  <a:cxn ang="0">
                    <a:pos x="184" y="68"/>
                  </a:cxn>
                </a:cxnLst>
                <a:rect l="0" t="0" r="r" b="b"/>
                <a:pathLst>
                  <a:path w="1567" h="1426">
                    <a:moveTo>
                      <a:pt x="227" y="54"/>
                    </a:moveTo>
                    <a:lnTo>
                      <a:pt x="250" y="37"/>
                    </a:lnTo>
                    <a:lnTo>
                      <a:pt x="272" y="25"/>
                    </a:lnTo>
                    <a:lnTo>
                      <a:pt x="293" y="16"/>
                    </a:lnTo>
                    <a:lnTo>
                      <a:pt x="315" y="12"/>
                    </a:lnTo>
                    <a:lnTo>
                      <a:pt x="338" y="8"/>
                    </a:lnTo>
                    <a:lnTo>
                      <a:pt x="364" y="6"/>
                    </a:lnTo>
                    <a:lnTo>
                      <a:pt x="391" y="3"/>
                    </a:lnTo>
                    <a:lnTo>
                      <a:pt x="423" y="0"/>
                    </a:lnTo>
                    <a:lnTo>
                      <a:pt x="474" y="19"/>
                    </a:lnTo>
                    <a:lnTo>
                      <a:pt x="497" y="54"/>
                    </a:lnTo>
                    <a:lnTo>
                      <a:pt x="497" y="101"/>
                    </a:lnTo>
                    <a:lnTo>
                      <a:pt x="544" y="116"/>
                    </a:lnTo>
                    <a:lnTo>
                      <a:pt x="544" y="160"/>
                    </a:lnTo>
                    <a:lnTo>
                      <a:pt x="572" y="175"/>
                    </a:lnTo>
                    <a:lnTo>
                      <a:pt x="647" y="155"/>
                    </a:lnTo>
                    <a:lnTo>
                      <a:pt x="886" y="155"/>
                    </a:lnTo>
                    <a:lnTo>
                      <a:pt x="1076" y="213"/>
                    </a:lnTo>
                    <a:lnTo>
                      <a:pt x="1134" y="253"/>
                    </a:lnTo>
                    <a:lnTo>
                      <a:pt x="1267" y="329"/>
                    </a:lnTo>
                    <a:lnTo>
                      <a:pt x="1319" y="374"/>
                    </a:lnTo>
                    <a:lnTo>
                      <a:pt x="1380" y="418"/>
                    </a:lnTo>
                    <a:lnTo>
                      <a:pt x="1401" y="425"/>
                    </a:lnTo>
                    <a:lnTo>
                      <a:pt x="1416" y="434"/>
                    </a:lnTo>
                    <a:lnTo>
                      <a:pt x="1423" y="441"/>
                    </a:lnTo>
                    <a:lnTo>
                      <a:pt x="1427" y="451"/>
                    </a:lnTo>
                    <a:lnTo>
                      <a:pt x="1427" y="461"/>
                    </a:lnTo>
                    <a:lnTo>
                      <a:pt x="1426" y="473"/>
                    </a:lnTo>
                    <a:lnTo>
                      <a:pt x="1424" y="490"/>
                    </a:lnTo>
                    <a:lnTo>
                      <a:pt x="1423" y="509"/>
                    </a:lnTo>
                    <a:lnTo>
                      <a:pt x="1475" y="529"/>
                    </a:lnTo>
                    <a:lnTo>
                      <a:pt x="1475" y="562"/>
                    </a:lnTo>
                    <a:lnTo>
                      <a:pt x="1492" y="597"/>
                    </a:lnTo>
                    <a:lnTo>
                      <a:pt x="1492" y="630"/>
                    </a:lnTo>
                    <a:lnTo>
                      <a:pt x="1509" y="664"/>
                    </a:lnTo>
                    <a:lnTo>
                      <a:pt x="1567" y="708"/>
                    </a:lnTo>
                    <a:lnTo>
                      <a:pt x="1567" y="752"/>
                    </a:lnTo>
                    <a:lnTo>
                      <a:pt x="1555" y="810"/>
                    </a:lnTo>
                    <a:lnTo>
                      <a:pt x="1567" y="873"/>
                    </a:lnTo>
                    <a:lnTo>
                      <a:pt x="1567" y="911"/>
                    </a:lnTo>
                    <a:lnTo>
                      <a:pt x="1564" y="944"/>
                    </a:lnTo>
                    <a:lnTo>
                      <a:pt x="1558" y="971"/>
                    </a:lnTo>
                    <a:lnTo>
                      <a:pt x="1550" y="996"/>
                    </a:lnTo>
                    <a:lnTo>
                      <a:pt x="1537" y="1020"/>
                    </a:lnTo>
                    <a:lnTo>
                      <a:pt x="1519" y="1045"/>
                    </a:lnTo>
                    <a:lnTo>
                      <a:pt x="1495" y="1072"/>
                    </a:lnTo>
                    <a:lnTo>
                      <a:pt x="1463" y="1103"/>
                    </a:lnTo>
                    <a:lnTo>
                      <a:pt x="1406" y="1183"/>
                    </a:lnTo>
                    <a:lnTo>
                      <a:pt x="1358" y="1296"/>
                    </a:lnTo>
                    <a:lnTo>
                      <a:pt x="1375" y="1419"/>
                    </a:lnTo>
                    <a:lnTo>
                      <a:pt x="492" y="1426"/>
                    </a:lnTo>
                    <a:lnTo>
                      <a:pt x="500" y="1264"/>
                    </a:lnTo>
                    <a:lnTo>
                      <a:pt x="552" y="1167"/>
                    </a:lnTo>
                    <a:lnTo>
                      <a:pt x="483" y="1175"/>
                    </a:lnTo>
                    <a:lnTo>
                      <a:pt x="438" y="1167"/>
                    </a:lnTo>
                    <a:lnTo>
                      <a:pt x="438" y="1219"/>
                    </a:lnTo>
                    <a:lnTo>
                      <a:pt x="395" y="1227"/>
                    </a:lnTo>
                    <a:lnTo>
                      <a:pt x="377" y="1285"/>
                    </a:lnTo>
                    <a:lnTo>
                      <a:pt x="237" y="1315"/>
                    </a:lnTo>
                    <a:lnTo>
                      <a:pt x="175" y="1271"/>
                    </a:lnTo>
                    <a:lnTo>
                      <a:pt x="96" y="1271"/>
                    </a:lnTo>
                    <a:lnTo>
                      <a:pt x="87" y="1211"/>
                    </a:lnTo>
                    <a:lnTo>
                      <a:pt x="132" y="1159"/>
                    </a:lnTo>
                    <a:lnTo>
                      <a:pt x="228" y="1093"/>
                    </a:lnTo>
                    <a:lnTo>
                      <a:pt x="308" y="1078"/>
                    </a:lnTo>
                    <a:lnTo>
                      <a:pt x="387" y="1005"/>
                    </a:lnTo>
                    <a:lnTo>
                      <a:pt x="387" y="982"/>
                    </a:lnTo>
                    <a:lnTo>
                      <a:pt x="359" y="946"/>
                    </a:lnTo>
                    <a:lnTo>
                      <a:pt x="359" y="888"/>
                    </a:lnTo>
                    <a:lnTo>
                      <a:pt x="359" y="822"/>
                    </a:lnTo>
                    <a:lnTo>
                      <a:pt x="333" y="755"/>
                    </a:lnTo>
                    <a:lnTo>
                      <a:pt x="333" y="666"/>
                    </a:lnTo>
                    <a:lnTo>
                      <a:pt x="237" y="603"/>
                    </a:lnTo>
                    <a:lnTo>
                      <a:pt x="192" y="608"/>
                    </a:lnTo>
                    <a:lnTo>
                      <a:pt x="84" y="560"/>
                    </a:lnTo>
                    <a:lnTo>
                      <a:pt x="96" y="505"/>
                    </a:lnTo>
                    <a:lnTo>
                      <a:pt x="36" y="437"/>
                    </a:lnTo>
                    <a:lnTo>
                      <a:pt x="0" y="349"/>
                    </a:lnTo>
                    <a:lnTo>
                      <a:pt x="17" y="245"/>
                    </a:lnTo>
                    <a:lnTo>
                      <a:pt x="70" y="179"/>
                    </a:lnTo>
                    <a:lnTo>
                      <a:pt x="141" y="98"/>
                    </a:lnTo>
                    <a:lnTo>
                      <a:pt x="184" y="68"/>
                    </a:lnTo>
                    <a:lnTo>
                      <a:pt x="227" y="54"/>
                    </a:lnTo>
                    <a:close/>
                  </a:path>
                </a:pathLst>
              </a:custGeom>
              <a:solidFill>
                <a:srgbClr val="00000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4" name="Freeform 33"/>
              <p:cNvSpPr/>
              <p:nvPr/>
            </p:nvSpPr>
            <p:spPr bwMode="auto">
              <a:xfrm>
                <a:off x="5011" y="344"/>
                <a:ext cx="192" cy="183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0" y="90"/>
                  </a:cxn>
                  <a:cxn ang="0">
                    <a:pos x="41" y="147"/>
                  </a:cxn>
                  <a:cxn ang="0">
                    <a:pos x="120" y="195"/>
                  </a:cxn>
                  <a:cxn ang="0">
                    <a:pos x="200" y="186"/>
                  </a:cxn>
                  <a:cxn ang="0">
                    <a:pos x="311" y="152"/>
                  </a:cxn>
                  <a:cxn ang="0">
                    <a:pos x="425" y="200"/>
                  </a:cxn>
                  <a:cxn ang="0">
                    <a:pos x="385" y="263"/>
                  </a:cxn>
                  <a:cxn ang="0">
                    <a:pos x="341" y="266"/>
                  </a:cxn>
                  <a:cxn ang="0">
                    <a:pos x="232" y="290"/>
                  </a:cxn>
                  <a:cxn ang="0">
                    <a:pos x="317" y="347"/>
                  </a:cxn>
                  <a:cxn ang="0">
                    <a:pos x="419" y="365"/>
                  </a:cxn>
                  <a:cxn ang="0">
                    <a:pos x="487" y="365"/>
                  </a:cxn>
                  <a:cxn ang="0">
                    <a:pos x="576" y="323"/>
                  </a:cxn>
                  <a:cxn ang="0">
                    <a:pos x="537" y="247"/>
                  </a:cxn>
                  <a:cxn ang="0">
                    <a:pos x="475" y="147"/>
                  </a:cxn>
                  <a:cxn ang="0">
                    <a:pos x="317" y="33"/>
                  </a:cxn>
                  <a:cxn ang="0">
                    <a:pos x="203" y="0"/>
                  </a:cxn>
                  <a:cxn ang="0">
                    <a:pos x="74" y="14"/>
                  </a:cxn>
                  <a:cxn ang="0">
                    <a:pos x="71" y="14"/>
                  </a:cxn>
                  <a:cxn ang="0">
                    <a:pos x="61" y="15"/>
                  </a:cxn>
                  <a:cxn ang="0">
                    <a:pos x="48" y="18"/>
                  </a:cxn>
                  <a:cxn ang="0">
                    <a:pos x="34" y="19"/>
                  </a:cxn>
                  <a:cxn ang="0">
                    <a:pos x="19" y="20"/>
                  </a:cxn>
                  <a:cxn ang="0">
                    <a:pos x="8" y="2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576" h="365">
                    <a:moveTo>
                      <a:pt x="0" y="24"/>
                    </a:moveTo>
                    <a:lnTo>
                      <a:pt x="0" y="90"/>
                    </a:lnTo>
                    <a:lnTo>
                      <a:pt x="41" y="147"/>
                    </a:lnTo>
                    <a:lnTo>
                      <a:pt x="120" y="195"/>
                    </a:lnTo>
                    <a:lnTo>
                      <a:pt x="200" y="186"/>
                    </a:lnTo>
                    <a:lnTo>
                      <a:pt x="311" y="152"/>
                    </a:lnTo>
                    <a:lnTo>
                      <a:pt x="425" y="200"/>
                    </a:lnTo>
                    <a:lnTo>
                      <a:pt x="385" y="263"/>
                    </a:lnTo>
                    <a:lnTo>
                      <a:pt x="341" y="266"/>
                    </a:lnTo>
                    <a:lnTo>
                      <a:pt x="232" y="290"/>
                    </a:lnTo>
                    <a:lnTo>
                      <a:pt x="317" y="347"/>
                    </a:lnTo>
                    <a:lnTo>
                      <a:pt x="419" y="365"/>
                    </a:lnTo>
                    <a:lnTo>
                      <a:pt x="487" y="365"/>
                    </a:lnTo>
                    <a:lnTo>
                      <a:pt x="576" y="323"/>
                    </a:lnTo>
                    <a:lnTo>
                      <a:pt x="537" y="247"/>
                    </a:lnTo>
                    <a:lnTo>
                      <a:pt x="475" y="147"/>
                    </a:lnTo>
                    <a:lnTo>
                      <a:pt x="317" y="33"/>
                    </a:lnTo>
                    <a:lnTo>
                      <a:pt x="203" y="0"/>
                    </a:lnTo>
                    <a:lnTo>
                      <a:pt x="74" y="14"/>
                    </a:lnTo>
                    <a:lnTo>
                      <a:pt x="71" y="14"/>
                    </a:lnTo>
                    <a:lnTo>
                      <a:pt x="61" y="15"/>
                    </a:lnTo>
                    <a:lnTo>
                      <a:pt x="48" y="18"/>
                    </a:lnTo>
                    <a:lnTo>
                      <a:pt x="34" y="19"/>
                    </a:lnTo>
                    <a:lnTo>
                      <a:pt x="19" y="20"/>
                    </a:lnTo>
                    <a:lnTo>
                      <a:pt x="8" y="2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5" name="Freeform 34"/>
              <p:cNvSpPr/>
              <p:nvPr/>
            </p:nvSpPr>
            <p:spPr bwMode="auto">
              <a:xfrm>
                <a:off x="5046" y="454"/>
                <a:ext cx="83" cy="33"/>
              </a:xfrm>
              <a:custGeom>
                <a:avLst/>
                <a:gdLst/>
                <a:ahLst/>
                <a:cxnLst>
                  <a:cxn ang="0">
                    <a:pos x="0" y="23"/>
                  </a:cxn>
                  <a:cxn ang="0">
                    <a:pos x="174" y="0"/>
                  </a:cxn>
                  <a:cxn ang="0">
                    <a:pos x="249" y="42"/>
                  </a:cxn>
                  <a:cxn ang="0">
                    <a:pos x="100" y="66"/>
                  </a:cxn>
                  <a:cxn ang="0">
                    <a:pos x="0" y="23"/>
                  </a:cxn>
                </a:cxnLst>
                <a:rect l="0" t="0" r="r" b="b"/>
                <a:pathLst>
                  <a:path w="249" h="66">
                    <a:moveTo>
                      <a:pt x="0" y="23"/>
                    </a:moveTo>
                    <a:lnTo>
                      <a:pt x="174" y="0"/>
                    </a:lnTo>
                    <a:lnTo>
                      <a:pt x="249" y="42"/>
                    </a:lnTo>
                    <a:lnTo>
                      <a:pt x="100" y="66"/>
                    </a:lnTo>
                    <a:lnTo>
                      <a:pt x="0" y="23"/>
                    </a:lnTo>
                    <a:close/>
                  </a:path>
                </a:pathLst>
              </a:custGeom>
              <a:solidFill>
                <a:srgbClr val="87F7F7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6" name="Freeform 35"/>
              <p:cNvSpPr/>
              <p:nvPr/>
            </p:nvSpPr>
            <p:spPr bwMode="auto">
              <a:xfrm>
                <a:off x="5158" y="501"/>
                <a:ext cx="174" cy="142"/>
              </a:xfrm>
              <a:custGeom>
                <a:avLst/>
                <a:gdLst/>
                <a:ahLst/>
                <a:cxnLst>
                  <a:cxn ang="0">
                    <a:pos x="152" y="109"/>
                  </a:cxn>
                  <a:cxn ang="0">
                    <a:pos x="108" y="90"/>
                  </a:cxn>
                  <a:cxn ang="0">
                    <a:pos x="52" y="0"/>
                  </a:cxn>
                  <a:cxn ang="0">
                    <a:pos x="0" y="9"/>
                  </a:cxn>
                  <a:cxn ang="0">
                    <a:pos x="0" y="51"/>
                  </a:cxn>
                  <a:cxn ang="0">
                    <a:pos x="52" y="85"/>
                  </a:cxn>
                  <a:cxn ang="0">
                    <a:pos x="52" y="143"/>
                  </a:cxn>
                  <a:cxn ang="0">
                    <a:pos x="96" y="189"/>
                  </a:cxn>
                  <a:cxn ang="0">
                    <a:pos x="135" y="228"/>
                  </a:cxn>
                  <a:cxn ang="0">
                    <a:pos x="175" y="247"/>
                  </a:cxn>
                  <a:cxn ang="0">
                    <a:pos x="232" y="242"/>
                  </a:cxn>
                  <a:cxn ang="0">
                    <a:pos x="314" y="242"/>
                  </a:cxn>
                  <a:cxn ang="0">
                    <a:pos x="381" y="283"/>
                  </a:cxn>
                  <a:cxn ang="0">
                    <a:pos x="522" y="283"/>
                  </a:cxn>
                  <a:cxn ang="0">
                    <a:pos x="501" y="209"/>
                  </a:cxn>
                  <a:cxn ang="0">
                    <a:pos x="393" y="204"/>
                  </a:cxn>
                  <a:cxn ang="0">
                    <a:pos x="275" y="199"/>
                  </a:cxn>
                  <a:cxn ang="0">
                    <a:pos x="246" y="167"/>
                  </a:cxn>
                  <a:cxn ang="0">
                    <a:pos x="187" y="157"/>
                  </a:cxn>
                  <a:cxn ang="0">
                    <a:pos x="152" y="109"/>
                  </a:cxn>
                </a:cxnLst>
                <a:rect l="0" t="0" r="r" b="b"/>
                <a:pathLst>
                  <a:path w="522" h="283">
                    <a:moveTo>
                      <a:pt x="152" y="109"/>
                    </a:moveTo>
                    <a:lnTo>
                      <a:pt x="108" y="90"/>
                    </a:lnTo>
                    <a:lnTo>
                      <a:pt x="52" y="0"/>
                    </a:lnTo>
                    <a:lnTo>
                      <a:pt x="0" y="9"/>
                    </a:lnTo>
                    <a:lnTo>
                      <a:pt x="0" y="51"/>
                    </a:lnTo>
                    <a:lnTo>
                      <a:pt x="52" y="85"/>
                    </a:lnTo>
                    <a:lnTo>
                      <a:pt x="52" y="143"/>
                    </a:lnTo>
                    <a:lnTo>
                      <a:pt x="96" y="189"/>
                    </a:lnTo>
                    <a:lnTo>
                      <a:pt x="135" y="228"/>
                    </a:lnTo>
                    <a:lnTo>
                      <a:pt x="175" y="247"/>
                    </a:lnTo>
                    <a:lnTo>
                      <a:pt x="232" y="242"/>
                    </a:lnTo>
                    <a:lnTo>
                      <a:pt x="314" y="242"/>
                    </a:lnTo>
                    <a:lnTo>
                      <a:pt x="381" y="283"/>
                    </a:lnTo>
                    <a:lnTo>
                      <a:pt x="522" y="283"/>
                    </a:lnTo>
                    <a:lnTo>
                      <a:pt x="501" y="209"/>
                    </a:lnTo>
                    <a:lnTo>
                      <a:pt x="393" y="204"/>
                    </a:lnTo>
                    <a:lnTo>
                      <a:pt x="275" y="199"/>
                    </a:lnTo>
                    <a:lnTo>
                      <a:pt x="246" y="167"/>
                    </a:lnTo>
                    <a:lnTo>
                      <a:pt x="187" y="157"/>
                    </a:lnTo>
                    <a:lnTo>
                      <a:pt x="152" y="109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7" name="Freeform 36"/>
              <p:cNvSpPr/>
              <p:nvPr/>
            </p:nvSpPr>
            <p:spPr bwMode="auto">
              <a:xfrm>
                <a:off x="5202" y="485"/>
                <a:ext cx="48" cy="83"/>
              </a:xfrm>
              <a:custGeom>
                <a:avLst/>
                <a:gdLst/>
                <a:ahLst/>
                <a:cxnLst>
                  <a:cxn ang="0">
                    <a:pos x="44" y="0"/>
                  </a:cxn>
                  <a:cxn ang="0">
                    <a:pos x="0" y="0"/>
                  </a:cxn>
                  <a:cxn ang="0">
                    <a:pos x="0" y="43"/>
                  </a:cxn>
                  <a:cxn ang="0">
                    <a:pos x="44" y="72"/>
                  </a:cxn>
                  <a:cxn ang="0">
                    <a:pos x="73" y="119"/>
                  </a:cxn>
                  <a:cxn ang="0">
                    <a:pos x="73" y="157"/>
                  </a:cxn>
                  <a:cxn ang="0">
                    <a:pos x="121" y="167"/>
                  </a:cxn>
                  <a:cxn ang="0">
                    <a:pos x="144" y="143"/>
                  </a:cxn>
                  <a:cxn ang="0">
                    <a:pos x="144" y="82"/>
                  </a:cxn>
                  <a:cxn ang="0">
                    <a:pos x="105" y="63"/>
                  </a:cxn>
                  <a:cxn ang="0">
                    <a:pos x="73" y="34"/>
                  </a:cxn>
                  <a:cxn ang="0">
                    <a:pos x="44" y="0"/>
                  </a:cxn>
                </a:cxnLst>
                <a:rect l="0" t="0" r="r" b="b"/>
                <a:pathLst>
                  <a:path w="144" h="167">
                    <a:moveTo>
                      <a:pt x="44" y="0"/>
                    </a:moveTo>
                    <a:lnTo>
                      <a:pt x="0" y="0"/>
                    </a:lnTo>
                    <a:lnTo>
                      <a:pt x="0" y="43"/>
                    </a:lnTo>
                    <a:lnTo>
                      <a:pt x="44" y="72"/>
                    </a:lnTo>
                    <a:lnTo>
                      <a:pt x="73" y="119"/>
                    </a:lnTo>
                    <a:lnTo>
                      <a:pt x="73" y="157"/>
                    </a:lnTo>
                    <a:lnTo>
                      <a:pt x="121" y="167"/>
                    </a:lnTo>
                    <a:lnTo>
                      <a:pt x="144" y="143"/>
                    </a:lnTo>
                    <a:lnTo>
                      <a:pt x="144" y="82"/>
                    </a:lnTo>
                    <a:lnTo>
                      <a:pt x="105" y="63"/>
                    </a:lnTo>
                    <a:lnTo>
                      <a:pt x="73" y="34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8" name="Freeform 37"/>
              <p:cNvSpPr/>
              <p:nvPr/>
            </p:nvSpPr>
            <p:spPr bwMode="auto">
              <a:xfrm>
                <a:off x="5263" y="534"/>
                <a:ext cx="47" cy="41"/>
              </a:xfrm>
              <a:custGeom>
                <a:avLst/>
                <a:gdLst/>
                <a:ahLst/>
                <a:cxnLst>
                  <a:cxn ang="0">
                    <a:pos x="0" y="43"/>
                  </a:cxn>
                  <a:cxn ang="0">
                    <a:pos x="56" y="0"/>
                  </a:cxn>
                  <a:cxn ang="0">
                    <a:pos x="119" y="33"/>
                  </a:cxn>
                  <a:cxn ang="0">
                    <a:pos x="141" y="72"/>
                  </a:cxn>
                  <a:cxn ang="0">
                    <a:pos x="102" y="81"/>
                  </a:cxn>
                  <a:cxn ang="0">
                    <a:pos x="56" y="81"/>
                  </a:cxn>
                  <a:cxn ang="0">
                    <a:pos x="0" y="43"/>
                  </a:cxn>
                </a:cxnLst>
                <a:rect l="0" t="0" r="r" b="b"/>
                <a:pathLst>
                  <a:path w="141" h="81">
                    <a:moveTo>
                      <a:pt x="0" y="43"/>
                    </a:moveTo>
                    <a:lnTo>
                      <a:pt x="56" y="0"/>
                    </a:lnTo>
                    <a:lnTo>
                      <a:pt x="119" y="33"/>
                    </a:lnTo>
                    <a:lnTo>
                      <a:pt x="141" y="72"/>
                    </a:lnTo>
                    <a:lnTo>
                      <a:pt x="102" y="81"/>
                    </a:lnTo>
                    <a:lnTo>
                      <a:pt x="56" y="81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09" name="Freeform 38"/>
              <p:cNvSpPr/>
              <p:nvPr/>
            </p:nvSpPr>
            <p:spPr bwMode="auto">
              <a:xfrm>
                <a:off x="5299" y="527"/>
                <a:ext cx="29" cy="41"/>
              </a:xfrm>
              <a:custGeom>
                <a:avLst/>
                <a:gdLst/>
                <a:ahLst/>
                <a:cxnLst>
                  <a:cxn ang="0">
                    <a:pos x="0" y="29"/>
                  </a:cxn>
                  <a:cxn ang="0">
                    <a:pos x="6" y="0"/>
                  </a:cxn>
                  <a:cxn ang="0">
                    <a:pos x="45" y="15"/>
                  </a:cxn>
                  <a:cxn ang="0">
                    <a:pos x="87" y="82"/>
                  </a:cxn>
                  <a:cxn ang="0">
                    <a:pos x="45" y="48"/>
                  </a:cxn>
                  <a:cxn ang="0">
                    <a:pos x="0" y="29"/>
                  </a:cxn>
                </a:cxnLst>
                <a:rect l="0" t="0" r="r" b="b"/>
                <a:pathLst>
                  <a:path w="87" h="82">
                    <a:moveTo>
                      <a:pt x="0" y="29"/>
                    </a:moveTo>
                    <a:lnTo>
                      <a:pt x="6" y="0"/>
                    </a:lnTo>
                    <a:lnTo>
                      <a:pt x="45" y="15"/>
                    </a:lnTo>
                    <a:lnTo>
                      <a:pt x="87" y="82"/>
                    </a:lnTo>
                    <a:lnTo>
                      <a:pt x="45" y="48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0" name="Freeform 39"/>
              <p:cNvSpPr/>
              <p:nvPr/>
            </p:nvSpPr>
            <p:spPr bwMode="auto">
              <a:xfrm>
                <a:off x="5253" y="331"/>
                <a:ext cx="86" cy="175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0" y="60"/>
                  </a:cxn>
                  <a:cxn ang="0">
                    <a:pos x="6" y="119"/>
                  </a:cxn>
                  <a:cxn ang="0">
                    <a:pos x="20" y="173"/>
                  </a:cxn>
                  <a:cxn ang="0">
                    <a:pos x="41" y="203"/>
                  </a:cxn>
                  <a:cxn ang="0">
                    <a:pos x="121" y="271"/>
                  </a:cxn>
                  <a:cxn ang="0">
                    <a:pos x="126" y="313"/>
                  </a:cxn>
                  <a:cxn ang="0">
                    <a:pos x="167" y="351"/>
                  </a:cxn>
                  <a:cxn ang="0">
                    <a:pos x="193" y="326"/>
                  </a:cxn>
                  <a:cxn ang="0">
                    <a:pos x="193" y="266"/>
                  </a:cxn>
                  <a:cxn ang="0">
                    <a:pos x="242" y="224"/>
                  </a:cxn>
                  <a:cxn ang="0">
                    <a:pos x="256" y="186"/>
                  </a:cxn>
                  <a:cxn ang="0">
                    <a:pos x="256" y="119"/>
                  </a:cxn>
                  <a:cxn ang="0">
                    <a:pos x="223" y="144"/>
                  </a:cxn>
                  <a:cxn ang="0">
                    <a:pos x="185" y="169"/>
                  </a:cxn>
                  <a:cxn ang="0">
                    <a:pos x="141" y="208"/>
                  </a:cxn>
                  <a:cxn ang="0">
                    <a:pos x="136" y="178"/>
                  </a:cxn>
                  <a:cxn ang="0">
                    <a:pos x="157" y="136"/>
                  </a:cxn>
                  <a:cxn ang="0">
                    <a:pos x="162" y="85"/>
                  </a:cxn>
                  <a:cxn ang="0">
                    <a:pos x="151" y="47"/>
                  </a:cxn>
                  <a:cxn ang="0">
                    <a:pos x="121" y="68"/>
                  </a:cxn>
                  <a:cxn ang="0">
                    <a:pos x="86" y="85"/>
                  </a:cxn>
                  <a:cxn ang="0">
                    <a:pos x="60" y="88"/>
                  </a:cxn>
                  <a:cxn ang="0">
                    <a:pos x="43" y="38"/>
                  </a:cxn>
                  <a:cxn ang="0">
                    <a:pos x="30" y="0"/>
                  </a:cxn>
                  <a:cxn ang="0">
                    <a:pos x="0" y="5"/>
                  </a:cxn>
                </a:cxnLst>
                <a:rect l="0" t="0" r="r" b="b"/>
                <a:pathLst>
                  <a:path w="256" h="351">
                    <a:moveTo>
                      <a:pt x="0" y="5"/>
                    </a:moveTo>
                    <a:lnTo>
                      <a:pt x="0" y="60"/>
                    </a:lnTo>
                    <a:lnTo>
                      <a:pt x="6" y="119"/>
                    </a:lnTo>
                    <a:lnTo>
                      <a:pt x="20" y="173"/>
                    </a:lnTo>
                    <a:lnTo>
                      <a:pt x="41" y="203"/>
                    </a:lnTo>
                    <a:lnTo>
                      <a:pt x="121" y="271"/>
                    </a:lnTo>
                    <a:lnTo>
                      <a:pt x="126" y="313"/>
                    </a:lnTo>
                    <a:lnTo>
                      <a:pt x="167" y="351"/>
                    </a:lnTo>
                    <a:lnTo>
                      <a:pt x="193" y="326"/>
                    </a:lnTo>
                    <a:lnTo>
                      <a:pt x="193" y="266"/>
                    </a:lnTo>
                    <a:lnTo>
                      <a:pt x="242" y="224"/>
                    </a:lnTo>
                    <a:lnTo>
                      <a:pt x="256" y="186"/>
                    </a:lnTo>
                    <a:lnTo>
                      <a:pt x="256" y="119"/>
                    </a:lnTo>
                    <a:lnTo>
                      <a:pt x="223" y="144"/>
                    </a:lnTo>
                    <a:lnTo>
                      <a:pt x="185" y="169"/>
                    </a:lnTo>
                    <a:lnTo>
                      <a:pt x="141" y="208"/>
                    </a:lnTo>
                    <a:lnTo>
                      <a:pt x="136" y="178"/>
                    </a:lnTo>
                    <a:lnTo>
                      <a:pt x="157" y="136"/>
                    </a:lnTo>
                    <a:lnTo>
                      <a:pt x="162" y="85"/>
                    </a:lnTo>
                    <a:lnTo>
                      <a:pt x="151" y="47"/>
                    </a:lnTo>
                    <a:lnTo>
                      <a:pt x="121" y="68"/>
                    </a:lnTo>
                    <a:lnTo>
                      <a:pt x="86" y="85"/>
                    </a:lnTo>
                    <a:lnTo>
                      <a:pt x="60" y="88"/>
                    </a:lnTo>
                    <a:lnTo>
                      <a:pt x="43" y="38"/>
                    </a:lnTo>
                    <a:lnTo>
                      <a:pt x="30" y="0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66ADD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1" name="Freeform 40"/>
              <p:cNvSpPr/>
              <p:nvPr/>
            </p:nvSpPr>
            <p:spPr bwMode="auto">
              <a:xfrm>
                <a:off x="5224" y="360"/>
                <a:ext cx="29" cy="135"/>
              </a:xfrm>
              <a:custGeom>
                <a:avLst/>
                <a:gdLst/>
                <a:ahLst/>
                <a:cxnLst>
                  <a:cxn ang="0">
                    <a:pos x="57" y="173"/>
                  </a:cxn>
                  <a:cxn ang="0">
                    <a:pos x="57" y="206"/>
                  </a:cxn>
                  <a:cxn ang="0">
                    <a:pos x="87" y="270"/>
                  </a:cxn>
                  <a:cxn ang="0">
                    <a:pos x="35" y="253"/>
                  </a:cxn>
                  <a:cxn ang="0">
                    <a:pos x="21" y="190"/>
                  </a:cxn>
                  <a:cxn ang="0">
                    <a:pos x="21" y="126"/>
                  </a:cxn>
                  <a:cxn ang="0">
                    <a:pos x="0" y="92"/>
                  </a:cxn>
                  <a:cxn ang="0">
                    <a:pos x="0" y="59"/>
                  </a:cxn>
                  <a:cxn ang="0">
                    <a:pos x="0" y="0"/>
                  </a:cxn>
                  <a:cxn ang="0">
                    <a:pos x="15" y="67"/>
                  </a:cxn>
                  <a:cxn ang="0">
                    <a:pos x="31" y="134"/>
                  </a:cxn>
                  <a:cxn ang="0">
                    <a:pos x="57" y="173"/>
                  </a:cxn>
                </a:cxnLst>
                <a:rect l="0" t="0" r="r" b="b"/>
                <a:pathLst>
                  <a:path w="87" h="270">
                    <a:moveTo>
                      <a:pt x="57" y="173"/>
                    </a:moveTo>
                    <a:lnTo>
                      <a:pt x="57" y="206"/>
                    </a:lnTo>
                    <a:lnTo>
                      <a:pt x="87" y="270"/>
                    </a:lnTo>
                    <a:lnTo>
                      <a:pt x="35" y="253"/>
                    </a:lnTo>
                    <a:lnTo>
                      <a:pt x="21" y="190"/>
                    </a:lnTo>
                    <a:lnTo>
                      <a:pt x="21" y="126"/>
                    </a:lnTo>
                    <a:lnTo>
                      <a:pt x="0" y="92"/>
                    </a:lnTo>
                    <a:lnTo>
                      <a:pt x="0" y="59"/>
                    </a:lnTo>
                    <a:lnTo>
                      <a:pt x="0" y="0"/>
                    </a:lnTo>
                    <a:lnTo>
                      <a:pt x="15" y="67"/>
                    </a:lnTo>
                    <a:lnTo>
                      <a:pt x="31" y="134"/>
                    </a:lnTo>
                    <a:lnTo>
                      <a:pt x="57" y="173"/>
                    </a:lnTo>
                    <a:close/>
                  </a:path>
                </a:pathLst>
              </a:custGeom>
              <a:solidFill>
                <a:srgbClr val="66ADD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2" name="Freeform 41"/>
              <p:cNvSpPr/>
              <p:nvPr/>
            </p:nvSpPr>
            <p:spPr bwMode="auto">
              <a:xfrm>
                <a:off x="5303" y="657"/>
                <a:ext cx="96" cy="249"/>
              </a:xfrm>
              <a:custGeom>
                <a:avLst/>
                <a:gdLst/>
                <a:ahLst/>
                <a:cxnLst>
                  <a:cxn ang="0">
                    <a:pos x="165" y="15"/>
                  </a:cxn>
                  <a:cxn ang="0">
                    <a:pos x="140" y="60"/>
                  </a:cxn>
                  <a:cxn ang="0">
                    <a:pos x="140" y="125"/>
                  </a:cxn>
                  <a:cxn ang="0">
                    <a:pos x="86" y="177"/>
                  </a:cxn>
                  <a:cxn ang="0">
                    <a:pos x="60" y="244"/>
                  </a:cxn>
                  <a:cxn ang="0">
                    <a:pos x="30" y="274"/>
                  </a:cxn>
                  <a:cxn ang="0">
                    <a:pos x="11" y="302"/>
                  </a:cxn>
                  <a:cxn ang="0">
                    <a:pos x="1" y="329"/>
                  </a:cxn>
                  <a:cxn ang="0">
                    <a:pos x="0" y="356"/>
                  </a:cxn>
                  <a:cxn ang="0">
                    <a:pos x="1" y="385"/>
                  </a:cxn>
                  <a:cxn ang="0">
                    <a:pos x="4" y="417"/>
                  </a:cxn>
                  <a:cxn ang="0">
                    <a:pos x="4" y="454"/>
                  </a:cxn>
                  <a:cxn ang="0">
                    <a:pos x="1" y="497"/>
                  </a:cxn>
                  <a:cxn ang="0">
                    <a:pos x="148" y="473"/>
                  </a:cxn>
                  <a:cxn ang="0">
                    <a:pos x="165" y="370"/>
                  </a:cxn>
                  <a:cxn ang="0">
                    <a:pos x="210" y="289"/>
                  </a:cxn>
                  <a:cxn ang="0">
                    <a:pos x="165" y="259"/>
                  </a:cxn>
                  <a:cxn ang="0">
                    <a:pos x="165" y="207"/>
                  </a:cxn>
                  <a:cxn ang="0">
                    <a:pos x="174" y="155"/>
                  </a:cxn>
                  <a:cxn ang="0">
                    <a:pos x="262" y="184"/>
                  </a:cxn>
                  <a:cxn ang="0">
                    <a:pos x="236" y="133"/>
                  </a:cxn>
                  <a:cxn ang="0">
                    <a:pos x="191" y="104"/>
                  </a:cxn>
                  <a:cxn ang="0">
                    <a:pos x="200" y="60"/>
                  </a:cxn>
                  <a:cxn ang="0">
                    <a:pos x="288" y="88"/>
                  </a:cxn>
                  <a:cxn ang="0">
                    <a:pos x="279" y="22"/>
                  </a:cxn>
                  <a:cxn ang="0">
                    <a:pos x="227" y="0"/>
                  </a:cxn>
                  <a:cxn ang="0">
                    <a:pos x="165" y="15"/>
                  </a:cxn>
                </a:cxnLst>
                <a:rect l="0" t="0" r="r" b="b"/>
                <a:pathLst>
                  <a:path w="288" h="497">
                    <a:moveTo>
                      <a:pt x="165" y="15"/>
                    </a:moveTo>
                    <a:lnTo>
                      <a:pt x="140" y="60"/>
                    </a:lnTo>
                    <a:lnTo>
                      <a:pt x="140" y="125"/>
                    </a:lnTo>
                    <a:lnTo>
                      <a:pt x="86" y="177"/>
                    </a:lnTo>
                    <a:lnTo>
                      <a:pt x="60" y="244"/>
                    </a:lnTo>
                    <a:lnTo>
                      <a:pt x="30" y="274"/>
                    </a:lnTo>
                    <a:lnTo>
                      <a:pt x="11" y="302"/>
                    </a:lnTo>
                    <a:lnTo>
                      <a:pt x="1" y="329"/>
                    </a:lnTo>
                    <a:lnTo>
                      <a:pt x="0" y="356"/>
                    </a:lnTo>
                    <a:lnTo>
                      <a:pt x="1" y="385"/>
                    </a:lnTo>
                    <a:lnTo>
                      <a:pt x="4" y="417"/>
                    </a:lnTo>
                    <a:lnTo>
                      <a:pt x="4" y="454"/>
                    </a:lnTo>
                    <a:lnTo>
                      <a:pt x="1" y="497"/>
                    </a:lnTo>
                    <a:lnTo>
                      <a:pt x="148" y="473"/>
                    </a:lnTo>
                    <a:lnTo>
                      <a:pt x="165" y="370"/>
                    </a:lnTo>
                    <a:lnTo>
                      <a:pt x="210" y="289"/>
                    </a:lnTo>
                    <a:lnTo>
                      <a:pt x="165" y="259"/>
                    </a:lnTo>
                    <a:lnTo>
                      <a:pt x="165" y="207"/>
                    </a:lnTo>
                    <a:lnTo>
                      <a:pt x="174" y="155"/>
                    </a:lnTo>
                    <a:lnTo>
                      <a:pt x="262" y="184"/>
                    </a:lnTo>
                    <a:lnTo>
                      <a:pt x="236" y="133"/>
                    </a:lnTo>
                    <a:lnTo>
                      <a:pt x="191" y="104"/>
                    </a:lnTo>
                    <a:lnTo>
                      <a:pt x="200" y="60"/>
                    </a:lnTo>
                    <a:lnTo>
                      <a:pt x="288" y="88"/>
                    </a:lnTo>
                    <a:lnTo>
                      <a:pt x="279" y="22"/>
                    </a:lnTo>
                    <a:lnTo>
                      <a:pt x="227" y="0"/>
                    </a:lnTo>
                    <a:lnTo>
                      <a:pt x="165" y="15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3" name="Freeform 42"/>
              <p:cNvSpPr/>
              <p:nvPr/>
            </p:nvSpPr>
            <p:spPr bwMode="auto">
              <a:xfrm>
                <a:off x="5210" y="259"/>
                <a:ext cx="268" cy="322"/>
              </a:xfrm>
              <a:custGeom>
                <a:avLst/>
                <a:gdLst/>
                <a:ahLst/>
                <a:cxnLst>
                  <a:cxn ang="0">
                    <a:pos x="0" y="31"/>
                  </a:cxn>
                  <a:cxn ang="0">
                    <a:pos x="62" y="17"/>
                  </a:cxn>
                  <a:cxn ang="0">
                    <a:pos x="155" y="0"/>
                  </a:cxn>
                  <a:cxn ang="0">
                    <a:pos x="295" y="0"/>
                  </a:cxn>
                  <a:cxn ang="0">
                    <a:pos x="436" y="45"/>
                  </a:cxn>
                  <a:cxn ang="0">
                    <a:pos x="515" y="103"/>
                  </a:cxn>
                  <a:cxn ang="0">
                    <a:pos x="665" y="192"/>
                  </a:cxn>
                  <a:cxn ang="0">
                    <a:pos x="740" y="244"/>
                  </a:cxn>
                  <a:cxn ang="0">
                    <a:pos x="804" y="288"/>
                  </a:cxn>
                  <a:cxn ang="0">
                    <a:pos x="804" y="363"/>
                  </a:cxn>
                  <a:cxn ang="0">
                    <a:pos x="734" y="363"/>
                  </a:cxn>
                  <a:cxn ang="0">
                    <a:pos x="611" y="355"/>
                  </a:cxn>
                  <a:cxn ang="0">
                    <a:pos x="655" y="318"/>
                  </a:cxn>
                  <a:cxn ang="0">
                    <a:pos x="716" y="311"/>
                  </a:cxn>
                  <a:cxn ang="0">
                    <a:pos x="673" y="258"/>
                  </a:cxn>
                  <a:cxn ang="0">
                    <a:pos x="629" y="207"/>
                  </a:cxn>
                  <a:cxn ang="0">
                    <a:pos x="577" y="229"/>
                  </a:cxn>
                  <a:cxn ang="0">
                    <a:pos x="532" y="258"/>
                  </a:cxn>
                  <a:cxn ang="0">
                    <a:pos x="532" y="222"/>
                  </a:cxn>
                  <a:cxn ang="0">
                    <a:pos x="532" y="162"/>
                  </a:cxn>
                  <a:cxn ang="0">
                    <a:pos x="470" y="111"/>
                  </a:cxn>
                  <a:cxn ang="0">
                    <a:pos x="401" y="82"/>
                  </a:cxn>
                  <a:cxn ang="0">
                    <a:pos x="436" y="155"/>
                  </a:cxn>
                  <a:cxn ang="0">
                    <a:pos x="506" y="251"/>
                  </a:cxn>
                  <a:cxn ang="0">
                    <a:pos x="506" y="333"/>
                  </a:cxn>
                  <a:cxn ang="0">
                    <a:pos x="541" y="407"/>
                  </a:cxn>
                  <a:cxn ang="0">
                    <a:pos x="567" y="503"/>
                  </a:cxn>
                  <a:cxn ang="0">
                    <a:pos x="567" y="576"/>
                  </a:cxn>
                  <a:cxn ang="0">
                    <a:pos x="532" y="643"/>
                  </a:cxn>
                  <a:cxn ang="0">
                    <a:pos x="532" y="562"/>
                  </a:cxn>
                  <a:cxn ang="0">
                    <a:pos x="532" y="458"/>
                  </a:cxn>
                  <a:cxn ang="0">
                    <a:pos x="462" y="295"/>
                  </a:cxn>
                  <a:cxn ang="0">
                    <a:pos x="444" y="215"/>
                  </a:cxn>
                  <a:cxn ang="0">
                    <a:pos x="401" y="148"/>
                  </a:cxn>
                  <a:cxn ang="0">
                    <a:pos x="348" y="178"/>
                  </a:cxn>
                  <a:cxn ang="0">
                    <a:pos x="348" y="118"/>
                  </a:cxn>
                  <a:cxn ang="0">
                    <a:pos x="339" y="66"/>
                  </a:cxn>
                  <a:cxn ang="0">
                    <a:pos x="295" y="73"/>
                  </a:cxn>
                  <a:cxn ang="0">
                    <a:pos x="278" y="133"/>
                  </a:cxn>
                  <a:cxn ang="0">
                    <a:pos x="226" y="52"/>
                  </a:cxn>
                  <a:cxn ang="0">
                    <a:pos x="147" y="52"/>
                  </a:cxn>
                  <a:cxn ang="0">
                    <a:pos x="102" y="73"/>
                  </a:cxn>
                  <a:cxn ang="0">
                    <a:pos x="26" y="118"/>
                  </a:cxn>
                  <a:cxn ang="0">
                    <a:pos x="0" y="31"/>
                  </a:cxn>
                </a:cxnLst>
                <a:rect l="0" t="0" r="r" b="b"/>
                <a:pathLst>
                  <a:path w="804" h="643">
                    <a:moveTo>
                      <a:pt x="0" y="31"/>
                    </a:moveTo>
                    <a:lnTo>
                      <a:pt x="62" y="17"/>
                    </a:lnTo>
                    <a:lnTo>
                      <a:pt x="155" y="0"/>
                    </a:lnTo>
                    <a:lnTo>
                      <a:pt x="295" y="0"/>
                    </a:lnTo>
                    <a:lnTo>
                      <a:pt x="436" y="45"/>
                    </a:lnTo>
                    <a:lnTo>
                      <a:pt x="515" y="103"/>
                    </a:lnTo>
                    <a:lnTo>
                      <a:pt x="665" y="192"/>
                    </a:lnTo>
                    <a:lnTo>
                      <a:pt x="740" y="244"/>
                    </a:lnTo>
                    <a:lnTo>
                      <a:pt x="804" y="288"/>
                    </a:lnTo>
                    <a:lnTo>
                      <a:pt x="804" y="363"/>
                    </a:lnTo>
                    <a:lnTo>
                      <a:pt x="734" y="363"/>
                    </a:lnTo>
                    <a:lnTo>
                      <a:pt x="611" y="355"/>
                    </a:lnTo>
                    <a:lnTo>
                      <a:pt x="655" y="318"/>
                    </a:lnTo>
                    <a:lnTo>
                      <a:pt x="716" y="311"/>
                    </a:lnTo>
                    <a:lnTo>
                      <a:pt x="673" y="258"/>
                    </a:lnTo>
                    <a:lnTo>
                      <a:pt x="629" y="207"/>
                    </a:lnTo>
                    <a:lnTo>
                      <a:pt x="577" y="229"/>
                    </a:lnTo>
                    <a:lnTo>
                      <a:pt x="532" y="258"/>
                    </a:lnTo>
                    <a:lnTo>
                      <a:pt x="532" y="222"/>
                    </a:lnTo>
                    <a:lnTo>
                      <a:pt x="532" y="162"/>
                    </a:lnTo>
                    <a:lnTo>
                      <a:pt x="470" y="111"/>
                    </a:lnTo>
                    <a:lnTo>
                      <a:pt x="401" y="82"/>
                    </a:lnTo>
                    <a:lnTo>
                      <a:pt x="436" y="155"/>
                    </a:lnTo>
                    <a:lnTo>
                      <a:pt x="506" y="251"/>
                    </a:lnTo>
                    <a:lnTo>
                      <a:pt x="506" y="333"/>
                    </a:lnTo>
                    <a:lnTo>
                      <a:pt x="541" y="407"/>
                    </a:lnTo>
                    <a:lnTo>
                      <a:pt x="567" y="503"/>
                    </a:lnTo>
                    <a:lnTo>
                      <a:pt x="567" y="576"/>
                    </a:lnTo>
                    <a:lnTo>
                      <a:pt x="532" y="643"/>
                    </a:lnTo>
                    <a:lnTo>
                      <a:pt x="532" y="562"/>
                    </a:lnTo>
                    <a:lnTo>
                      <a:pt x="532" y="458"/>
                    </a:lnTo>
                    <a:lnTo>
                      <a:pt x="462" y="295"/>
                    </a:lnTo>
                    <a:lnTo>
                      <a:pt x="444" y="215"/>
                    </a:lnTo>
                    <a:lnTo>
                      <a:pt x="401" y="148"/>
                    </a:lnTo>
                    <a:lnTo>
                      <a:pt x="348" y="178"/>
                    </a:lnTo>
                    <a:lnTo>
                      <a:pt x="348" y="118"/>
                    </a:lnTo>
                    <a:lnTo>
                      <a:pt x="339" y="66"/>
                    </a:lnTo>
                    <a:lnTo>
                      <a:pt x="295" y="73"/>
                    </a:lnTo>
                    <a:lnTo>
                      <a:pt x="278" y="133"/>
                    </a:lnTo>
                    <a:lnTo>
                      <a:pt x="226" y="52"/>
                    </a:lnTo>
                    <a:lnTo>
                      <a:pt x="147" y="52"/>
                    </a:lnTo>
                    <a:lnTo>
                      <a:pt x="102" y="73"/>
                    </a:lnTo>
                    <a:lnTo>
                      <a:pt x="26" y="118"/>
                    </a:lnTo>
                    <a:lnTo>
                      <a:pt x="0" y="31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4" name="Freeform 43"/>
              <p:cNvSpPr/>
              <p:nvPr/>
            </p:nvSpPr>
            <p:spPr bwMode="auto">
              <a:xfrm>
                <a:off x="5431" y="455"/>
                <a:ext cx="91" cy="92"/>
              </a:xfrm>
              <a:custGeom>
                <a:avLst/>
                <a:gdLst/>
                <a:ahLst/>
                <a:cxnLst>
                  <a:cxn ang="0">
                    <a:pos x="210" y="0"/>
                  </a:cxn>
                  <a:cxn ang="0">
                    <a:pos x="244" y="37"/>
                  </a:cxn>
                  <a:cxn ang="0">
                    <a:pos x="244" y="97"/>
                  </a:cxn>
                  <a:cxn ang="0">
                    <a:pos x="227" y="133"/>
                  </a:cxn>
                  <a:cxn ang="0">
                    <a:pos x="272" y="185"/>
                  </a:cxn>
                  <a:cxn ang="0">
                    <a:pos x="193" y="185"/>
                  </a:cxn>
                  <a:cxn ang="0">
                    <a:pos x="193" y="133"/>
                  </a:cxn>
                  <a:cxn ang="0">
                    <a:pos x="193" y="60"/>
                  </a:cxn>
                  <a:cxn ang="0">
                    <a:pos x="165" y="112"/>
                  </a:cxn>
                  <a:cxn ang="0">
                    <a:pos x="105" y="119"/>
                  </a:cxn>
                  <a:cxn ang="0">
                    <a:pos x="0" y="97"/>
                  </a:cxn>
                  <a:cxn ang="0">
                    <a:pos x="87" y="75"/>
                  </a:cxn>
                  <a:cxn ang="0">
                    <a:pos x="165" y="37"/>
                  </a:cxn>
                  <a:cxn ang="0">
                    <a:pos x="210" y="0"/>
                  </a:cxn>
                </a:cxnLst>
                <a:rect l="0" t="0" r="r" b="b"/>
                <a:pathLst>
                  <a:path w="272" h="185">
                    <a:moveTo>
                      <a:pt x="210" y="0"/>
                    </a:moveTo>
                    <a:lnTo>
                      <a:pt x="244" y="37"/>
                    </a:lnTo>
                    <a:lnTo>
                      <a:pt x="244" y="97"/>
                    </a:lnTo>
                    <a:lnTo>
                      <a:pt x="227" y="133"/>
                    </a:lnTo>
                    <a:lnTo>
                      <a:pt x="272" y="185"/>
                    </a:lnTo>
                    <a:lnTo>
                      <a:pt x="193" y="185"/>
                    </a:lnTo>
                    <a:lnTo>
                      <a:pt x="193" y="133"/>
                    </a:lnTo>
                    <a:lnTo>
                      <a:pt x="193" y="60"/>
                    </a:lnTo>
                    <a:lnTo>
                      <a:pt x="165" y="112"/>
                    </a:lnTo>
                    <a:lnTo>
                      <a:pt x="105" y="119"/>
                    </a:lnTo>
                    <a:lnTo>
                      <a:pt x="0" y="97"/>
                    </a:lnTo>
                    <a:lnTo>
                      <a:pt x="87" y="75"/>
                    </a:lnTo>
                    <a:lnTo>
                      <a:pt x="165" y="37"/>
                    </a:lnTo>
                    <a:lnTo>
                      <a:pt x="210" y="0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5" name="Freeform 44"/>
              <p:cNvSpPr/>
              <p:nvPr/>
            </p:nvSpPr>
            <p:spPr bwMode="auto">
              <a:xfrm>
                <a:off x="5034" y="218"/>
                <a:ext cx="158" cy="181"/>
              </a:xfrm>
              <a:custGeom>
                <a:avLst/>
                <a:gdLst/>
                <a:ahLst/>
                <a:cxnLst>
                  <a:cxn ang="0">
                    <a:pos x="122" y="0"/>
                  </a:cxn>
                  <a:cxn ang="0">
                    <a:pos x="263" y="0"/>
                  </a:cxn>
                  <a:cxn ang="0">
                    <a:pos x="334" y="30"/>
                  </a:cxn>
                  <a:cxn ang="0">
                    <a:pos x="394" y="126"/>
                  </a:cxn>
                  <a:cxn ang="0">
                    <a:pos x="439" y="243"/>
                  </a:cxn>
                  <a:cxn ang="0">
                    <a:pos x="474" y="362"/>
                  </a:cxn>
                  <a:cxn ang="0">
                    <a:pos x="394" y="288"/>
                  </a:cxn>
                  <a:cxn ang="0">
                    <a:pos x="334" y="140"/>
                  </a:cxn>
                  <a:cxn ang="0">
                    <a:pos x="246" y="96"/>
                  </a:cxn>
                  <a:cxn ang="0">
                    <a:pos x="141" y="96"/>
                  </a:cxn>
                  <a:cxn ang="0">
                    <a:pos x="0" y="126"/>
                  </a:cxn>
                  <a:cxn ang="0">
                    <a:pos x="35" y="74"/>
                  </a:cxn>
                  <a:cxn ang="0">
                    <a:pos x="122" y="0"/>
                  </a:cxn>
                </a:cxnLst>
                <a:rect l="0" t="0" r="r" b="b"/>
                <a:pathLst>
                  <a:path w="474" h="362">
                    <a:moveTo>
                      <a:pt x="122" y="0"/>
                    </a:moveTo>
                    <a:lnTo>
                      <a:pt x="263" y="0"/>
                    </a:lnTo>
                    <a:lnTo>
                      <a:pt x="334" y="30"/>
                    </a:lnTo>
                    <a:lnTo>
                      <a:pt x="394" y="126"/>
                    </a:lnTo>
                    <a:lnTo>
                      <a:pt x="439" y="243"/>
                    </a:lnTo>
                    <a:lnTo>
                      <a:pt x="474" y="362"/>
                    </a:lnTo>
                    <a:lnTo>
                      <a:pt x="394" y="288"/>
                    </a:lnTo>
                    <a:lnTo>
                      <a:pt x="334" y="140"/>
                    </a:lnTo>
                    <a:lnTo>
                      <a:pt x="246" y="96"/>
                    </a:lnTo>
                    <a:lnTo>
                      <a:pt x="141" y="96"/>
                    </a:lnTo>
                    <a:lnTo>
                      <a:pt x="0" y="126"/>
                    </a:lnTo>
                    <a:lnTo>
                      <a:pt x="35" y="74"/>
                    </a:lnTo>
                    <a:lnTo>
                      <a:pt x="122" y="0"/>
                    </a:lnTo>
                    <a:close/>
                  </a:path>
                </a:pathLst>
              </a:custGeom>
              <a:solidFill>
                <a:srgbClr val="6B0C3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6" name="Freeform 45"/>
              <p:cNvSpPr/>
              <p:nvPr/>
            </p:nvSpPr>
            <p:spPr bwMode="auto">
              <a:xfrm>
                <a:off x="5177" y="709"/>
                <a:ext cx="75" cy="188"/>
              </a:xfrm>
              <a:custGeom>
                <a:avLst/>
                <a:gdLst/>
                <a:ahLst/>
                <a:cxnLst>
                  <a:cxn ang="0">
                    <a:pos x="88" y="89"/>
                  </a:cxn>
                  <a:cxn ang="0">
                    <a:pos x="64" y="128"/>
                  </a:cxn>
                  <a:cxn ang="0">
                    <a:pos x="44" y="163"/>
                  </a:cxn>
                  <a:cxn ang="0">
                    <a:pos x="29" y="194"/>
                  </a:cxn>
                  <a:cxn ang="0">
                    <a:pos x="18" y="224"/>
                  </a:cxn>
                  <a:cxn ang="0">
                    <a:pos x="9" y="254"/>
                  </a:cxn>
                  <a:cxn ang="0">
                    <a:pos x="5" y="288"/>
                  </a:cxn>
                  <a:cxn ang="0">
                    <a:pos x="2" y="325"/>
                  </a:cxn>
                  <a:cxn ang="0">
                    <a:pos x="0" y="369"/>
                  </a:cxn>
                  <a:cxn ang="0">
                    <a:pos x="159" y="377"/>
                  </a:cxn>
                  <a:cxn ang="0">
                    <a:pos x="159" y="281"/>
                  </a:cxn>
                  <a:cxn ang="0">
                    <a:pos x="159" y="236"/>
                  </a:cxn>
                  <a:cxn ang="0">
                    <a:pos x="225" y="133"/>
                  </a:cxn>
                  <a:cxn ang="0">
                    <a:pos x="140" y="162"/>
                  </a:cxn>
                  <a:cxn ang="0">
                    <a:pos x="150" y="89"/>
                  </a:cxn>
                  <a:cxn ang="0">
                    <a:pos x="167" y="0"/>
                  </a:cxn>
                  <a:cxn ang="0">
                    <a:pos x="123" y="36"/>
                  </a:cxn>
                  <a:cxn ang="0">
                    <a:pos x="88" y="89"/>
                  </a:cxn>
                </a:cxnLst>
                <a:rect l="0" t="0" r="r" b="b"/>
                <a:pathLst>
                  <a:path w="225" h="377">
                    <a:moveTo>
                      <a:pt x="88" y="89"/>
                    </a:moveTo>
                    <a:lnTo>
                      <a:pt x="64" y="128"/>
                    </a:lnTo>
                    <a:lnTo>
                      <a:pt x="44" y="163"/>
                    </a:lnTo>
                    <a:lnTo>
                      <a:pt x="29" y="194"/>
                    </a:lnTo>
                    <a:lnTo>
                      <a:pt x="18" y="224"/>
                    </a:lnTo>
                    <a:lnTo>
                      <a:pt x="9" y="254"/>
                    </a:lnTo>
                    <a:lnTo>
                      <a:pt x="5" y="288"/>
                    </a:lnTo>
                    <a:lnTo>
                      <a:pt x="2" y="325"/>
                    </a:lnTo>
                    <a:lnTo>
                      <a:pt x="0" y="369"/>
                    </a:lnTo>
                    <a:lnTo>
                      <a:pt x="159" y="377"/>
                    </a:lnTo>
                    <a:lnTo>
                      <a:pt x="159" y="281"/>
                    </a:lnTo>
                    <a:lnTo>
                      <a:pt x="159" y="236"/>
                    </a:lnTo>
                    <a:lnTo>
                      <a:pt x="225" y="133"/>
                    </a:lnTo>
                    <a:lnTo>
                      <a:pt x="140" y="162"/>
                    </a:lnTo>
                    <a:lnTo>
                      <a:pt x="150" y="89"/>
                    </a:lnTo>
                    <a:lnTo>
                      <a:pt x="167" y="0"/>
                    </a:lnTo>
                    <a:lnTo>
                      <a:pt x="123" y="36"/>
                    </a:lnTo>
                    <a:lnTo>
                      <a:pt x="88" y="89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7" name="Freeform 46"/>
              <p:cNvSpPr/>
              <p:nvPr/>
            </p:nvSpPr>
            <p:spPr bwMode="auto">
              <a:xfrm>
                <a:off x="5039" y="531"/>
                <a:ext cx="136" cy="270"/>
              </a:xfrm>
              <a:custGeom>
                <a:avLst/>
                <a:gdLst/>
                <a:ahLst/>
                <a:cxnLst>
                  <a:cxn ang="0">
                    <a:pos x="243" y="0"/>
                  </a:cxn>
                  <a:cxn ang="0">
                    <a:pos x="243" y="60"/>
                  </a:cxn>
                  <a:cxn ang="0">
                    <a:pos x="259" y="98"/>
                  </a:cxn>
                  <a:cxn ang="0">
                    <a:pos x="269" y="129"/>
                  </a:cxn>
                  <a:cxn ang="0">
                    <a:pos x="269" y="189"/>
                  </a:cxn>
                  <a:cxn ang="0">
                    <a:pos x="269" y="229"/>
                  </a:cxn>
                  <a:cxn ang="0">
                    <a:pos x="269" y="259"/>
                  </a:cxn>
                  <a:cxn ang="0">
                    <a:pos x="305" y="302"/>
                  </a:cxn>
                  <a:cxn ang="0">
                    <a:pos x="285" y="324"/>
                  </a:cxn>
                  <a:cxn ang="0">
                    <a:pos x="219" y="384"/>
                  </a:cxn>
                  <a:cxn ang="0">
                    <a:pos x="142" y="388"/>
                  </a:cxn>
                  <a:cxn ang="0">
                    <a:pos x="76" y="440"/>
                  </a:cxn>
                  <a:cxn ang="0">
                    <a:pos x="20" y="478"/>
                  </a:cxn>
                  <a:cxn ang="0">
                    <a:pos x="0" y="522"/>
                  </a:cxn>
                  <a:cxn ang="0">
                    <a:pos x="45" y="517"/>
                  </a:cxn>
                  <a:cxn ang="0">
                    <a:pos x="76" y="478"/>
                  </a:cxn>
                  <a:cxn ang="0">
                    <a:pos x="91" y="448"/>
                  </a:cxn>
                  <a:cxn ang="0">
                    <a:pos x="137" y="444"/>
                  </a:cxn>
                  <a:cxn ang="0">
                    <a:pos x="127" y="478"/>
                  </a:cxn>
                  <a:cxn ang="0">
                    <a:pos x="127" y="508"/>
                  </a:cxn>
                  <a:cxn ang="0">
                    <a:pos x="173" y="538"/>
                  </a:cxn>
                  <a:cxn ang="0">
                    <a:pos x="183" y="517"/>
                  </a:cxn>
                  <a:cxn ang="0">
                    <a:pos x="157" y="504"/>
                  </a:cxn>
                  <a:cxn ang="0">
                    <a:pos x="157" y="465"/>
                  </a:cxn>
                  <a:cxn ang="0">
                    <a:pos x="203" y="435"/>
                  </a:cxn>
                  <a:cxn ang="0">
                    <a:pos x="243" y="435"/>
                  </a:cxn>
                  <a:cxn ang="0">
                    <a:pos x="275" y="435"/>
                  </a:cxn>
                  <a:cxn ang="0">
                    <a:pos x="275" y="400"/>
                  </a:cxn>
                  <a:cxn ang="0">
                    <a:pos x="296" y="367"/>
                  </a:cxn>
                  <a:cxn ang="0">
                    <a:pos x="335" y="345"/>
                  </a:cxn>
                  <a:cxn ang="0">
                    <a:pos x="381" y="367"/>
                  </a:cxn>
                  <a:cxn ang="0">
                    <a:pos x="387" y="319"/>
                  </a:cxn>
                  <a:cxn ang="0">
                    <a:pos x="361" y="269"/>
                  </a:cxn>
                  <a:cxn ang="0">
                    <a:pos x="335" y="255"/>
                  </a:cxn>
                  <a:cxn ang="0">
                    <a:pos x="361" y="225"/>
                  </a:cxn>
                  <a:cxn ang="0">
                    <a:pos x="407" y="225"/>
                  </a:cxn>
                  <a:cxn ang="0">
                    <a:pos x="407" y="189"/>
                  </a:cxn>
                  <a:cxn ang="0">
                    <a:pos x="351" y="189"/>
                  </a:cxn>
                  <a:cxn ang="0">
                    <a:pos x="327" y="189"/>
                  </a:cxn>
                  <a:cxn ang="0">
                    <a:pos x="327" y="163"/>
                  </a:cxn>
                  <a:cxn ang="0">
                    <a:pos x="345" y="116"/>
                  </a:cxn>
                  <a:cxn ang="0">
                    <a:pos x="309" y="141"/>
                  </a:cxn>
                  <a:cxn ang="0">
                    <a:pos x="299" y="116"/>
                  </a:cxn>
                  <a:cxn ang="0">
                    <a:pos x="299" y="86"/>
                  </a:cxn>
                  <a:cxn ang="0">
                    <a:pos x="289" y="13"/>
                  </a:cxn>
                  <a:cxn ang="0">
                    <a:pos x="243" y="0"/>
                  </a:cxn>
                </a:cxnLst>
                <a:rect l="0" t="0" r="r" b="b"/>
                <a:pathLst>
                  <a:path w="407" h="538">
                    <a:moveTo>
                      <a:pt x="243" y="0"/>
                    </a:moveTo>
                    <a:lnTo>
                      <a:pt x="243" y="60"/>
                    </a:lnTo>
                    <a:lnTo>
                      <a:pt x="259" y="98"/>
                    </a:lnTo>
                    <a:lnTo>
                      <a:pt x="269" y="129"/>
                    </a:lnTo>
                    <a:lnTo>
                      <a:pt x="269" y="189"/>
                    </a:lnTo>
                    <a:lnTo>
                      <a:pt x="269" y="229"/>
                    </a:lnTo>
                    <a:lnTo>
                      <a:pt x="269" y="259"/>
                    </a:lnTo>
                    <a:lnTo>
                      <a:pt x="305" y="302"/>
                    </a:lnTo>
                    <a:lnTo>
                      <a:pt x="285" y="324"/>
                    </a:lnTo>
                    <a:lnTo>
                      <a:pt x="219" y="384"/>
                    </a:lnTo>
                    <a:lnTo>
                      <a:pt x="142" y="388"/>
                    </a:lnTo>
                    <a:lnTo>
                      <a:pt x="76" y="440"/>
                    </a:lnTo>
                    <a:lnTo>
                      <a:pt x="20" y="478"/>
                    </a:lnTo>
                    <a:lnTo>
                      <a:pt x="0" y="522"/>
                    </a:lnTo>
                    <a:lnTo>
                      <a:pt x="45" y="517"/>
                    </a:lnTo>
                    <a:lnTo>
                      <a:pt x="76" y="478"/>
                    </a:lnTo>
                    <a:lnTo>
                      <a:pt x="91" y="448"/>
                    </a:lnTo>
                    <a:lnTo>
                      <a:pt x="137" y="444"/>
                    </a:lnTo>
                    <a:lnTo>
                      <a:pt x="127" y="478"/>
                    </a:lnTo>
                    <a:lnTo>
                      <a:pt x="127" y="508"/>
                    </a:lnTo>
                    <a:lnTo>
                      <a:pt x="173" y="538"/>
                    </a:lnTo>
                    <a:lnTo>
                      <a:pt x="183" y="517"/>
                    </a:lnTo>
                    <a:lnTo>
                      <a:pt x="157" y="504"/>
                    </a:lnTo>
                    <a:lnTo>
                      <a:pt x="157" y="465"/>
                    </a:lnTo>
                    <a:lnTo>
                      <a:pt x="203" y="435"/>
                    </a:lnTo>
                    <a:lnTo>
                      <a:pt x="243" y="435"/>
                    </a:lnTo>
                    <a:lnTo>
                      <a:pt x="275" y="435"/>
                    </a:lnTo>
                    <a:lnTo>
                      <a:pt x="275" y="400"/>
                    </a:lnTo>
                    <a:lnTo>
                      <a:pt x="296" y="367"/>
                    </a:lnTo>
                    <a:lnTo>
                      <a:pt x="335" y="345"/>
                    </a:lnTo>
                    <a:lnTo>
                      <a:pt x="381" y="367"/>
                    </a:lnTo>
                    <a:lnTo>
                      <a:pt x="387" y="319"/>
                    </a:lnTo>
                    <a:lnTo>
                      <a:pt x="361" y="269"/>
                    </a:lnTo>
                    <a:lnTo>
                      <a:pt x="335" y="255"/>
                    </a:lnTo>
                    <a:lnTo>
                      <a:pt x="361" y="225"/>
                    </a:lnTo>
                    <a:lnTo>
                      <a:pt x="407" y="225"/>
                    </a:lnTo>
                    <a:lnTo>
                      <a:pt x="407" y="189"/>
                    </a:lnTo>
                    <a:lnTo>
                      <a:pt x="351" y="189"/>
                    </a:lnTo>
                    <a:lnTo>
                      <a:pt x="327" y="189"/>
                    </a:lnTo>
                    <a:lnTo>
                      <a:pt x="327" y="163"/>
                    </a:lnTo>
                    <a:lnTo>
                      <a:pt x="345" y="116"/>
                    </a:lnTo>
                    <a:lnTo>
                      <a:pt x="309" y="141"/>
                    </a:lnTo>
                    <a:lnTo>
                      <a:pt x="299" y="116"/>
                    </a:lnTo>
                    <a:lnTo>
                      <a:pt x="299" y="86"/>
                    </a:lnTo>
                    <a:lnTo>
                      <a:pt x="289" y="13"/>
                    </a:lnTo>
                    <a:lnTo>
                      <a:pt x="243" y="0"/>
                    </a:lnTo>
                    <a:close/>
                  </a:path>
                </a:pathLst>
              </a:custGeom>
              <a:solidFill>
                <a:srgbClr val="44C1FF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8" name="Rectangle 47"/>
              <p:cNvSpPr>
                <a:spLocks noChangeArrowheads="1"/>
              </p:cNvSpPr>
              <p:nvPr/>
            </p:nvSpPr>
            <p:spPr bwMode="auto">
              <a:xfrm>
                <a:off x="5360" y="873"/>
                <a:ext cx="254" cy="30"/>
              </a:xfrm>
              <a:prstGeom prst="rect">
                <a:avLst/>
              </a:prstGeom>
              <a:solidFill>
                <a:srgbClr val="077ABA"/>
              </a:solidFill>
              <a:ln w="9525">
                <a:noFill/>
                <a:miter lim="800000"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9" name="Freeform 48"/>
              <p:cNvSpPr/>
              <p:nvPr/>
            </p:nvSpPr>
            <p:spPr bwMode="auto">
              <a:xfrm>
                <a:off x="5240" y="386"/>
                <a:ext cx="44" cy="13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" y="72"/>
                  </a:cxn>
                  <a:cxn ang="0">
                    <a:pos x="45" y="120"/>
                  </a:cxn>
                  <a:cxn ang="0">
                    <a:pos x="45" y="162"/>
                  </a:cxn>
                  <a:cxn ang="0">
                    <a:pos x="72" y="226"/>
                  </a:cxn>
                  <a:cxn ang="0">
                    <a:pos x="91" y="238"/>
                  </a:cxn>
                  <a:cxn ang="0">
                    <a:pos x="91" y="263"/>
                  </a:cxn>
                  <a:cxn ang="0">
                    <a:pos x="133" y="263"/>
                  </a:cxn>
                  <a:cxn ang="0">
                    <a:pos x="114" y="216"/>
                  </a:cxn>
                  <a:cxn ang="0">
                    <a:pos x="80" y="168"/>
                  </a:cxn>
                  <a:cxn ang="0">
                    <a:pos x="84" y="124"/>
                  </a:cxn>
                  <a:cxn ang="0">
                    <a:pos x="35" y="80"/>
                  </a:cxn>
                  <a:cxn ang="0">
                    <a:pos x="19" y="41"/>
                  </a:cxn>
                  <a:cxn ang="0">
                    <a:pos x="0" y="0"/>
                  </a:cxn>
                </a:cxnLst>
                <a:rect l="0" t="0" r="r" b="b"/>
                <a:pathLst>
                  <a:path w="133" h="263">
                    <a:moveTo>
                      <a:pt x="0" y="0"/>
                    </a:moveTo>
                    <a:lnTo>
                      <a:pt x="12" y="72"/>
                    </a:lnTo>
                    <a:lnTo>
                      <a:pt x="45" y="120"/>
                    </a:lnTo>
                    <a:lnTo>
                      <a:pt x="45" y="162"/>
                    </a:lnTo>
                    <a:lnTo>
                      <a:pt x="72" y="226"/>
                    </a:lnTo>
                    <a:lnTo>
                      <a:pt x="91" y="238"/>
                    </a:lnTo>
                    <a:lnTo>
                      <a:pt x="91" y="263"/>
                    </a:lnTo>
                    <a:lnTo>
                      <a:pt x="133" y="263"/>
                    </a:lnTo>
                    <a:lnTo>
                      <a:pt x="114" y="216"/>
                    </a:lnTo>
                    <a:lnTo>
                      <a:pt x="80" y="168"/>
                    </a:lnTo>
                    <a:lnTo>
                      <a:pt x="84" y="124"/>
                    </a:lnTo>
                    <a:lnTo>
                      <a:pt x="35" y="80"/>
                    </a:lnTo>
                    <a:lnTo>
                      <a:pt x="19" y="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ADD3"/>
              </a:solidFill>
              <a:ln w="9525">
                <a:noFill/>
                <a:round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20" name="Rectangle 119"/>
          <p:cNvSpPr/>
          <p:nvPr/>
        </p:nvSpPr>
        <p:spPr>
          <a:xfrm>
            <a:off x="4338650" y="1094755"/>
            <a:ext cx="953356" cy="91910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D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800" decel="100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800" decel="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00" decel="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00" decel="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8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800" decel="100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800" decel="100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800" decel="100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800" decel="100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800" decel="100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800" decel="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800" decel="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800" decel="100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800" decel="100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800" decel="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800" decel="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800" decel="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800" decel="100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800" decel="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800" decel="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800" decel="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800" decel="100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8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8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8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4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iped Right Arrow 4"/>
          <p:cNvSpPr/>
          <p:nvPr/>
        </p:nvSpPr>
        <p:spPr>
          <a:xfrm>
            <a:off x="683568" y="692696"/>
            <a:ext cx="4248472" cy="2448272"/>
          </a:xfrm>
          <a:prstGeom prst="stripedRightArrow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RESEARCH: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MENELITI MENGHASILKAN RANCANGAN PRODUK</a:t>
            </a:r>
          </a:p>
        </p:txBody>
      </p:sp>
      <p:sp>
        <p:nvSpPr>
          <p:cNvPr id="6" name="Striped Right Arrow 5"/>
          <p:cNvSpPr/>
          <p:nvPr/>
        </p:nvSpPr>
        <p:spPr>
          <a:xfrm>
            <a:off x="714104" y="4005064"/>
            <a:ext cx="7279244" cy="2448272"/>
          </a:xfrm>
          <a:prstGeom prst="stripedRightArrow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DEVELOPMENT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MEMBUAT PRODUK DAN MENGUJINYA  SECARA BERULANG-ULANG (MET KUAN EKSPERIMEN)</a:t>
            </a:r>
          </a:p>
        </p:txBody>
      </p:sp>
      <p:sp>
        <p:nvSpPr>
          <p:cNvPr id="2" name="Oval Callout 1"/>
          <p:cNvSpPr/>
          <p:nvPr/>
        </p:nvSpPr>
        <p:spPr>
          <a:xfrm>
            <a:off x="5887483" y="116632"/>
            <a:ext cx="2808312" cy="2160240"/>
          </a:xfrm>
          <a:prstGeom prst="wedgeEllipseCallout">
            <a:avLst>
              <a:gd name="adj1" fmla="val -96991"/>
              <a:gd name="adj2" fmla="val 208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/>
                <a:ea typeface="+mn-ea"/>
                <a:cs typeface="+mn-cs"/>
              </a:rPr>
              <a:t>BISA DG KUAN, KUAL DAN MIEXD</a:t>
            </a:r>
          </a:p>
        </p:txBody>
      </p:sp>
      <p:sp>
        <p:nvSpPr>
          <p:cNvPr id="7" name="Oval Callout 6"/>
          <p:cNvSpPr/>
          <p:nvPr/>
        </p:nvSpPr>
        <p:spPr>
          <a:xfrm>
            <a:off x="4483327" y="2255464"/>
            <a:ext cx="2808312" cy="2160240"/>
          </a:xfrm>
          <a:prstGeom prst="wedgeEllipseCallout">
            <a:avLst>
              <a:gd name="adj1" fmla="val -91472"/>
              <a:gd name="adj2" fmla="val 55326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/>
                <a:ea typeface="+mn-ea"/>
                <a:cs typeface="+mn-cs"/>
              </a:rPr>
              <a:t>PENGUJIAN PRODUK DG EKSPERIMEN</a:t>
            </a:r>
          </a:p>
        </p:txBody>
      </p:sp>
      <p:sp>
        <p:nvSpPr>
          <p:cNvPr id="3" name="Rectangle 2"/>
          <p:cNvSpPr/>
          <p:nvPr/>
        </p:nvSpPr>
        <p:spPr>
          <a:xfrm>
            <a:off x="714104" y="332656"/>
            <a:ext cx="1049584" cy="86409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Gothic Std B" pitchFamily="34" charset="-128"/>
                <a:ea typeface="Adobe Gothic Std B" pitchFamily="34" charset="-128"/>
                <a:cs typeface="+mn-cs"/>
              </a:rPr>
              <a:t>R</a:t>
            </a:r>
          </a:p>
        </p:txBody>
      </p:sp>
      <p:sp>
        <p:nvSpPr>
          <p:cNvPr id="8" name="Rectangle 7"/>
          <p:cNvSpPr/>
          <p:nvPr/>
        </p:nvSpPr>
        <p:spPr>
          <a:xfrm>
            <a:off x="714104" y="3717032"/>
            <a:ext cx="1049584" cy="864096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dobe Gothic Std B" pitchFamily="34" charset="-128"/>
                <a:ea typeface="Adobe Gothic Std B" pitchFamily="34" charset="-128"/>
                <a:cs typeface="+mn-cs"/>
              </a:rPr>
              <a:t>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" grpId="0" animBg="1"/>
      <p:bldP spid="7" grpId="0" animBg="1"/>
      <p:bldP spid="3" grpId="0" animBg="1"/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Document 4"/>
          <p:cNvSpPr/>
          <p:nvPr/>
        </p:nvSpPr>
        <p:spPr>
          <a:xfrm>
            <a:off x="179512" y="2458617"/>
            <a:ext cx="3454568" cy="1584176"/>
          </a:xfrm>
          <a:prstGeom prst="flowChartDocument">
            <a:avLst/>
          </a:prstGeom>
          <a:solidFill>
            <a:srgbClr val="0070C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PRODUK YANG DAPAT DIKEMBANGKAN </a:t>
            </a:r>
          </a:p>
        </p:txBody>
      </p:sp>
      <p:sp>
        <p:nvSpPr>
          <p:cNvPr id="6" name="Flowchart: Document 5"/>
          <p:cNvSpPr/>
          <p:nvPr/>
        </p:nvSpPr>
        <p:spPr>
          <a:xfrm>
            <a:off x="4932040" y="57598"/>
            <a:ext cx="2554032" cy="1069047"/>
          </a:xfrm>
          <a:prstGeom prst="flowChartDocument">
            <a:avLst/>
          </a:prstGeom>
          <a:solidFill>
            <a:srgbClr val="00206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1. ALAT-ALAT</a:t>
            </a:r>
          </a:p>
        </p:txBody>
      </p:sp>
      <p:sp>
        <p:nvSpPr>
          <p:cNvPr id="7" name="Flowchart: Document 6"/>
          <p:cNvSpPr/>
          <p:nvPr/>
        </p:nvSpPr>
        <p:spPr>
          <a:xfrm>
            <a:off x="4932040" y="1217171"/>
            <a:ext cx="2482024" cy="980131"/>
          </a:xfrm>
          <a:prstGeom prst="flowChartDocument">
            <a:avLst/>
          </a:prstGeom>
          <a:solidFill>
            <a:srgbClr val="C00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2. MAKANAN</a:t>
            </a:r>
          </a:p>
        </p:txBody>
      </p:sp>
      <p:sp>
        <p:nvSpPr>
          <p:cNvPr id="8" name="Flowchart: Document 7"/>
          <p:cNvSpPr/>
          <p:nvPr/>
        </p:nvSpPr>
        <p:spPr>
          <a:xfrm>
            <a:off x="4932040" y="3348613"/>
            <a:ext cx="2554032" cy="977389"/>
          </a:xfrm>
          <a:prstGeom prst="flowChartDocument">
            <a:avLst/>
          </a:prstGeom>
          <a:solidFill>
            <a:srgbClr val="7030A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4. MEDIA </a:t>
            </a:r>
          </a:p>
        </p:txBody>
      </p:sp>
      <p:sp>
        <p:nvSpPr>
          <p:cNvPr id="9" name="Isosceles Triangle 8"/>
          <p:cNvSpPr/>
          <p:nvPr/>
        </p:nvSpPr>
        <p:spPr>
          <a:xfrm rot="16200000">
            <a:off x="615794" y="2943967"/>
            <a:ext cx="6396614" cy="504056"/>
          </a:xfrm>
          <a:prstGeom prst="triangle">
            <a:avLst>
              <a:gd name="adj" fmla="val 85477"/>
            </a:avLst>
          </a:prstGeom>
          <a:solidFill>
            <a:srgbClr val="0070C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99960" y="57598"/>
            <a:ext cx="313566" cy="6336704"/>
          </a:xfrm>
          <a:prstGeom prst="rect">
            <a:avLst/>
          </a:prstGeom>
          <a:solidFill>
            <a:srgbClr val="0033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row: Striped Right 10"/>
          <p:cNvSpPr/>
          <p:nvPr/>
        </p:nvSpPr>
        <p:spPr>
          <a:xfrm>
            <a:off x="4139770" y="336111"/>
            <a:ext cx="797616" cy="576064"/>
          </a:xfrm>
          <a:prstGeom prst="stripedRightArrow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row: Striped Right 11"/>
          <p:cNvSpPr/>
          <p:nvPr/>
        </p:nvSpPr>
        <p:spPr>
          <a:xfrm>
            <a:off x="4139770" y="1419204"/>
            <a:ext cx="797616" cy="576064"/>
          </a:xfrm>
          <a:prstGeom prst="stripedRightArrow">
            <a:avLst/>
          </a:prstGeom>
          <a:solidFill>
            <a:srgbClr val="C00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row: Striped Right 12"/>
          <p:cNvSpPr/>
          <p:nvPr/>
        </p:nvSpPr>
        <p:spPr>
          <a:xfrm>
            <a:off x="4139770" y="3520892"/>
            <a:ext cx="797616" cy="576064"/>
          </a:xfrm>
          <a:prstGeom prst="stripedRightArrow">
            <a:avLst/>
          </a:prstGeom>
          <a:solidFill>
            <a:srgbClr val="7030A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lowchart: Document 13"/>
          <p:cNvSpPr/>
          <p:nvPr/>
        </p:nvSpPr>
        <p:spPr>
          <a:xfrm>
            <a:off x="4920104" y="2284263"/>
            <a:ext cx="2482024" cy="977389"/>
          </a:xfrm>
          <a:prstGeom prst="flowChartDocument">
            <a:avLst/>
          </a:prstGeom>
          <a:solidFill>
            <a:srgbClr val="0070C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3. OBAT-OBATAN</a:t>
            </a:r>
          </a:p>
        </p:txBody>
      </p:sp>
      <p:sp>
        <p:nvSpPr>
          <p:cNvPr id="15" name="Arrow: Striped Right 14"/>
          <p:cNvSpPr/>
          <p:nvPr/>
        </p:nvSpPr>
        <p:spPr>
          <a:xfrm>
            <a:off x="4139770" y="2361854"/>
            <a:ext cx="797616" cy="576064"/>
          </a:xfrm>
          <a:prstGeom prst="stripedRightArrow">
            <a:avLst/>
          </a:prstGeom>
          <a:solidFill>
            <a:srgbClr val="339933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lowchart: Document 15"/>
          <p:cNvSpPr/>
          <p:nvPr/>
        </p:nvSpPr>
        <p:spPr>
          <a:xfrm>
            <a:off x="4932040" y="4412963"/>
            <a:ext cx="2554032" cy="977389"/>
          </a:xfrm>
          <a:prstGeom prst="flowChartDocumen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3525" marR="0" lvl="0" indent="-2635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5. MODEL </a:t>
            </a:r>
          </a:p>
        </p:txBody>
      </p:sp>
      <p:sp>
        <p:nvSpPr>
          <p:cNvPr id="17" name="Flowchart: Document 16"/>
          <p:cNvSpPr/>
          <p:nvPr/>
        </p:nvSpPr>
        <p:spPr>
          <a:xfrm>
            <a:off x="4932040" y="5478923"/>
            <a:ext cx="2554032" cy="1321479"/>
          </a:xfrm>
          <a:prstGeom prst="flowChartDocument">
            <a:avLst/>
          </a:prstGeom>
          <a:solidFill>
            <a:srgbClr val="00206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63525" marR="0" lvl="0" indent="-26352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D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6. PROGRAN</a:t>
            </a:r>
          </a:p>
        </p:txBody>
      </p:sp>
      <p:sp>
        <p:nvSpPr>
          <p:cNvPr id="18" name="Arrow: Striped Right 17"/>
          <p:cNvSpPr/>
          <p:nvPr/>
        </p:nvSpPr>
        <p:spPr>
          <a:xfrm>
            <a:off x="4139770" y="4600648"/>
            <a:ext cx="797616" cy="576064"/>
          </a:xfrm>
          <a:prstGeom prst="striped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Arrow: Striped Right 20"/>
          <p:cNvSpPr/>
          <p:nvPr/>
        </p:nvSpPr>
        <p:spPr>
          <a:xfrm>
            <a:off x="4139770" y="5547884"/>
            <a:ext cx="797616" cy="576064"/>
          </a:xfrm>
          <a:prstGeom prst="striped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6" descr="Baby_walking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45" y="4781411"/>
            <a:ext cx="1217881" cy="1217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 descr="Baby_walking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994" y="4901657"/>
            <a:ext cx="1217881" cy="1217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696214" y="551362"/>
            <a:ext cx="714380" cy="5857916"/>
            <a:chOff x="696214" y="500042"/>
            <a:chExt cx="714380" cy="5857916"/>
          </a:xfrm>
        </p:grpSpPr>
        <p:sp>
          <p:nvSpPr>
            <p:cNvPr id="2" name="Flowchart: Magnetic Disk 1"/>
            <p:cNvSpPr/>
            <p:nvPr/>
          </p:nvSpPr>
          <p:spPr>
            <a:xfrm>
              <a:off x="875358" y="5857892"/>
              <a:ext cx="357190" cy="357190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" name="Flowchart: Magnetic Disk 2"/>
            <p:cNvSpPr/>
            <p:nvPr/>
          </p:nvSpPr>
          <p:spPr>
            <a:xfrm>
              <a:off x="875358" y="5643578"/>
              <a:ext cx="357190" cy="357190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Flowchart: Magnetic Disk 3"/>
            <p:cNvSpPr/>
            <p:nvPr/>
          </p:nvSpPr>
          <p:spPr>
            <a:xfrm>
              <a:off x="875358" y="5500702"/>
              <a:ext cx="357190" cy="357190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" name="Flowchart: Magnetic Disk 4"/>
            <p:cNvSpPr/>
            <p:nvPr/>
          </p:nvSpPr>
          <p:spPr>
            <a:xfrm>
              <a:off x="875358" y="5286388"/>
              <a:ext cx="357190" cy="357190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Flowchart: Magnetic Disk 5"/>
            <p:cNvSpPr/>
            <p:nvPr/>
          </p:nvSpPr>
          <p:spPr>
            <a:xfrm>
              <a:off x="875358" y="5000636"/>
              <a:ext cx="357190" cy="357190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Flowchart: Magnetic Disk 6"/>
            <p:cNvSpPr/>
            <p:nvPr/>
          </p:nvSpPr>
          <p:spPr>
            <a:xfrm>
              <a:off x="875358" y="4786322"/>
              <a:ext cx="357190" cy="357190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Flowchart: Magnetic Disk 7"/>
            <p:cNvSpPr/>
            <p:nvPr/>
          </p:nvSpPr>
          <p:spPr>
            <a:xfrm>
              <a:off x="875358" y="4643446"/>
              <a:ext cx="357190" cy="357190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lowchart: Magnetic Disk 8"/>
            <p:cNvSpPr/>
            <p:nvPr/>
          </p:nvSpPr>
          <p:spPr>
            <a:xfrm>
              <a:off x="875358" y="4429132"/>
              <a:ext cx="357190" cy="357190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lowchart: Magnetic Disk 9"/>
            <p:cNvSpPr/>
            <p:nvPr/>
          </p:nvSpPr>
          <p:spPr>
            <a:xfrm>
              <a:off x="875358" y="4214818"/>
              <a:ext cx="357190" cy="357190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lowchart: Magnetic Disk 10"/>
            <p:cNvSpPr/>
            <p:nvPr/>
          </p:nvSpPr>
          <p:spPr>
            <a:xfrm>
              <a:off x="875358" y="4000504"/>
              <a:ext cx="357190" cy="357190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lowchart: Magnetic Disk 11"/>
            <p:cNvSpPr/>
            <p:nvPr/>
          </p:nvSpPr>
          <p:spPr>
            <a:xfrm>
              <a:off x="875358" y="3857628"/>
              <a:ext cx="357190" cy="357190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lowchart: Magnetic Disk 12"/>
            <p:cNvSpPr/>
            <p:nvPr/>
          </p:nvSpPr>
          <p:spPr>
            <a:xfrm>
              <a:off x="875358" y="3643314"/>
              <a:ext cx="357190" cy="357190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lowchart: Magnetic Disk 13"/>
            <p:cNvSpPr/>
            <p:nvPr/>
          </p:nvSpPr>
          <p:spPr>
            <a:xfrm>
              <a:off x="875358" y="3357562"/>
              <a:ext cx="357190" cy="357190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lowchart: Magnetic Disk 14"/>
            <p:cNvSpPr/>
            <p:nvPr/>
          </p:nvSpPr>
          <p:spPr>
            <a:xfrm>
              <a:off x="875358" y="3143248"/>
              <a:ext cx="357190" cy="357190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lowchart: Magnetic Disk 15"/>
            <p:cNvSpPr/>
            <p:nvPr/>
          </p:nvSpPr>
          <p:spPr>
            <a:xfrm>
              <a:off x="875358" y="3000372"/>
              <a:ext cx="357190" cy="357190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lowchart: Magnetic Disk 16"/>
            <p:cNvSpPr/>
            <p:nvPr/>
          </p:nvSpPr>
          <p:spPr>
            <a:xfrm>
              <a:off x="875358" y="2786058"/>
              <a:ext cx="357190" cy="357190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lowchart: Magnetic Disk 17"/>
            <p:cNvSpPr/>
            <p:nvPr/>
          </p:nvSpPr>
          <p:spPr>
            <a:xfrm>
              <a:off x="875358" y="2714620"/>
              <a:ext cx="357190" cy="357190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lowchart: Magnetic Disk 18"/>
            <p:cNvSpPr/>
            <p:nvPr/>
          </p:nvSpPr>
          <p:spPr>
            <a:xfrm>
              <a:off x="875358" y="2500306"/>
              <a:ext cx="357190" cy="357190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lowchart: Magnetic Disk 19"/>
            <p:cNvSpPr/>
            <p:nvPr/>
          </p:nvSpPr>
          <p:spPr>
            <a:xfrm>
              <a:off x="875358" y="2357430"/>
              <a:ext cx="357190" cy="357190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lowchart: Magnetic Disk 20"/>
            <p:cNvSpPr/>
            <p:nvPr/>
          </p:nvSpPr>
          <p:spPr>
            <a:xfrm>
              <a:off x="875358" y="2143116"/>
              <a:ext cx="357190" cy="357190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lowchart: Magnetic Disk 21"/>
            <p:cNvSpPr/>
            <p:nvPr/>
          </p:nvSpPr>
          <p:spPr>
            <a:xfrm>
              <a:off x="875358" y="1928802"/>
              <a:ext cx="357190" cy="357190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lowchart: Magnetic Disk 22"/>
            <p:cNvSpPr/>
            <p:nvPr/>
          </p:nvSpPr>
          <p:spPr>
            <a:xfrm>
              <a:off x="875358" y="1714488"/>
              <a:ext cx="357190" cy="357190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lowchart: Magnetic Disk 23"/>
            <p:cNvSpPr/>
            <p:nvPr/>
          </p:nvSpPr>
          <p:spPr>
            <a:xfrm>
              <a:off x="875358" y="1571612"/>
              <a:ext cx="357190" cy="357190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lowchart: Magnetic Disk 24"/>
            <p:cNvSpPr/>
            <p:nvPr/>
          </p:nvSpPr>
          <p:spPr>
            <a:xfrm>
              <a:off x="875358" y="1357298"/>
              <a:ext cx="357190" cy="357190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lowchart: Magnetic Disk 25"/>
            <p:cNvSpPr/>
            <p:nvPr/>
          </p:nvSpPr>
          <p:spPr>
            <a:xfrm>
              <a:off x="875358" y="1071546"/>
              <a:ext cx="357190" cy="357190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lowchart: Magnetic Disk 26"/>
            <p:cNvSpPr/>
            <p:nvPr/>
          </p:nvSpPr>
          <p:spPr>
            <a:xfrm>
              <a:off x="875358" y="857232"/>
              <a:ext cx="357190" cy="357190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lowchart: Magnetic Disk 27"/>
            <p:cNvSpPr/>
            <p:nvPr/>
          </p:nvSpPr>
          <p:spPr>
            <a:xfrm>
              <a:off x="875358" y="714356"/>
              <a:ext cx="357190" cy="357190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lowchart: Magnetic Disk 28"/>
            <p:cNvSpPr/>
            <p:nvPr/>
          </p:nvSpPr>
          <p:spPr>
            <a:xfrm>
              <a:off x="875358" y="500042"/>
              <a:ext cx="357190" cy="357190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lowchart: Magnetic Disk 29"/>
            <p:cNvSpPr/>
            <p:nvPr/>
          </p:nvSpPr>
          <p:spPr>
            <a:xfrm>
              <a:off x="696214" y="6072206"/>
              <a:ext cx="714380" cy="285752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1232548" y="4286256"/>
            <a:ext cx="928694" cy="1000132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id-ID" sz="3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232548" y="3214686"/>
            <a:ext cx="928694" cy="1000132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id-ID" sz="3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232548" y="2143116"/>
            <a:ext cx="928694" cy="1000132"/>
          </a:xfrm>
          <a:prstGeom prst="rect">
            <a:avLst/>
          </a:prstGeom>
          <a:solidFill>
            <a:schemeClr val="accent4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id-ID" sz="3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3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232548" y="1000108"/>
            <a:ext cx="928694" cy="1000132"/>
          </a:xfrm>
          <a:prstGeom prst="rect">
            <a:avLst/>
          </a:prstGeom>
          <a:solidFill>
            <a:srgbClr val="1F497D">
              <a:lumMod val="75000"/>
            </a:srgb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id-ID" sz="3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</a:p>
        </p:txBody>
      </p:sp>
      <p:sp>
        <p:nvSpPr>
          <p:cNvPr id="35" name="Pentagon 34"/>
          <p:cNvSpPr/>
          <p:nvPr/>
        </p:nvSpPr>
        <p:spPr>
          <a:xfrm>
            <a:off x="2232680" y="4286256"/>
            <a:ext cx="4643470" cy="1000132"/>
          </a:xfrm>
          <a:prstGeom prst="homePlate">
            <a:avLst>
              <a:gd name="adj" fmla="val 0"/>
            </a:avLst>
          </a:prstGeom>
          <a:solidFill>
            <a:srgbClr val="7030A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ME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NELITI UNTUK MEGHASILKAN RANCANGAN PRODUK</a:t>
            </a: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36" name="Pentagon 35"/>
          <p:cNvSpPr/>
          <p:nvPr/>
        </p:nvSpPr>
        <p:spPr>
          <a:xfrm>
            <a:off x="2232680" y="3194568"/>
            <a:ext cx="4643470" cy="1020250"/>
          </a:xfrm>
          <a:prstGeom prst="homePlate">
            <a:avLst>
              <a:gd name="adj" fmla="val 0"/>
            </a:avLst>
          </a:prstGeom>
          <a:solidFill>
            <a:srgbClr val="0070C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TANPA MENELITI, HANYA  MENGUJI PRODUK YANG TELAH ADA </a:t>
            </a:r>
          </a:p>
        </p:txBody>
      </p:sp>
      <p:sp>
        <p:nvSpPr>
          <p:cNvPr id="37" name="Pentagon 36"/>
          <p:cNvSpPr/>
          <p:nvPr/>
        </p:nvSpPr>
        <p:spPr>
          <a:xfrm>
            <a:off x="2232680" y="2143116"/>
            <a:ext cx="4643470" cy="1000132"/>
          </a:xfrm>
          <a:prstGeom prst="homePlate">
            <a:avLst>
              <a:gd name="adj" fmla="val 0"/>
            </a:avLst>
          </a:prstGeom>
          <a:solidFill>
            <a:schemeClr val="accent4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MENELITI DAN MENGEMBANGKAN PRODUK YANG TELAH ADA 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DAN MENGUJINYA</a:t>
            </a: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38" name="Pentagon 37"/>
          <p:cNvSpPr/>
          <p:nvPr/>
        </p:nvSpPr>
        <p:spPr>
          <a:xfrm>
            <a:off x="2232680" y="1000108"/>
            <a:ext cx="4643470" cy="1000132"/>
          </a:xfrm>
          <a:prstGeom prst="homePlate">
            <a:avLst>
              <a:gd name="adj" fmla="val 0"/>
            </a:avLst>
          </a:prstGeom>
          <a:solidFill>
            <a:srgbClr val="1F497D">
              <a:lumMod val="75000"/>
            </a:srgb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MENELITI DAN  DAN MENCIPTAKAN PRODUK BARU 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DAN MENGUJINYA</a:t>
            </a: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7733406" y="551362"/>
            <a:ext cx="714380" cy="5857916"/>
            <a:chOff x="7394350" y="571480"/>
            <a:chExt cx="714380" cy="5857916"/>
          </a:xfrm>
        </p:grpSpPr>
        <p:sp>
          <p:nvSpPr>
            <p:cNvPr id="44" name="Flowchart: Magnetic Disk 43"/>
            <p:cNvSpPr/>
            <p:nvPr/>
          </p:nvSpPr>
          <p:spPr>
            <a:xfrm>
              <a:off x="7572396" y="5929330"/>
              <a:ext cx="357190" cy="357190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endParaRPr>
            </a:p>
          </p:txBody>
        </p:sp>
        <p:sp>
          <p:nvSpPr>
            <p:cNvPr id="45" name="Flowchart: Magnetic Disk 44"/>
            <p:cNvSpPr/>
            <p:nvPr/>
          </p:nvSpPr>
          <p:spPr>
            <a:xfrm>
              <a:off x="7572396" y="5715016"/>
              <a:ext cx="357190" cy="357190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endParaRPr>
            </a:p>
          </p:txBody>
        </p:sp>
        <p:sp>
          <p:nvSpPr>
            <p:cNvPr id="46" name="Flowchart: Magnetic Disk 45"/>
            <p:cNvSpPr/>
            <p:nvPr/>
          </p:nvSpPr>
          <p:spPr>
            <a:xfrm>
              <a:off x="7572396" y="5572140"/>
              <a:ext cx="357190" cy="357190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endParaRPr>
            </a:p>
          </p:txBody>
        </p:sp>
        <p:sp>
          <p:nvSpPr>
            <p:cNvPr id="47" name="Flowchart: Magnetic Disk 46"/>
            <p:cNvSpPr/>
            <p:nvPr/>
          </p:nvSpPr>
          <p:spPr>
            <a:xfrm>
              <a:off x="7572396" y="5357826"/>
              <a:ext cx="357190" cy="357190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endParaRPr>
            </a:p>
          </p:txBody>
        </p:sp>
        <p:sp>
          <p:nvSpPr>
            <p:cNvPr id="48" name="Flowchart: Magnetic Disk 47"/>
            <p:cNvSpPr/>
            <p:nvPr/>
          </p:nvSpPr>
          <p:spPr>
            <a:xfrm>
              <a:off x="7572396" y="5072074"/>
              <a:ext cx="357190" cy="357190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endParaRPr>
            </a:p>
          </p:txBody>
        </p:sp>
        <p:sp>
          <p:nvSpPr>
            <p:cNvPr id="49" name="Flowchart: Magnetic Disk 48"/>
            <p:cNvSpPr/>
            <p:nvPr/>
          </p:nvSpPr>
          <p:spPr>
            <a:xfrm>
              <a:off x="7572396" y="4857760"/>
              <a:ext cx="357190" cy="357190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endParaRPr>
            </a:p>
          </p:txBody>
        </p:sp>
        <p:sp>
          <p:nvSpPr>
            <p:cNvPr id="50" name="Flowchart: Magnetic Disk 49"/>
            <p:cNvSpPr/>
            <p:nvPr/>
          </p:nvSpPr>
          <p:spPr>
            <a:xfrm>
              <a:off x="7572396" y="4714884"/>
              <a:ext cx="357190" cy="357190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endParaRPr>
            </a:p>
          </p:txBody>
        </p:sp>
        <p:sp>
          <p:nvSpPr>
            <p:cNvPr id="51" name="Flowchart: Magnetic Disk 50"/>
            <p:cNvSpPr/>
            <p:nvPr/>
          </p:nvSpPr>
          <p:spPr>
            <a:xfrm>
              <a:off x="7572396" y="4500570"/>
              <a:ext cx="357190" cy="357190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endParaRPr>
            </a:p>
          </p:txBody>
        </p:sp>
        <p:sp>
          <p:nvSpPr>
            <p:cNvPr id="52" name="Flowchart: Magnetic Disk 51"/>
            <p:cNvSpPr/>
            <p:nvPr/>
          </p:nvSpPr>
          <p:spPr>
            <a:xfrm>
              <a:off x="7572396" y="4286256"/>
              <a:ext cx="357190" cy="357190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endParaRPr>
            </a:p>
          </p:txBody>
        </p:sp>
        <p:sp>
          <p:nvSpPr>
            <p:cNvPr id="53" name="Flowchart: Magnetic Disk 52"/>
            <p:cNvSpPr/>
            <p:nvPr/>
          </p:nvSpPr>
          <p:spPr>
            <a:xfrm>
              <a:off x="7572396" y="4071942"/>
              <a:ext cx="357190" cy="357190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endParaRPr>
            </a:p>
          </p:txBody>
        </p:sp>
        <p:sp>
          <p:nvSpPr>
            <p:cNvPr id="54" name="Flowchart: Magnetic Disk 53"/>
            <p:cNvSpPr/>
            <p:nvPr/>
          </p:nvSpPr>
          <p:spPr>
            <a:xfrm>
              <a:off x="7572396" y="3929066"/>
              <a:ext cx="357190" cy="357190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endParaRPr>
            </a:p>
          </p:txBody>
        </p:sp>
        <p:sp>
          <p:nvSpPr>
            <p:cNvPr id="55" name="Flowchart: Magnetic Disk 54"/>
            <p:cNvSpPr/>
            <p:nvPr/>
          </p:nvSpPr>
          <p:spPr>
            <a:xfrm>
              <a:off x="7572396" y="3714752"/>
              <a:ext cx="357190" cy="357190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endParaRPr>
            </a:p>
          </p:txBody>
        </p:sp>
        <p:sp>
          <p:nvSpPr>
            <p:cNvPr id="56" name="Flowchart: Magnetic Disk 55"/>
            <p:cNvSpPr/>
            <p:nvPr/>
          </p:nvSpPr>
          <p:spPr>
            <a:xfrm>
              <a:off x="7572396" y="3429000"/>
              <a:ext cx="357190" cy="357190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endParaRPr>
            </a:p>
          </p:txBody>
        </p:sp>
        <p:sp>
          <p:nvSpPr>
            <p:cNvPr id="57" name="Flowchart: Magnetic Disk 56"/>
            <p:cNvSpPr/>
            <p:nvPr/>
          </p:nvSpPr>
          <p:spPr>
            <a:xfrm>
              <a:off x="7572396" y="3214686"/>
              <a:ext cx="357190" cy="357190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endParaRPr>
            </a:p>
          </p:txBody>
        </p:sp>
        <p:sp>
          <p:nvSpPr>
            <p:cNvPr id="58" name="Flowchart: Magnetic Disk 57"/>
            <p:cNvSpPr/>
            <p:nvPr/>
          </p:nvSpPr>
          <p:spPr>
            <a:xfrm>
              <a:off x="7572396" y="3071810"/>
              <a:ext cx="357190" cy="357190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endParaRPr>
            </a:p>
          </p:txBody>
        </p:sp>
        <p:sp>
          <p:nvSpPr>
            <p:cNvPr id="59" name="Flowchart: Magnetic Disk 58"/>
            <p:cNvSpPr/>
            <p:nvPr/>
          </p:nvSpPr>
          <p:spPr>
            <a:xfrm>
              <a:off x="7572396" y="2857496"/>
              <a:ext cx="357190" cy="357190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endParaRPr>
            </a:p>
          </p:txBody>
        </p:sp>
        <p:sp>
          <p:nvSpPr>
            <p:cNvPr id="60" name="Flowchart: Magnetic Disk 59"/>
            <p:cNvSpPr/>
            <p:nvPr/>
          </p:nvSpPr>
          <p:spPr>
            <a:xfrm>
              <a:off x="7572396" y="2786058"/>
              <a:ext cx="357190" cy="357190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endParaRPr>
            </a:p>
          </p:txBody>
        </p:sp>
        <p:sp>
          <p:nvSpPr>
            <p:cNvPr id="61" name="Flowchart: Magnetic Disk 60"/>
            <p:cNvSpPr/>
            <p:nvPr/>
          </p:nvSpPr>
          <p:spPr>
            <a:xfrm>
              <a:off x="7572396" y="2571744"/>
              <a:ext cx="357190" cy="357190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endParaRPr>
            </a:p>
          </p:txBody>
        </p:sp>
        <p:sp>
          <p:nvSpPr>
            <p:cNvPr id="62" name="Flowchart: Magnetic Disk 61"/>
            <p:cNvSpPr/>
            <p:nvPr/>
          </p:nvSpPr>
          <p:spPr>
            <a:xfrm>
              <a:off x="7572396" y="2428868"/>
              <a:ext cx="357190" cy="357190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endParaRPr>
            </a:p>
          </p:txBody>
        </p:sp>
        <p:sp>
          <p:nvSpPr>
            <p:cNvPr id="63" name="Flowchart: Magnetic Disk 62"/>
            <p:cNvSpPr/>
            <p:nvPr/>
          </p:nvSpPr>
          <p:spPr>
            <a:xfrm>
              <a:off x="7572396" y="2214554"/>
              <a:ext cx="357190" cy="357190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endParaRPr>
            </a:p>
          </p:txBody>
        </p:sp>
        <p:sp>
          <p:nvSpPr>
            <p:cNvPr id="64" name="Flowchart: Magnetic Disk 63"/>
            <p:cNvSpPr/>
            <p:nvPr/>
          </p:nvSpPr>
          <p:spPr>
            <a:xfrm>
              <a:off x="7572396" y="2000240"/>
              <a:ext cx="357190" cy="357190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endParaRPr>
            </a:p>
          </p:txBody>
        </p:sp>
        <p:sp>
          <p:nvSpPr>
            <p:cNvPr id="65" name="Flowchart: Magnetic Disk 64"/>
            <p:cNvSpPr/>
            <p:nvPr/>
          </p:nvSpPr>
          <p:spPr>
            <a:xfrm>
              <a:off x="7572396" y="1785926"/>
              <a:ext cx="357190" cy="357190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endParaRPr>
            </a:p>
          </p:txBody>
        </p:sp>
        <p:sp>
          <p:nvSpPr>
            <p:cNvPr id="66" name="Flowchart: Magnetic Disk 65"/>
            <p:cNvSpPr/>
            <p:nvPr/>
          </p:nvSpPr>
          <p:spPr>
            <a:xfrm>
              <a:off x="7572396" y="1643050"/>
              <a:ext cx="357190" cy="357190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endParaRPr>
            </a:p>
          </p:txBody>
        </p:sp>
        <p:sp>
          <p:nvSpPr>
            <p:cNvPr id="67" name="Flowchart: Magnetic Disk 66"/>
            <p:cNvSpPr/>
            <p:nvPr/>
          </p:nvSpPr>
          <p:spPr>
            <a:xfrm>
              <a:off x="7572396" y="1428736"/>
              <a:ext cx="357190" cy="357190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endParaRPr>
            </a:p>
          </p:txBody>
        </p:sp>
        <p:sp>
          <p:nvSpPr>
            <p:cNvPr id="68" name="Flowchart: Magnetic Disk 67"/>
            <p:cNvSpPr/>
            <p:nvPr/>
          </p:nvSpPr>
          <p:spPr>
            <a:xfrm>
              <a:off x="7572396" y="1142984"/>
              <a:ext cx="357190" cy="357190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endParaRPr>
            </a:p>
          </p:txBody>
        </p:sp>
        <p:sp>
          <p:nvSpPr>
            <p:cNvPr id="69" name="Flowchart: Magnetic Disk 68"/>
            <p:cNvSpPr/>
            <p:nvPr/>
          </p:nvSpPr>
          <p:spPr>
            <a:xfrm>
              <a:off x="7572396" y="928670"/>
              <a:ext cx="357190" cy="357190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endParaRPr>
            </a:p>
          </p:txBody>
        </p:sp>
        <p:sp>
          <p:nvSpPr>
            <p:cNvPr id="70" name="Flowchart: Magnetic Disk 69"/>
            <p:cNvSpPr/>
            <p:nvPr/>
          </p:nvSpPr>
          <p:spPr>
            <a:xfrm>
              <a:off x="7572396" y="785794"/>
              <a:ext cx="357190" cy="357190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endParaRPr>
            </a:p>
          </p:txBody>
        </p:sp>
        <p:sp>
          <p:nvSpPr>
            <p:cNvPr id="71" name="Flowchart: Magnetic Disk 70"/>
            <p:cNvSpPr/>
            <p:nvPr/>
          </p:nvSpPr>
          <p:spPr>
            <a:xfrm>
              <a:off x="7572396" y="571480"/>
              <a:ext cx="357190" cy="357190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endParaRPr>
            </a:p>
          </p:txBody>
        </p:sp>
        <p:sp>
          <p:nvSpPr>
            <p:cNvPr id="72" name="Flowchart: Magnetic Disk 71"/>
            <p:cNvSpPr/>
            <p:nvPr/>
          </p:nvSpPr>
          <p:spPr>
            <a:xfrm>
              <a:off x="7394350" y="6143644"/>
              <a:ext cx="714380" cy="285752"/>
            </a:xfrm>
            <a:prstGeom prst="flowChartMagneticDisk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panose="020F0502020204030204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0" name="Rectangle 39"/>
          <p:cNvSpPr/>
          <p:nvPr/>
        </p:nvSpPr>
        <p:spPr>
          <a:xfrm>
            <a:off x="6947588" y="4286256"/>
            <a:ext cx="928694" cy="1000132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id-ID" sz="3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1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947588" y="3214686"/>
            <a:ext cx="928694" cy="1000132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id-ID" sz="3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2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947588" y="2143116"/>
            <a:ext cx="928694" cy="1000132"/>
          </a:xfrm>
          <a:prstGeom prst="rect">
            <a:avLst/>
          </a:prstGeom>
          <a:solidFill>
            <a:schemeClr val="accent4">
              <a:lumMod val="50000"/>
            </a:scheme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id-ID" sz="3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3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947588" y="1000108"/>
            <a:ext cx="928694" cy="1000132"/>
          </a:xfrm>
          <a:prstGeom prst="rect">
            <a:avLst/>
          </a:prstGeom>
          <a:solidFill>
            <a:srgbClr val="1F497D">
              <a:lumMod val="75000"/>
            </a:srgbClr>
          </a:solidFill>
          <a:ln w="25400" cap="flat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Calibri" panose="020F0502020204030204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id-ID" sz="36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4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161242" y="5873493"/>
            <a:ext cx="4354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LEVEL  R&amp;D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18F8B-A999-32A8-166C-DC69DBF5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505" y="609600"/>
            <a:ext cx="8507895" cy="1143000"/>
          </a:xfrm>
        </p:spPr>
        <p:txBody>
          <a:bodyPr/>
          <a:lstStyle/>
          <a:p>
            <a:r>
              <a:rPr lang="en-US" sz="3200" dirty="0" err="1"/>
              <a:t>Lanjutan</a:t>
            </a:r>
            <a:r>
              <a:rPr lang="en-US" sz="3200" dirty="0"/>
              <a:t> </a:t>
            </a:r>
            <a:r>
              <a:rPr lang="en-US" sz="3200" dirty="0" err="1"/>
              <a:t>jenis</a:t>
            </a:r>
            <a:r>
              <a:rPr lang="en-US" sz="3200" dirty="0"/>
              <a:t> Penelitian </a:t>
            </a:r>
            <a:r>
              <a:rPr lang="en-US" sz="3200" dirty="0" err="1"/>
              <a:t>Kuantitatif</a:t>
            </a:r>
            <a:endParaRPr lang="en-ID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D951D-57E0-5A81-5610-4F2615EE4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505" y="1752600"/>
            <a:ext cx="8391938" cy="4114800"/>
          </a:xfrm>
        </p:spPr>
        <p:txBody>
          <a:bodyPr/>
          <a:lstStyle/>
          <a:p>
            <a:r>
              <a:rPr lang="en-ID" dirty="0" err="1"/>
              <a:t>penelitian</a:t>
            </a:r>
            <a:r>
              <a:rPr lang="en-ID" dirty="0"/>
              <a:t> </a:t>
            </a:r>
            <a:r>
              <a:rPr lang="en-ID" dirty="0" err="1"/>
              <a:t>studi</a:t>
            </a:r>
            <a:r>
              <a:rPr lang="en-ID" dirty="0"/>
              <a:t> </a:t>
            </a:r>
            <a:r>
              <a:rPr lang="en-ID" dirty="0" err="1"/>
              <a:t>kasus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dirty="0" err="1"/>
              <a:t>penelitian</a:t>
            </a:r>
            <a:r>
              <a:rPr lang="en-ID" dirty="0"/>
              <a:t> </a:t>
            </a:r>
            <a:r>
              <a:rPr lang="en-ID" dirty="0" err="1"/>
              <a:t>terhadap</a:t>
            </a:r>
            <a:r>
              <a:rPr lang="en-ID" dirty="0"/>
              <a:t> </a:t>
            </a:r>
            <a:r>
              <a:rPr lang="en-ID" dirty="0" err="1"/>
              <a:t>fenomena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konteks</a:t>
            </a:r>
            <a:r>
              <a:rPr lang="en-ID" dirty="0"/>
              <a:t> </a:t>
            </a:r>
            <a:r>
              <a:rPr lang="en-ID" dirty="0" err="1"/>
              <a:t>kehidupan</a:t>
            </a:r>
            <a:r>
              <a:rPr lang="en-ID" dirty="0"/>
              <a:t> </a:t>
            </a:r>
            <a:r>
              <a:rPr lang="en-ID" dirty="0" err="1"/>
              <a:t>nyata</a:t>
            </a:r>
            <a:r>
              <a:rPr lang="en-ID" dirty="0"/>
              <a:t>, </a:t>
            </a:r>
            <a:r>
              <a:rPr lang="en-ID" dirty="0" err="1"/>
              <a:t>bilamana</a:t>
            </a:r>
            <a:r>
              <a:rPr lang="en-ID" dirty="0"/>
              <a:t> batas-batas </a:t>
            </a:r>
            <a:r>
              <a:rPr lang="en-ID" dirty="0" err="1"/>
              <a:t>antara</a:t>
            </a:r>
            <a:r>
              <a:rPr lang="en-ID" dirty="0"/>
              <a:t> </a:t>
            </a:r>
            <a:r>
              <a:rPr lang="en-ID" dirty="0" err="1"/>
              <a:t>fenomena</a:t>
            </a:r>
            <a:r>
              <a:rPr lang="en-ID" dirty="0"/>
              <a:t> dan </a:t>
            </a:r>
            <a:r>
              <a:rPr lang="en-ID" dirty="0" err="1"/>
              <a:t>konteks</a:t>
            </a:r>
            <a:r>
              <a:rPr lang="en-ID" dirty="0"/>
              <a:t> </a:t>
            </a:r>
            <a:r>
              <a:rPr lang="en-ID" dirty="0" err="1"/>
              <a:t>tak</a:t>
            </a:r>
            <a:r>
              <a:rPr lang="en-ID" dirty="0"/>
              <a:t> </a:t>
            </a:r>
            <a:r>
              <a:rPr lang="en-ID" dirty="0" err="1"/>
              <a:t>tampak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tegas</a:t>
            </a:r>
            <a:r>
              <a:rPr lang="en-ID" dirty="0"/>
              <a:t>; </a:t>
            </a:r>
          </a:p>
          <a:p>
            <a:pPr marL="0" indent="0">
              <a:buNone/>
            </a:pPr>
            <a:r>
              <a:rPr lang="en-ID" dirty="0"/>
              <a:t>    Co : </a:t>
            </a:r>
            <a:r>
              <a:rPr lang="en-ID" dirty="0" err="1"/>
              <a:t>Fenomena</a:t>
            </a:r>
            <a:r>
              <a:rPr lang="en-ID" dirty="0"/>
              <a:t> Endorse di Media Sosial Instagram </a:t>
            </a:r>
            <a:r>
              <a:rPr lang="en-ID" dirty="0" err="1"/>
              <a:t>dalam</a:t>
            </a:r>
            <a:r>
              <a:rPr lang="en-ID" dirty="0"/>
              <a:t> Masyarakat </a:t>
            </a:r>
            <a:r>
              <a:rPr lang="en-ID" dirty="0" err="1"/>
              <a:t>Konsumen</a:t>
            </a:r>
            <a:r>
              <a:rPr lang="en-ID" dirty="0"/>
              <a:t> (</a:t>
            </a:r>
            <a:r>
              <a:rPr lang="en-ID" dirty="0" err="1"/>
              <a:t>Studi</a:t>
            </a:r>
            <a:r>
              <a:rPr lang="en-ID" dirty="0"/>
              <a:t> </a:t>
            </a:r>
            <a:r>
              <a:rPr lang="en-ID" dirty="0" err="1"/>
              <a:t>Deskriptif</a:t>
            </a:r>
            <a:r>
              <a:rPr lang="en-ID" dirty="0"/>
              <a:t> Anak </a:t>
            </a:r>
            <a:r>
              <a:rPr lang="en-ID" dirty="0" err="1"/>
              <a:t>Remaja</a:t>
            </a:r>
            <a:r>
              <a:rPr lang="en-ID" dirty="0"/>
              <a:t> pada SMA Negeri XYZ)</a:t>
            </a:r>
          </a:p>
          <a:p>
            <a:pPr marL="0" indent="0">
              <a:buNone/>
            </a:pP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3294665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900" b="1" dirty="0"/>
              <a:t>LANGKAH-LANGKAH PENELITIAN</a:t>
            </a:r>
            <a:br>
              <a:rPr lang="en-US" sz="2900" b="1" dirty="0"/>
            </a:br>
            <a:r>
              <a:rPr lang="en-US" sz="2900" b="1" dirty="0"/>
              <a:t>BORG AND GALL</a:t>
            </a:r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360362" y="2448818"/>
            <a:ext cx="1511300" cy="1143009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anchor="ctr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/>
                <a:ea typeface="+mn-ea"/>
                <a:cs typeface="Arial" panose="020B0604020202020204" pitchFamily="34" charset="0"/>
              </a:rPr>
              <a:t>Research &amp; 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/>
                <a:ea typeface="+mn-ea"/>
                <a:cs typeface="Arial" panose="020B0604020202020204" pitchFamily="34" charset="0"/>
              </a:rPr>
              <a:t>Information</a:t>
            </a:r>
          </a:p>
        </p:txBody>
      </p:sp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2087562" y="2448818"/>
            <a:ext cx="1439862" cy="1143009"/>
          </a:xfrm>
          <a:prstGeom prst="rect">
            <a:avLst/>
          </a:prstGeom>
          <a:solidFill>
            <a:schemeClr val="accent5">
              <a:lumMod val="50000"/>
            </a:schemeClr>
          </a:solidFill>
          <a:ln w="9525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anchor="ctr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/>
                <a:ea typeface="+mn-ea"/>
                <a:cs typeface="Arial" panose="020B0604020202020204" pitchFamily="34" charset="0"/>
              </a:rPr>
              <a:t>Planning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3743324" y="2448818"/>
            <a:ext cx="1582738" cy="1143009"/>
          </a:xfrm>
          <a:prstGeom prst="rect">
            <a:avLst/>
          </a:prstGeom>
          <a:solidFill>
            <a:srgbClr val="C00000"/>
          </a:solidFill>
          <a:ln w="9525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anchor="ctr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/>
                <a:ea typeface="+mn-ea"/>
                <a:cs typeface="Arial" panose="020B0604020202020204" pitchFamily="34" charset="0"/>
              </a:rPr>
              <a:t>Peng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/>
                <a:ea typeface="+mn-ea"/>
                <a:cs typeface="Arial" panose="020B0604020202020204" pitchFamily="34" charset="0"/>
              </a:rPr>
              <a:t>Produk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/>
                <a:ea typeface="+mn-ea"/>
                <a:cs typeface="Arial" panose="020B0604020202020204" pitchFamily="34" charset="0"/>
              </a:rPr>
              <a:t>Awal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4582" name="Rectangle 6"/>
          <p:cNvSpPr>
            <a:spLocks noChangeArrowheads="1"/>
          </p:cNvSpPr>
          <p:nvPr/>
        </p:nvSpPr>
        <p:spPr bwMode="auto">
          <a:xfrm>
            <a:off x="5507038" y="2448818"/>
            <a:ext cx="1582737" cy="1143009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anchor="ctr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/>
                <a:ea typeface="+mn-ea"/>
                <a:cs typeface="Arial" panose="020B0604020202020204" pitchFamily="34" charset="0"/>
              </a:rPr>
              <a:t>Preliminary 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/>
                <a:ea typeface="+mn-ea"/>
                <a:cs typeface="Arial" panose="020B0604020202020204" pitchFamily="34" charset="0"/>
              </a:rPr>
              <a:t>Fiels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/>
                <a:ea typeface="+mn-ea"/>
                <a:cs typeface="Arial" panose="020B0604020202020204" pitchFamily="34" charset="0"/>
              </a:rPr>
              <a:t> testing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/>
                <a:ea typeface="+mn-ea"/>
                <a:cs typeface="Arial" panose="020B0604020202020204" pitchFamily="34" charset="0"/>
              </a:rPr>
              <a:t>1 –3 School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7235825" y="2448818"/>
            <a:ext cx="1584325" cy="1143009"/>
          </a:xfrm>
          <a:prstGeom prst="rect">
            <a:avLst/>
          </a:prstGeom>
          <a:solidFill>
            <a:srgbClr val="7030A0"/>
          </a:solidFill>
          <a:ln w="9525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anchor="ctr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/>
                <a:ea typeface="+mn-ea"/>
                <a:cs typeface="Arial" panose="020B0604020202020204" pitchFamily="34" charset="0"/>
              </a:rPr>
              <a:t>Revisi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/>
                <a:ea typeface="+mn-ea"/>
                <a:cs typeface="Arial" panose="020B0604020202020204" pitchFamily="34" charset="0"/>
              </a:rPr>
              <a:t>Produk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4584" name="Rectangle 8"/>
          <p:cNvSpPr>
            <a:spLocks noChangeArrowheads="1"/>
          </p:cNvSpPr>
          <p:nvPr/>
        </p:nvSpPr>
        <p:spPr bwMode="auto">
          <a:xfrm>
            <a:off x="7307263" y="4941341"/>
            <a:ext cx="1439862" cy="1223963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anchor="ctr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/>
                <a:ea typeface="+mn-ea"/>
                <a:cs typeface="Arial" panose="020B0604020202020204" pitchFamily="34" charset="0"/>
              </a:rPr>
              <a:t>Main Fields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/>
                <a:ea typeface="+mn-ea"/>
                <a:cs typeface="Arial" panose="020B0604020202020204" pitchFamily="34" charset="0"/>
              </a:rPr>
              <a:t> testing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/>
                <a:ea typeface="+mn-ea"/>
                <a:cs typeface="Arial" panose="020B0604020202020204" pitchFamily="34" charset="0"/>
              </a:rPr>
              <a:t>5 -20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5578475" y="4941341"/>
            <a:ext cx="1512888" cy="1223963"/>
          </a:xfrm>
          <a:prstGeom prst="rect">
            <a:avLst/>
          </a:prstGeom>
          <a:solidFill>
            <a:srgbClr val="7030A0"/>
          </a:solidFill>
          <a:ln w="9525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anchor="ctr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/>
                <a:ea typeface="+mn-ea"/>
                <a:cs typeface="Arial" panose="020B0604020202020204" pitchFamily="34" charset="0"/>
              </a:rPr>
              <a:t>Revisi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/>
                <a:ea typeface="+mn-ea"/>
                <a:cs typeface="Arial" panose="020B0604020202020204" pitchFamily="34" charset="0"/>
              </a:rPr>
              <a:t> pro-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/>
                <a:ea typeface="+mn-ea"/>
                <a:cs typeface="Arial" panose="020B0604020202020204" pitchFamily="34" charset="0"/>
              </a:rPr>
              <a:t>duk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/>
                <a:ea typeface="+mn-ea"/>
                <a:cs typeface="Arial" panose="020B0604020202020204" pitchFamily="34" charset="0"/>
              </a:rPr>
              <a:t>siap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/>
                <a:ea typeface="+mn-ea"/>
                <a:cs typeface="Arial" panose="020B0604020202020204" pitchFamily="34" charset="0"/>
              </a:rPr>
              <a:t>operasional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4586" name="Rectangle 10"/>
          <p:cNvSpPr>
            <a:spLocks noChangeArrowheads="1"/>
          </p:cNvSpPr>
          <p:nvPr/>
        </p:nvSpPr>
        <p:spPr bwMode="auto">
          <a:xfrm>
            <a:off x="3778250" y="4941341"/>
            <a:ext cx="1584325" cy="1223963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anchor="ctr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/>
                <a:ea typeface="+mn-ea"/>
                <a:cs typeface="Arial" panose="020B0604020202020204" pitchFamily="34" charset="0"/>
              </a:rPr>
              <a:t>Operational 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/>
                <a:ea typeface="+mn-ea"/>
                <a:cs typeface="Arial" panose="020B0604020202020204" pitchFamily="34" charset="0"/>
              </a:rPr>
              <a:t>Fileds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/>
                <a:ea typeface="+mn-ea"/>
                <a:cs typeface="Arial" panose="020B0604020202020204" pitchFamily="34" charset="0"/>
              </a:rPr>
              <a:t>Tesing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4587" name="Rectangle 11"/>
          <p:cNvSpPr>
            <a:spLocks noChangeArrowheads="1"/>
          </p:cNvSpPr>
          <p:nvPr/>
        </p:nvSpPr>
        <p:spPr bwMode="auto">
          <a:xfrm>
            <a:off x="2122488" y="4941341"/>
            <a:ext cx="1439862" cy="1223963"/>
          </a:xfrm>
          <a:prstGeom prst="rect">
            <a:avLst/>
          </a:prstGeom>
          <a:solidFill>
            <a:srgbClr val="7030A0"/>
          </a:solidFill>
          <a:ln w="9525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anchor="ctr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/>
                <a:ea typeface="+mn-ea"/>
                <a:cs typeface="Arial" panose="020B0604020202020204" pitchFamily="34" charset="0"/>
              </a:rPr>
              <a:t>Revisi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/>
                <a:ea typeface="+mn-ea"/>
                <a:cs typeface="Arial" panose="020B0604020202020204" pitchFamily="34" charset="0"/>
              </a:rPr>
              <a:t>Final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4588" name="Rectangle 12"/>
          <p:cNvSpPr>
            <a:spLocks noChangeArrowheads="1"/>
          </p:cNvSpPr>
          <p:nvPr/>
        </p:nvSpPr>
        <p:spPr bwMode="auto">
          <a:xfrm>
            <a:off x="360363" y="4941341"/>
            <a:ext cx="1546226" cy="1223963"/>
          </a:xfrm>
          <a:prstGeom prst="rect">
            <a:avLst/>
          </a:prstGeom>
          <a:solidFill>
            <a:schemeClr val="accent6">
              <a:lumMod val="50000"/>
            </a:schemeClr>
          </a:solidFill>
          <a:ln w="9525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anchor="ctr"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/>
                <a:ea typeface="+mn-ea"/>
                <a:cs typeface="Arial" panose="020B0604020202020204" pitchFamily="34" charset="0"/>
              </a:rPr>
              <a:t>Desiminasi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/>
                <a:ea typeface="+mn-ea"/>
                <a:cs typeface="Arial" panose="020B0604020202020204" pitchFamily="34" charset="0"/>
              </a:rPr>
              <a:t>&amp; 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/>
                <a:ea typeface="+mn-ea"/>
                <a:cs typeface="Arial" panose="020B0604020202020204" pitchFamily="34" charset="0"/>
              </a:rPr>
              <a:t>Implementasi</a:t>
            </a: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4589" name="AutoShape 13"/>
          <p:cNvSpPr>
            <a:spLocks noChangeArrowheads="1"/>
          </p:cNvSpPr>
          <p:nvPr/>
        </p:nvSpPr>
        <p:spPr bwMode="auto">
          <a:xfrm>
            <a:off x="1835150" y="2877446"/>
            <a:ext cx="358775" cy="288925"/>
          </a:xfrm>
          <a:prstGeom prst="homePlate">
            <a:avLst>
              <a:gd name="adj" fmla="val 31044"/>
            </a:avLst>
          </a:prstGeom>
          <a:solidFill>
            <a:srgbClr val="C00000"/>
          </a:solidFill>
          <a:ln w="9525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4590" name="AutoShape 14"/>
          <p:cNvSpPr>
            <a:spLocks noChangeArrowheads="1"/>
          </p:cNvSpPr>
          <p:nvPr/>
        </p:nvSpPr>
        <p:spPr bwMode="auto">
          <a:xfrm>
            <a:off x="3419475" y="2877446"/>
            <a:ext cx="358775" cy="288925"/>
          </a:xfrm>
          <a:prstGeom prst="homePlate">
            <a:avLst>
              <a:gd name="adj" fmla="val 31044"/>
            </a:avLst>
          </a:prstGeom>
          <a:solidFill>
            <a:srgbClr val="C00000"/>
          </a:solidFill>
          <a:ln w="9525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4591" name="AutoShape 15"/>
          <p:cNvSpPr>
            <a:spLocks noChangeArrowheads="1"/>
          </p:cNvSpPr>
          <p:nvPr/>
        </p:nvSpPr>
        <p:spPr bwMode="auto">
          <a:xfrm>
            <a:off x="5146675" y="2877446"/>
            <a:ext cx="358775" cy="288925"/>
          </a:xfrm>
          <a:prstGeom prst="homePlate">
            <a:avLst>
              <a:gd name="adj" fmla="val 31044"/>
            </a:avLst>
          </a:prstGeom>
          <a:solidFill>
            <a:srgbClr val="C00000"/>
          </a:solidFill>
          <a:ln w="9525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4592" name="AutoShape 16"/>
          <p:cNvSpPr>
            <a:spLocks noChangeArrowheads="1"/>
          </p:cNvSpPr>
          <p:nvPr/>
        </p:nvSpPr>
        <p:spPr bwMode="auto">
          <a:xfrm>
            <a:off x="6946900" y="2879033"/>
            <a:ext cx="358775" cy="285750"/>
          </a:xfrm>
          <a:prstGeom prst="homePlate">
            <a:avLst>
              <a:gd name="adj" fmla="val 31389"/>
            </a:avLst>
          </a:prstGeom>
          <a:solidFill>
            <a:srgbClr val="C00000"/>
          </a:solidFill>
          <a:ln w="9525">
            <a:noFill/>
            <a:miter lim="800000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4593" name="AutoShape 17"/>
          <p:cNvSpPr>
            <a:spLocks noChangeArrowheads="1"/>
          </p:cNvSpPr>
          <p:nvPr/>
        </p:nvSpPr>
        <p:spPr bwMode="auto">
          <a:xfrm rot="10800000">
            <a:off x="7019925" y="5192836"/>
            <a:ext cx="358775" cy="285750"/>
          </a:xfrm>
          <a:prstGeom prst="homePlate">
            <a:avLst>
              <a:gd name="adj" fmla="val 31389"/>
            </a:avLst>
          </a:prstGeom>
          <a:solidFill>
            <a:srgbClr val="C00000"/>
          </a:solidFill>
          <a:ln w="9525">
            <a:noFill/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4594" name="AutoShape 18"/>
          <p:cNvSpPr>
            <a:spLocks noChangeArrowheads="1"/>
          </p:cNvSpPr>
          <p:nvPr/>
        </p:nvSpPr>
        <p:spPr bwMode="auto">
          <a:xfrm rot="10800000">
            <a:off x="3490913" y="5192836"/>
            <a:ext cx="358775" cy="285750"/>
          </a:xfrm>
          <a:prstGeom prst="homePlate">
            <a:avLst>
              <a:gd name="adj" fmla="val 31389"/>
            </a:avLst>
          </a:prstGeom>
          <a:solidFill>
            <a:srgbClr val="C00000"/>
          </a:solidFill>
          <a:ln w="9525">
            <a:noFill/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4595" name="AutoShape 19"/>
          <p:cNvSpPr>
            <a:spLocks noChangeArrowheads="1"/>
          </p:cNvSpPr>
          <p:nvPr/>
        </p:nvSpPr>
        <p:spPr bwMode="auto">
          <a:xfrm rot="10800000">
            <a:off x="5362575" y="5192836"/>
            <a:ext cx="358775" cy="285750"/>
          </a:xfrm>
          <a:prstGeom prst="homePlate">
            <a:avLst>
              <a:gd name="adj" fmla="val 31389"/>
            </a:avLst>
          </a:prstGeom>
          <a:solidFill>
            <a:srgbClr val="C00000"/>
          </a:solidFill>
          <a:ln w="9525">
            <a:noFill/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4596" name="AutoShape 20"/>
          <p:cNvSpPr>
            <a:spLocks noChangeArrowheads="1"/>
          </p:cNvSpPr>
          <p:nvPr/>
        </p:nvSpPr>
        <p:spPr bwMode="auto">
          <a:xfrm rot="10800000">
            <a:off x="1835150" y="5192836"/>
            <a:ext cx="358775" cy="285750"/>
          </a:xfrm>
          <a:prstGeom prst="homePlate">
            <a:avLst>
              <a:gd name="adj" fmla="val 31389"/>
            </a:avLst>
          </a:prstGeom>
          <a:solidFill>
            <a:srgbClr val="C00000"/>
          </a:solidFill>
          <a:ln w="9525">
            <a:noFill/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4597" name="AutoShape 21"/>
          <p:cNvSpPr>
            <a:spLocks noChangeArrowheads="1"/>
          </p:cNvSpPr>
          <p:nvPr/>
        </p:nvSpPr>
        <p:spPr bwMode="auto">
          <a:xfrm rot="27000000">
            <a:off x="7848601" y="3555314"/>
            <a:ext cx="430212" cy="360363"/>
          </a:xfrm>
          <a:prstGeom prst="homePlate">
            <a:avLst>
              <a:gd name="adj" fmla="val 29846"/>
            </a:avLst>
          </a:prstGeom>
          <a:solidFill>
            <a:schemeClr val="accent6">
              <a:lumMod val="50000"/>
            </a:schemeClr>
          </a:solidFill>
          <a:ln w="9525">
            <a:noFill/>
            <a:miter lim="800000"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28596" y="1877314"/>
            <a:ext cx="3170266" cy="428628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/>
                <a:ea typeface="+mn-ea"/>
                <a:cs typeface="+mn-cs"/>
              </a:rPr>
              <a:t>RESEARCH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00034" y="4020454"/>
            <a:ext cx="8215370" cy="500066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/>
                <a:ea typeface="+mn-ea"/>
                <a:cs typeface="+mn-cs"/>
              </a:rPr>
              <a:t>DEVELOPMENT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740928" y="1877314"/>
            <a:ext cx="5079221" cy="42862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ahoma" panose="020B0604030504040204"/>
                <a:ea typeface="+mn-ea"/>
                <a:cs typeface="+mn-cs"/>
              </a:rPr>
              <a:t>DEVELOPMENT</a:t>
            </a: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ahoma" panose="020B0604030504040204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1000"/>
                                        <p:tgtEl>
                                          <p:spTgt spid="24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8" dur="10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800" decel="100000"/>
                                        <p:tgtEl>
                                          <p:spTgt spid="245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800" decel="100000" fill="hold"/>
                                        <p:tgtEl>
                                          <p:spTgt spid="245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00" decel="100000" fill="hold"/>
                                        <p:tgtEl>
                                          <p:spTgt spid="24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00" decel="100000" fill="hold"/>
                                        <p:tgtEl>
                                          <p:spTgt spid="24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800" decel="1000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800" decel="1000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800" decel="1000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800" decel="1000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4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4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3" dur="1000"/>
                                        <p:tgtEl>
                                          <p:spTgt spid="24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8" dur="1000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4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4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800" decel="100000"/>
                                        <p:tgtEl>
                                          <p:spTgt spid="245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800" decel="100000" fill="hold"/>
                                        <p:tgtEl>
                                          <p:spTgt spid="245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800" decel="100000" fill="hold"/>
                                        <p:tgtEl>
                                          <p:spTgt spid="24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800" decel="100000" fill="hold"/>
                                        <p:tgtEl>
                                          <p:spTgt spid="24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5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800" decel="100000"/>
                                        <p:tgtEl>
                                          <p:spTgt spid="245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800" decel="1000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800" decel="1000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800" decel="1000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800" decel="100000"/>
                                        <p:tgtEl>
                                          <p:spTgt spid="245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800" decel="100000" fill="hold"/>
                                        <p:tgtEl>
                                          <p:spTgt spid="245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800" decel="100000" fill="hold"/>
                                        <p:tgtEl>
                                          <p:spTgt spid="245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800" decel="100000" fill="hold"/>
                                        <p:tgtEl>
                                          <p:spTgt spid="245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5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5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800" decel="100000"/>
                                        <p:tgtEl>
                                          <p:spTgt spid="245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800" decel="100000" fill="hold"/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800" decel="100000" fill="hold"/>
                                        <p:tgtEl>
                                          <p:spTgt spid="24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800" decel="100000" fill="hold"/>
                                        <p:tgtEl>
                                          <p:spTgt spid="24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800" decel="100000"/>
                                        <p:tgtEl>
                                          <p:spTgt spid="245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800" decel="100000" fill="hold"/>
                                        <p:tgtEl>
                                          <p:spTgt spid="245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800" decel="100000" fill="hold"/>
                                        <p:tgtEl>
                                          <p:spTgt spid="24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800" decel="100000" fill="hold"/>
                                        <p:tgtEl>
                                          <p:spTgt spid="24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800" decel="100000"/>
                                        <p:tgtEl>
                                          <p:spTgt spid="245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800" decel="100000" fill="hold"/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800" decel="100000" fill="hold"/>
                                        <p:tgtEl>
                                          <p:spTgt spid="24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800" decel="100000" fill="hold"/>
                                        <p:tgtEl>
                                          <p:spTgt spid="24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800" decel="100000"/>
                                        <p:tgtEl>
                                          <p:spTgt spid="245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800" decel="100000" fill="hold"/>
                                        <p:tgtEl>
                                          <p:spTgt spid="245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800" decel="100000" fill="hold"/>
                                        <p:tgtEl>
                                          <p:spTgt spid="24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800" decel="100000" fill="hold"/>
                                        <p:tgtEl>
                                          <p:spTgt spid="24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800" decel="100000"/>
                                        <p:tgtEl>
                                          <p:spTgt spid="245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800" decel="100000" fill="hold"/>
                                        <p:tgtEl>
                                          <p:spTgt spid="245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800" decel="100000" fill="hold"/>
                                        <p:tgtEl>
                                          <p:spTgt spid="24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800" decel="100000" fill="hold"/>
                                        <p:tgtEl>
                                          <p:spTgt spid="24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800" decel="100000"/>
                                        <p:tgtEl>
                                          <p:spTgt spid="245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800" decel="100000" fill="hold"/>
                                        <p:tgtEl>
                                          <p:spTgt spid="245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800" decel="100000" fill="hold"/>
                                        <p:tgtEl>
                                          <p:spTgt spid="24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800" decel="100000" fill="hold"/>
                                        <p:tgtEl>
                                          <p:spTgt spid="24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245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245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24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24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7"/>
          <p:cNvSpPr/>
          <p:nvPr/>
        </p:nvSpPr>
        <p:spPr>
          <a:xfrm>
            <a:off x="395536" y="468887"/>
            <a:ext cx="2160240" cy="952051"/>
          </a:xfrm>
          <a:prstGeom prst="homePlate">
            <a:avLst>
              <a:gd name="adj" fmla="val 18228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Penelitian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dan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Studi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Literatur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6" name="Pentagon 7"/>
          <p:cNvSpPr/>
          <p:nvPr/>
        </p:nvSpPr>
        <p:spPr>
          <a:xfrm>
            <a:off x="2627784" y="450251"/>
            <a:ext cx="1944216" cy="952051"/>
          </a:xfrm>
          <a:prstGeom prst="homePlate">
            <a:avLst>
              <a:gd name="adj" fmla="val 18228"/>
            </a:avLst>
          </a:prstGeom>
          <a:solidFill>
            <a:srgbClr val="C00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Rancangan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Produk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+mn-cs"/>
            </a:endParaRPr>
          </a:p>
        </p:txBody>
      </p:sp>
      <p:sp>
        <p:nvSpPr>
          <p:cNvPr id="7" name="Pentagon 7"/>
          <p:cNvSpPr/>
          <p:nvPr/>
        </p:nvSpPr>
        <p:spPr>
          <a:xfrm>
            <a:off x="4716016" y="432512"/>
            <a:ext cx="1944216" cy="980264"/>
          </a:xfrm>
          <a:prstGeom prst="homePlate">
            <a:avLst>
              <a:gd name="adj" fmla="val 18228"/>
            </a:avLst>
          </a:prstGeom>
          <a:solidFill>
            <a:schemeClr val="accent5">
              <a:lumMod val="2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Validasi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Rancangan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8" name="Pentagon 7"/>
          <p:cNvSpPr/>
          <p:nvPr/>
        </p:nvSpPr>
        <p:spPr>
          <a:xfrm>
            <a:off x="6825071" y="399113"/>
            <a:ext cx="1944216" cy="980264"/>
          </a:xfrm>
          <a:prstGeom prst="homePlate">
            <a:avLst>
              <a:gd name="adj" fmla="val 4443"/>
            </a:avLst>
          </a:prstGeom>
          <a:solidFill>
            <a:srgbClr val="7030A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Pembuatan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Produk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9" name="Pentagon 7"/>
          <p:cNvSpPr/>
          <p:nvPr/>
        </p:nvSpPr>
        <p:spPr>
          <a:xfrm>
            <a:off x="6842567" y="1594658"/>
            <a:ext cx="1944216" cy="1042255"/>
          </a:xfrm>
          <a:prstGeom prst="homePlate">
            <a:avLst>
              <a:gd name="adj" fmla="val 4443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Pengujian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Lapangan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 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Produk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1 </a:t>
            </a:r>
          </a:p>
        </p:txBody>
      </p:sp>
      <p:sp>
        <p:nvSpPr>
          <p:cNvPr id="10" name="Pentagon 7"/>
          <p:cNvSpPr/>
          <p:nvPr/>
        </p:nvSpPr>
        <p:spPr>
          <a:xfrm>
            <a:off x="6842567" y="2852194"/>
            <a:ext cx="1944216" cy="936848"/>
          </a:xfrm>
          <a:prstGeom prst="homePlate">
            <a:avLst>
              <a:gd name="adj" fmla="val 4443"/>
            </a:avLst>
          </a:prstGeom>
          <a:solidFill>
            <a:srgbClr val="FF000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Revisi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Produk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1 </a:t>
            </a:r>
          </a:p>
        </p:txBody>
      </p:sp>
      <p:sp>
        <p:nvSpPr>
          <p:cNvPr id="11" name="Pentagon 7"/>
          <p:cNvSpPr/>
          <p:nvPr/>
        </p:nvSpPr>
        <p:spPr>
          <a:xfrm>
            <a:off x="6842567" y="4004323"/>
            <a:ext cx="1944216" cy="1042255"/>
          </a:xfrm>
          <a:prstGeom prst="homePlate">
            <a:avLst>
              <a:gd name="adj" fmla="val 4443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Pengujian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Lapangan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 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Produk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 2 </a:t>
            </a:r>
          </a:p>
        </p:txBody>
      </p:sp>
      <p:sp>
        <p:nvSpPr>
          <p:cNvPr id="13" name="Arrow: Pentagon 12"/>
          <p:cNvSpPr/>
          <p:nvPr/>
        </p:nvSpPr>
        <p:spPr bwMode="auto">
          <a:xfrm flipH="1">
            <a:off x="6779505" y="5339498"/>
            <a:ext cx="1944216" cy="1042255"/>
          </a:xfrm>
          <a:prstGeom prst="homePlate">
            <a:avLst>
              <a:gd name="adj" fmla="val 15714"/>
            </a:avLst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Arial" panose="020B0604020202020204" pitchFamily="34" charset="0"/>
              </a:rPr>
              <a:t>Revisi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Arial" panose="020B0604020202020204" pitchFamily="34" charset="0"/>
              </a:rPr>
              <a:t>produk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Arial" panose="020B0604020202020204" pitchFamily="34" charset="0"/>
              </a:rPr>
              <a:t> 2</a:t>
            </a:r>
          </a:p>
        </p:txBody>
      </p:sp>
      <p:sp>
        <p:nvSpPr>
          <p:cNvPr id="14" name="Arrow: Pentagon 13"/>
          <p:cNvSpPr/>
          <p:nvPr/>
        </p:nvSpPr>
        <p:spPr bwMode="auto">
          <a:xfrm flipH="1">
            <a:off x="4716016" y="5331372"/>
            <a:ext cx="1944216" cy="1042255"/>
          </a:xfrm>
          <a:prstGeom prst="homePlate">
            <a:avLst>
              <a:gd name="adj" fmla="val 15714"/>
            </a:avLst>
          </a:prstGeom>
          <a:solidFill>
            <a:schemeClr val="accent2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Arial" panose="020B0604020202020204" pitchFamily="34" charset="0"/>
              </a:rPr>
              <a:t>Pengujian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Arial" panose="020B0604020202020204" pitchFamily="34" charset="0"/>
              </a:rPr>
              <a:t>produk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Arial" panose="020B0604020202020204" pitchFamily="34" charset="0"/>
              </a:rPr>
              <a:t> 3</a:t>
            </a:r>
          </a:p>
        </p:txBody>
      </p:sp>
      <p:sp>
        <p:nvSpPr>
          <p:cNvPr id="15" name="Arrow: Pentagon 14"/>
          <p:cNvSpPr/>
          <p:nvPr/>
        </p:nvSpPr>
        <p:spPr bwMode="auto">
          <a:xfrm flipH="1">
            <a:off x="2586183" y="5331372"/>
            <a:ext cx="1944216" cy="1050381"/>
          </a:xfrm>
          <a:prstGeom prst="homePlate">
            <a:avLst>
              <a:gd name="adj" fmla="val 15714"/>
            </a:avLst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Arial" panose="020B0604020202020204" pitchFamily="34" charset="0"/>
              </a:rPr>
              <a:t>Revisi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Arial" panose="020B0604020202020204" pitchFamily="34" charset="0"/>
              </a:rPr>
              <a:t> 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Arial" panose="020B0604020202020204" pitchFamily="34" charset="0"/>
              </a:rPr>
              <a:t>produk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Arial" panose="020B0604020202020204" pitchFamily="34" charset="0"/>
              </a:rPr>
              <a:t> 3</a:t>
            </a:r>
          </a:p>
        </p:txBody>
      </p:sp>
      <p:sp>
        <p:nvSpPr>
          <p:cNvPr id="16" name="Pentagon 7"/>
          <p:cNvSpPr/>
          <p:nvPr/>
        </p:nvSpPr>
        <p:spPr>
          <a:xfrm>
            <a:off x="456350" y="5347745"/>
            <a:ext cx="1944216" cy="1042255"/>
          </a:xfrm>
          <a:prstGeom prst="homePlate">
            <a:avLst>
              <a:gd name="adj" fmla="val 4443"/>
            </a:avLst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DESIMINASI </a:t>
            </a:r>
          </a:p>
        </p:txBody>
      </p:sp>
      <p:sp>
        <p:nvSpPr>
          <p:cNvPr id="17" name="Flowchart: Document 16"/>
          <p:cNvSpPr/>
          <p:nvPr/>
        </p:nvSpPr>
        <p:spPr bwMode="auto">
          <a:xfrm>
            <a:off x="2627784" y="2708920"/>
            <a:ext cx="1944216" cy="1295403"/>
          </a:xfrm>
          <a:prstGeom prst="flowChartDocumen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Arial" panose="020B0604020202020204" pitchFamily="34" charset="0"/>
              </a:rPr>
              <a:t>SPESIFIKSI PRODUK</a:t>
            </a:r>
          </a:p>
        </p:txBody>
      </p:sp>
      <p:sp>
        <p:nvSpPr>
          <p:cNvPr id="18" name="Arrow: Up 17"/>
          <p:cNvSpPr/>
          <p:nvPr/>
        </p:nvSpPr>
        <p:spPr bwMode="auto">
          <a:xfrm>
            <a:off x="3275856" y="1594658"/>
            <a:ext cx="576064" cy="876724"/>
          </a:xfrm>
          <a:prstGeom prst="up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Arrow: Up 18"/>
          <p:cNvSpPr/>
          <p:nvPr/>
        </p:nvSpPr>
        <p:spPr bwMode="auto">
          <a:xfrm rot="14051558">
            <a:off x="2052088" y="3945681"/>
            <a:ext cx="576064" cy="1408559"/>
          </a:xfrm>
          <a:prstGeom prst="upArrow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flipH="1">
            <a:off x="4572000" y="1916832"/>
            <a:ext cx="2253072" cy="1192245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Straight Arrow Connector 21"/>
          <p:cNvCxnSpPr/>
          <p:nvPr/>
        </p:nvCxnSpPr>
        <p:spPr bwMode="auto">
          <a:xfrm>
            <a:off x="4679589" y="3162084"/>
            <a:ext cx="2253071" cy="178142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/>
          <p:cNvCxnSpPr/>
          <p:nvPr/>
        </p:nvCxnSpPr>
        <p:spPr bwMode="auto">
          <a:xfrm flipH="1" flipV="1">
            <a:off x="4472808" y="3251155"/>
            <a:ext cx="2215331" cy="104345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Straight Arrow Connector 29"/>
          <p:cNvCxnSpPr>
            <a:stCxn id="17" idx="3"/>
          </p:cNvCxnSpPr>
          <p:nvPr/>
        </p:nvCxnSpPr>
        <p:spPr bwMode="auto">
          <a:xfrm>
            <a:off x="4572000" y="3356622"/>
            <a:ext cx="2387255" cy="208239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/>
          </a:ln>
          <a:effectLst/>
        </p:spPr>
      </p:cxnSp>
      <p:cxnSp>
        <p:nvCxnSpPr>
          <p:cNvPr id="33" name="Straight Arrow Connector 32"/>
          <p:cNvCxnSpPr/>
          <p:nvPr/>
        </p:nvCxnSpPr>
        <p:spPr bwMode="auto">
          <a:xfrm flipH="1" flipV="1">
            <a:off x="4472808" y="3574896"/>
            <a:ext cx="1558542" cy="1703036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Straight Arrow Connector 38"/>
          <p:cNvCxnSpPr/>
          <p:nvPr/>
        </p:nvCxnSpPr>
        <p:spPr bwMode="auto">
          <a:xfrm flipH="1">
            <a:off x="3902347" y="3702796"/>
            <a:ext cx="285230" cy="1680603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/>
          </a:ln>
          <a:effectLst/>
        </p:spPr>
      </p:cxnSp>
      <p:sp>
        <p:nvSpPr>
          <p:cNvPr id="42" name="TextBox 41"/>
          <p:cNvSpPr txBox="1"/>
          <p:nvPr/>
        </p:nvSpPr>
        <p:spPr>
          <a:xfrm>
            <a:off x="467598" y="2237892"/>
            <a:ext cx="173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t>R&amp;D Sugiyono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6B0E1-922C-2CDB-F3D5-C55A0A959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EEE47-E812-05B1-8D83-2647CE9BD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rgbClr val="C00000"/>
                </a:solidFill>
              </a:rPr>
              <a:t>SEKIAN DAN TERIMA KASIH</a:t>
            </a:r>
            <a:endParaRPr lang="en-ID" dirty="0">
              <a:solidFill>
                <a:srgbClr val="C0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D6A9E-D80C-29DE-78ED-47FD6DCCA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10199"/>
                  </a:outerShdw>
                </a:effectLst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Sugiyono, FT UNY</a:t>
            </a:r>
          </a:p>
        </p:txBody>
      </p:sp>
    </p:spTree>
    <p:extLst>
      <p:ext uri="{BB962C8B-B14F-4D97-AF65-F5344CB8AC3E}">
        <p14:creationId xmlns:p14="http://schemas.microsoft.com/office/powerpoint/2010/main" val="3717731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56AC9-5D11-309F-05AB-0B0B6F65D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17" y="609600"/>
            <a:ext cx="8809383" cy="1143000"/>
          </a:xfrm>
        </p:spPr>
        <p:txBody>
          <a:bodyPr/>
          <a:lstStyle/>
          <a:p>
            <a:r>
              <a:rPr lang="en-US" dirty="0"/>
              <a:t>KUANTITATIF</a:t>
            </a:r>
            <a:br>
              <a:rPr lang="en-US" dirty="0"/>
            </a:br>
            <a:r>
              <a:rPr lang="en-US" sz="2400" dirty="0"/>
              <a:t>Hal-</a:t>
            </a:r>
            <a:r>
              <a:rPr lang="en-US" sz="2400" dirty="0" err="1"/>
              <a:t>hal</a:t>
            </a:r>
            <a:r>
              <a:rPr lang="en-US" sz="2400" dirty="0"/>
              <a:t> </a:t>
            </a:r>
            <a:r>
              <a:rPr lang="en-US" sz="2400" dirty="0" err="1"/>
              <a:t>Penting</a:t>
            </a:r>
            <a:r>
              <a:rPr lang="en-US" sz="2400" dirty="0"/>
              <a:t> yang harus di </a:t>
            </a:r>
            <a:r>
              <a:rPr lang="en-US" sz="2400" dirty="0" err="1"/>
              <a:t>pahami</a:t>
            </a:r>
            <a:r>
              <a:rPr lang="en-US" sz="2400" dirty="0"/>
              <a:t> </a:t>
            </a:r>
            <a:r>
              <a:rPr lang="en-US" dirty="0"/>
              <a:t>: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EEF60-B277-2C19-1EBD-73E2BDFB0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81199"/>
            <a:ext cx="8915400" cy="4472609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</a:rPr>
              <a:t>A. Proses </a:t>
            </a:r>
            <a:r>
              <a:rPr lang="en-US" sz="2400" dirty="0" err="1">
                <a:solidFill>
                  <a:srgbClr val="FF0000"/>
                </a:solidFill>
              </a:rPr>
              <a:t>Penelitiannya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dirty="0"/>
              <a:t>: </a:t>
            </a:r>
            <a:r>
              <a:rPr lang="en-US" sz="2000" dirty="0" err="1"/>
              <a:t>Setiap</a:t>
            </a:r>
            <a:r>
              <a:rPr lang="en-US" sz="2000" dirty="0"/>
              <a:t> </a:t>
            </a:r>
            <a:r>
              <a:rPr lang="en-US" sz="2000" dirty="0" err="1"/>
              <a:t>Penelelitian</a:t>
            </a:r>
            <a:r>
              <a:rPr lang="en-US" sz="2000" dirty="0"/>
              <a:t> </a:t>
            </a:r>
            <a:r>
              <a:rPr lang="en-US" sz="2000" dirty="0" err="1"/>
              <a:t>selalu</a:t>
            </a:r>
            <a:r>
              <a:rPr lang="en-US" sz="2000" dirty="0"/>
              <a:t> </a:t>
            </a:r>
            <a:r>
              <a:rPr lang="en-US" sz="2000" dirty="0" err="1"/>
              <a:t>berangkat</a:t>
            </a:r>
            <a:r>
              <a:rPr lang="en-US" sz="2000" dirty="0"/>
              <a:t> </a:t>
            </a:r>
            <a:r>
              <a:rPr lang="en-US" sz="2000" dirty="0" err="1"/>
              <a:t>dari</a:t>
            </a:r>
            <a:r>
              <a:rPr lang="en-US" sz="2000" dirty="0"/>
              <a:t> </a:t>
            </a:r>
            <a:r>
              <a:rPr lang="en-US" sz="2000" dirty="0" err="1"/>
              <a:t>Masalah</a:t>
            </a:r>
            <a:r>
              <a:rPr lang="en-US" sz="2000" dirty="0"/>
              <a:t>. </a:t>
            </a:r>
            <a:r>
              <a:rPr lang="en-US" sz="2000" dirty="0" err="1"/>
              <a:t>Masalah</a:t>
            </a:r>
            <a:r>
              <a:rPr lang="en-US" sz="2000" dirty="0"/>
              <a:t> yang </a:t>
            </a:r>
            <a:r>
              <a:rPr lang="en-US" sz="2000" dirty="0" err="1"/>
              <a:t>dibawa</a:t>
            </a:r>
            <a:r>
              <a:rPr lang="en-US" sz="2000" dirty="0"/>
              <a:t> harus sudah </a:t>
            </a:r>
            <a:r>
              <a:rPr lang="en-US" sz="2000" dirty="0" err="1"/>
              <a:t>jelas</a:t>
            </a:r>
            <a:r>
              <a:rPr lang="en-US" sz="2000" dirty="0"/>
              <a:t>.</a:t>
            </a:r>
          </a:p>
          <a:p>
            <a:r>
              <a:rPr lang="en-ID" sz="2400" dirty="0">
                <a:solidFill>
                  <a:srgbClr val="FF0000"/>
                </a:solidFill>
              </a:rPr>
              <a:t>B. </a:t>
            </a:r>
            <a:r>
              <a:rPr lang="en-ID" sz="2400" dirty="0" err="1">
                <a:solidFill>
                  <a:srgbClr val="FF0000"/>
                </a:solidFill>
              </a:rPr>
              <a:t>Masalah</a:t>
            </a:r>
            <a:endParaRPr lang="en-ID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ID" sz="2000" dirty="0"/>
              <a:t>     </a:t>
            </a:r>
            <a:r>
              <a:rPr lang="en-ID" sz="2000" dirty="0" err="1"/>
              <a:t>Rumusan</a:t>
            </a:r>
            <a:r>
              <a:rPr lang="en-ID" sz="2000" dirty="0"/>
              <a:t> </a:t>
            </a:r>
            <a:r>
              <a:rPr lang="en-ID" sz="2000" dirty="0" err="1"/>
              <a:t>masalah</a:t>
            </a:r>
            <a:r>
              <a:rPr lang="en-ID" sz="2000" dirty="0"/>
              <a:t> pada </a:t>
            </a:r>
            <a:r>
              <a:rPr lang="en-ID" sz="2000" dirty="0" err="1"/>
              <a:t>umumnya</a:t>
            </a:r>
            <a:r>
              <a:rPr lang="en-ID" sz="2000" dirty="0"/>
              <a:t>  </a:t>
            </a:r>
            <a:r>
              <a:rPr lang="en-ID" sz="2000" dirty="0" err="1"/>
              <a:t>dinyatakan</a:t>
            </a:r>
            <a:r>
              <a:rPr lang="en-ID" sz="2000" dirty="0"/>
              <a:t> </a:t>
            </a:r>
            <a:r>
              <a:rPr lang="en-ID" sz="2000" dirty="0" err="1"/>
              <a:t>dalam</a:t>
            </a:r>
            <a:r>
              <a:rPr lang="en-ID" sz="2000" dirty="0"/>
              <a:t> </a:t>
            </a:r>
            <a:r>
              <a:rPr lang="en-ID" sz="2000" dirty="0" err="1"/>
              <a:t>kalimat</a:t>
            </a:r>
            <a:r>
              <a:rPr lang="en-ID" sz="2000" dirty="0"/>
              <a:t> </a:t>
            </a:r>
            <a:r>
              <a:rPr lang="en-ID" sz="2000" dirty="0" err="1"/>
              <a:t>pertanyaan</a:t>
            </a:r>
            <a:r>
              <a:rPr lang="en-ID" sz="2000" dirty="0"/>
              <a:t> </a:t>
            </a:r>
          </a:p>
          <a:p>
            <a:pPr marL="0" indent="0">
              <a:buNone/>
            </a:pPr>
            <a:r>
              <a:rPr lang="en-ID" sz="2000" dirty="0"/>
              <a:t>     (</a:t>
            </a:r>
            <a:r>
              <a:rPr lang="en-ID" sz="2000" dirty="0" err="1"/>
              <a:t>berdasarkan</a:t>
            </a:r>
            <a:r>
              <a:rPr lang="en-ID" sz="2000" dirty="0"/>
              <a:t> </a:t>
            </a:r>
            <a:r>
              <a:rPr lang="en-ID" sz="2000" dirty="0" err="1"/>
              <a:t>rumusan</a:t>
            </a:r>
            <a:r>
              <a:rPr lang="en-ID" sz="2000" dirty="0"/>
              <a:t> </a:t>
            </a:r>
            <a:r>
              <a:rPr lang="en-ID" sz="2000" dirty="0" err="1"/>
              <a:t>masalah</a:t>
            </a:r>
            <a:r>
              <a:rPr lang="en-ID" sz="2000" dirty="0"/>
              <a:t> </a:t>
            </a:r>
            <a:r>
              <a:rPr lang="en-ID" sz="2000" dirty="0" err="1"/>
              <a:t>tersebut</a:t>
            </a:r>
            <a:r>
              <a:rPr lang="en-ID" sz="2000" dirty="0"/>
              <a:t>, </a:t>
            </a:r>
            <a:r>
              <a:rPr lang="en-ID" sz="2000" dirty="0" err="1"/>
              <a:t>maka</a:t>
            </a:r>
            <a:r>
              <a:rPr lang="en-ID" sz="2000" dirty="0"/>
              <a:t> </a:t>
            </a:r>
            <a:r>
              <a:rPr lang="en-ID" sz="2000" dirty="0" err="1"/>
              <a:t>peneliti</a:t>
            </a:r>
            <a:r>
              <a:rPr lang="en-ID" sz="2000" dirty="0"/>
              <a:t> </a:t>
            </a:r>
            <a:r>
              <a:rPr lang="en-ID" sz="2000" dirty="0" err="1"/>
              <a:t>menggunakan</a:t>
            </a:r>
            <a:endParaRPr lang="en-ID" sz="2000" dirty="0"/>
          </a:p>
          <a:p>
            <a:pPr marL="0" indent="0">
              <a:buNone/>
            </a:pPr>
            <a:r>
              <a:rPr lang="en-ID" sz="2000" dirty="0"/>
              <a:t>      </a:t>
            </a:r>
            <a:r>
              <a:rPr lang="en-ID" sz="2000" dirty="0" err="1"/>
              <a:t>berbagai</a:t>
            </a:r>
            <a:r>
              <a:rPr lang="en-ID" sz="2000" dirty="0"/>
              <a:t> </a:t>
            </a:r>
            <a:r>
              <a:rPr lang="en-ID" sz="2000" dirty="0" err="1"/>
              <a:t>teori</a:t>
            </a:r>
            <a:r>
              <a:rPr lang="en-ID" sz="2000" dirty="0"/>
              <a:t> </a:t>
            </a:r>
            <a:r>
              <a:rPr lang="en-ID" sz="2000" dirty="0" err="1"/>
              <a:t>untuk</a:t>
            </a:r>
            <a:r>
              <a:rPr lang="en-ID" sz="2000" dirty="0"/>
              <a:t> </a:t>
            </a:r>
            <a:r>
              <a:rPr lang="en-ID" sz="2000" dirty="0" err="1"/>
              <a:t>menjawabnya</a:t>
            </a:r>
            <a:r>
              <a:rPr lang="en-ID" sz="2000" dirty="0"/>
              <a:t>.</a:t>
            </a:r>
          </a:p>
          <a:p>
            <a:pPr marL="0" indent="0">
              <a:buNone/>
            </a:pPr>
            <a:r>
              <a:rPr lang="en-ID" sz="2000" dirty="0"/>
              <a:t>      </a:t>
            </a:r>
            <a:r>
              <a:rPr lang="en-ID" sz="2000" dirty="0" err="1"/>
              <a:t>Sumber</a:t>
            </a:r>
            <a:r>
              <a:rPr lang="en-ID" sz="2000" dirty="0"/>
              <a:t> </a:t>
            </a:r>
            <a:r>
              <a:rPr lang="en-ID" sz="2000" dirty="0" err="1"/>
              <a:t>masalah</a:t>
            </a:r>
            <a:r>
              <a:rPr lang="en-ID" sz="2000" dirty="0"/>
              <a:t> </a:t>
            </a:r>
            <a:r>
              <a:rPr lang="en-ID" sz="2000" dirty="0" err="1"/>
              <a:t>bisa</a:t>
            </a:r>
            <a:r>
              <a:rPr lang="en-ID" sz="2000" dirty="0"/>
              <a:t> </a:t>
            </a:r>
            <a:r>
              <a:rPr lang="en-ID" sz="2000" dirty="0" err="1"/>
              <a:t>dari</a:t>
            </a:r>
            <a:r>
              <a:rPr lang="en-ID" sz="2000" dirty="0"/>
              <a:t> : </a:t>
            </a:r>
          </a:p>
          <a:p>
            <a:pPr marL="0" indent="0">
              <a:buNone/>
            </a:pPr>
            <a:r>
              <a:rPr lang="en-ID" sz="2000" dirty="0"/>
              <a:t>      </a:t>
            </a:r>
            <a:r>
              <a:rPr lang="en-ID" sz="1800" dirty="0"/>
              <a:t>1. </a:t>
            </a:r>
            <a:r>
              <a:rPr lang="en-ID" sz="1800" dirty="0" err="1"/>
              <a:t>Terdapat</a:t>
            </a:r>
            <a:r>
              <a:rPr lang="en-ID" sz="1800" dirty="0"/>
              <a:t> </a:t>
            </a:r>
            <a:r>
              <a:rPr lang="en-ID" sz="1800" dirty="0" err="1"/>
              <a:t>penyimpanagn</a:t>
            </a:r>
            <a:r>
              <a:rPr lang="en-ID" sz="1800" dirty="0"/>
              <a:t> </a:t>
            </a:r>
            <a:r>
              <a:rPr lang="en-ID" sz="1800" dirty="0" err="1"/>
              <a:t>antara</a:t>
            </a:r>
            <a:r>
              <a:rPr lang="en-ID" sz="1800" dirty="0"/>
              <a:t> </a:t>
            </a:r>
            <a:r>
              <a:rPr lang="en-ID" sz="1800" dirty="0" err="1"/>
              <a:t>pengalaman</a:t>
            </a:r>
            <a:r>
              <a:rPr lang="en-ID" sz="1800" dirty="0"/>
              <a:t> </a:t>
            </a:r>
            <a:r>
              <a:rPr lang="en-ID" sz="1800" dirty="0" err="1"/>
              <a:t>dengan</a:t>
            </a:r>
            <a:r>
              <a:rPr lang="en-ID" sz="1800" dirty="0"/>
              <a:t> </a:t>
            </a:r>
            <a:r>
              <a:rPr lang="en-ID" sz="1800" dirty="0" err="1"/>
              <a:t>kenyataan</a:t>
            </a:r>
            <a:endParaRPr lang="en-ID" sz="1800" dirty="0"/>
          </a:p>
          <a:p>
            <a:pPr marL="0" indent="0">
              <a:buNone/>
            </a:pPr>
            <a:r>
              <a:rPr lang="en-ID" sz="1800" dirty="0"/>
              <a:t>      2. </a:t>
            </a:r>
            <a:r>
              <a:rPr lang="en-ID" sz="1800" dirty="0" err="1"/>
              <a:t>Terdapat</a:t>
            </a:r>
            <a:r>
              <a:rPr lang="en-ID" sz="1800" dirty="0"/>
              <a:t> </a:t>
            </a:r>
            <a:r>
              <a:rPr lang="en-ID" sz="1800" dirty="0" err="1"/>
              <a:t>penyimpangan</a:t>
            </a:r>
            <a:r>
              <a:rPr lang="en-ID" sz="1800" dirty="0"/>
              <a:t> </a:t>
            </a:r>
            <a:r>
              <a:rPr lang="en-ID" sz="1800" dirty="0" err="1"/>
              <a:t>antara</a:t>
            </a:r>
            <a:r>
              <a:rPr lang="en-ID" sz="1800" dirty="0"/>
              <a:t> </a:t>
            </a:r>
            <a:r>
              <a:rPr lang="en-ID" sz="1800" dirty="0" err="1"/>
              <a:t>apa</a:t>
            </a:r>
            <a:r>
              <a:rPr lang="en-ID" sz="1800" dirty="0"/>
              <a:t> yang </a:t>
            </a:r>
            <a:r>
              <a:rPr lang="en-ID" sz="1800" dirty="0" err="1"/>
              <a:t>telah</a:t>
            </a:r>
            <a:r>
              <a:rPr lang="en-ID" sz="1800" dirty="0"/>
              <a:t> di </a:t>
            </a:r>
            <a:r>
              <a:rPr lang="en-ID" sz="1800" dirty="0" err="1"/>
              <a:t>rencanakan</a:t>
            </a:r>
            <a:r>
              <a:rPr lang="en-ID" sz="1800" dirty="0"/>
              <a:t> </a:t>
            </a:r>
            <a:r>
              <a:rPr lang="en-ID" sz="1800" dirty="0" err="1"/>
              <a:t>dengan</a:t>
            </a:r>
            <a:r>
              <a:rPr lang="en-ID" sz="1800" dirty="0"/>
              <a:t> </a:t>
            </a:r>
          </a:p>
          <a:p>
            <a:pPr marL="0" indent="0">
              <a:buNone/>
            </a:pPr>
            <a:r>
              <a:rPr lang="en-ID" sz="1800" dirty="0"/>
              <a:t>           </a:t>
            </a:r>
            <a:r>
              <a:rPr lang="en-ID" sz="1800" dirty="0" err="1"/>
              <a:t>kenyataan</a:t>
            </a:r>
            <a:endParaRPr lang="en-ID" sz="1800" dirty="0"/>
          </a:p>
          <a:p>
            <a:pPr marL="0" indent="0">
              <a:buNone/>
            </a:pPr>
            <a:r>
              <a:rPr lang="en-ID" sz="1800" dirty="0"/>
              <a:t>      3. Ada </a:t>
            </a:r>
            <a:r>
              <a:rPr lang="en-ID" sz="1800" dirty="0" err="1"/>
              <a:t>Pengaduan</a:t>
            </a:r>
            <a:endParaRPr lang="en-ID" sz="1800" dirty="0"/>
          </a:p>
          <a:p>
            <a:pPr marL="0" indent="0">
              <a:buNone/>
            </a:pPr>
            <a:r>
              <a:rPr lang="en-ID" sz="1800" dirty="0"/>
              <a:t>      4. Ada </a:t>
            </a:r>
            <a:r>
              <a:rPr lang="en-ID" sz="1800" dirty="0" err="1"/>
              <a:t>Kompetisi</a:t>
            </a:r>
            <a:endParaRPr lang="en-ID" sz="1800" dirty="0"/>
          </a:p>
          <a:p>
            <a:pPr marL="0" indent="0">
              <a:buNone/>
            </a:pPr>
            <a:r>
              <a:rPr lang="en-ID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7136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195E0-81B0-FE54-5699-C61609411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9600"/>
            <a:ext cx="8915400" cy="1143000"/>
          </a:xfrm>
        </p:spPr>
        <p:txBody>
          <a:bodyPr/>
          <a:lstStyle/>
          <a:p>
            <a:r>
              <a:rPr lang="en-US" dirty="0"/>
              <a:t>KUANTITATIF</a:t>
            </a:r>
            <a:br>
              <a:rPr lang="en-US" dirty="0"/>
            </a:br>
            <a:r>
              <a:rPr lang="en-US" sz="2400" dirty="0"/>
              <a:t>Hal-</a:t>
            </a:r>
            <a:r>
              <a:rPr lang="en-US" sz="2400" dirty="0" err="1"/>
              <a:t>hal</a:t>
            </a:r>
            <a:r>
              <a:rPr lang="en-US" sz="2400" dirty="0"/>
              <a:t> yang harus di </a:t>
            </a:r>
            <a:r>
              <a:rPr lang="en-US" sz="2400" dirty="0" err="1"/>
              <a:t>perhatikan</a:t>
            </a:r>
            <a:r>
              <a:rPr lang="en-US" sz="2400" dirty="0"/>
              <a:t> </a:t>
            </a:r>
            <a:r>
              <a:rPr lang="en-US" sz="2400" dirty="0" err="1"/>
              <a:t>Lanjutan</a:t>
            </a:r>
            <a:r>
              <a:rPr lang="en-US" sz="2400" dirty="0"/>
              <a:t>…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FB621-B744-D043-2D4C-2C16A15D3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81200"/>
            <a:ext cx="8915400" cy="41148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C. RUMUSAN MASALAH</a:t>
            </a:r>
          </a:p>
          <a:p>
            <a:pPr marL="0" indent="0">
              <a:buNone/>
            </a:pPr>
            <a:r>
              <a:rPr lang="en-US" sz="2000" dirty="0" err="1"/>
              <a:t>Beberapa</a:t>
            </a:r>
            <a:r>
              <a:rPr lang="en-US" sz="2000" dirty="0"/>
              <a:t> </a:t>
            </a:r>
            <a:r>
              <a:rPr lang="en-US" sz="2000" dirty="0" err="1"/>
              <a:t>pertanyaan</a:t>
            </a:r>
            <a:r>
              <a:rPr lang="en-US" sz="2000" dirty="0"/>
              <a:t> </a:t>
            </a:r>
            <a:r>
              <a:rPr lang="en-US" sz="2000" dirty="0" err="1"/>
              <a:t>dalam</a:t>
            </a:r>
            <a:r>
              <a:rPr lang="en-US" sz="2000" dirty="0"/>
              <a:t> </a:t>
            </a:r>
            <a:r>
              <a:rPr lang="en-US" sz="2000" dirty="0" err="1"/>
              <a:t>Rumusan</a:t>
            </a:r>
            <a:r>
              <a:rPr lang="en-US" sz="2000" dirty="0"/>
              <a:t> </a:t>
            </a:r>
            <a:r>
              <a:rPr lang="en-US" sz="2000" dirty="0" err="1"/>
              <a:t>masalah</a:t>
            </a:r>
            <a:r>
              <a:rPr lang="en-US" sz="2000" dirty="0"/>
              <a:t> :</a:t>
            </a:r>
          </a:p>
          <a:p>
            <a:pPr marL="0" indent="0">
              <a:buNone/>
            </a:pPr>
            <a:r>
              <a:rPr lang="en-US" sz="2000" dirty="0"/>
              <a:t>- </a:t>
            </a:r>
            <a:r>
              <a:rPr lang="en-US" sz="2000" dirty="0" err="1"/>
              <a:t>Bagaimana</a:t>
            </a:r>
            <a:r>
              <a:rPr lang="en-US" sz="2000" dirty="0"/>
              <a:t> </a:t>
            </a:r>
            <a:r>
              <a:rPr lang="en-US" sz="2000" dirty="0" err="1"/>
              <a:t>sikap</a:t>
            </a:r>
            <a:r>
              <a:rPr lang="en-US" sz="2000" dirty="0"/>
              <a:t> </a:t>
            </a:r>
            <a:r>
              <a:rPr lang="en-US" sz="2000" dirty="0" err="1"/>
              <a:t>masyarakat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adanya</a:t>
            </a:r>
            <a:r>
              <a:rPr lang="en-US" sz="2000" dirty="0"/>
              <a:t> </a:t>
            </a:r>
            <a:r>
              <a:rPr lang="en-US" sz="2000" dirty="0" err="1"/>
              <a:t>kasus</a:t>
            </a:r>
            <a:r>
              <a:rPr lang="en-US" sz="2000" dirty="0"/>
              <a:t> </a:t>
            </a:r>
            <a:r>
              <a:rPr lang="en-US" sz="2000" dirty="0" err="1"/>
              <a:t>penyelewengan</a:t>
            </a:r>
            <a:r>
              <a:rPr lang="en-US" sz="2000" dirty="0"/>
              <a:t> </a:t>
            </a:r>
            <a:r>
              <a:rPr lang="en-US" sz="2000" dirty="0" err="1"/>
              <a:t>Pajak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  oleh </a:t>
            </a:r>
            <a:r>
              <a:rPr lang="en-US" sz="2000" dirty="0" err="1"/>
              <a:t>pejabat</a:t>
            </a:r>
            <a:r>
              <a:rPr lang="en-US" sz="2000" dirty="0"/>
              <a:t> </a:t>
            </a:r>
            <a:r>
              <a:rPr lang="en-US" sz="2000" dirty="0" err="1"/>
              <a:t>pajak</a:t>
            </a:r>
            <a:r>
              <a:rPr lang="en-US" sz="2000" dirty="0"/>
              <a:t> ?</a:t>
            </a:r>
          </a:p>
          <a:p>
            <a:pPr marL="0" indent="0">
              <a:buNone/>
            </a:pPr>
            <a:r>
              <a:rPr lang="en-US" sz="2000" dirty="0"/>
              <a:t>- </a:t>
            </a:r>
            <a:r>
              <a:rPr lang="en-US" sz="2000" dirty="0" err="1"/>
              <a:t>Seberapa</a:t>
            </a:r>
            <a:r>
              <a:rPr lang="en-US" sz="2000" dirty="0"/>
              <a:t> </a:t>
            </a:r>
            <a:r>
              <a:rPr lang="en-US" sz="2000" dirty="0" err="1"/>
              <a:t>tinggitingkat</a:t>
            </a:r>
            <a:r>
              <a:rPr lang="en-US" sz="2000" dirty="0"/>
              <a:t>  </a:t>
            </a:r>
            <a:r>
              <a:rPr lang="en-US" sz="2000" dirty="0" err="1"/>
              <a:t>kepuasan</a:t>
            </a:r>
            <a:r>
              <a:rPr lang="en-US" sz="2000" dirty="0"/>
              <a:t> </a:t>
            </a:r>
            <a:r>
              <a:rPr lang="en-US" sz="2000" dirty="0" err="1"/>
              <a:t>konsumen</a:t>
            </a:r>
            <a:r>
              <a:rPr lang="en-US" sz="2000" dirty="0"/>
              <a:t> </a:t>
            </a:r>
            <a:r>
              <a:rPr lang="en-US" sz="2000" dirty="0" err="1"/>
              <a:t>terfhadap</a:t>
            </a:r>
            <a:r>
              <a:rPr lang="en-US" sz="2000" dirty="0"/>
              <a:t> </a:t>
            </a:r>
            <a:r>
              <a:rPr lang="en-US" sz="2000" dirty="0" err="1"/>
              <a:t>pelayanan</a:t>
            </a:r>
            <a:r>
              <a:rPr lang="en-US" sz="2000" dirty="0"/>
              <a:t> WIFI </a:t>
            </a:r>
            <a:r>
              <a:rPr lang="en-US" sz="2000" dirty="0" err="1"/>
              <a:t>indi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   Home ?</a:t>
            </a:r>
          </a:p>
          <a:p>
            <a:pPr marL="0" indent="0">
              <a:buNone/>
            </a:pPr>
            <a:r>
              <a:rPr lang="en-US" sz="2000" dirty="0"/>
              <a:t>- </a:t>
            </a:r>
            <a:r>
              <a:rPr lang="en-US" sz="2000" dirty="0" err="1"/>
              <a:t>Adakah</a:t>
            </a:r>
            <a:r>
              <a:rPr lang="en-US" sz="2000" dirty="0"/>
              <a:t> </a:t>
            </a:r>
            <a:r>
              <a:rPr lang="en-US" sz="2000" dirty="0" err="1"/>
              <a:t>Perbedaan</a:t>
            </a:r>
            <a:r>
              <a:rPr lang="en-US" sz="2000" dirty="0"/>
              <a:t> </a:t>
            </a:r>
            <a:r>
              <a:rPr lang="en-US" sz="2000" dirty="0" err="1"/>
              <a:t>layanan</a:t>
            </a:r>
            <a:r>
              <a:rPr lang="en-US" sz="2000" dirty="0"/>
              <a:t> mobile Banking </a:t>
            </a:r>
            <a:r>
              <a:rPr lang="en-US" sz="2000" dirty="0" err="1"/>
              <a:t>antara</a:t>
            </a:r>
            <a:r>
              <a:rPr lang="en-US" sz="2000" dirty="0"/>
              <a:t> Bank </a:t>
            </a:r>
            <a:r>
              <a:rPr lang="en-US" sz="2000" dirty="0" err="1"/>
              <a:t>milik</a:t>
            </a:r>
            <a:r>
              <a:rPr lang="en-US" sz="2000" dirty="0"/>
              <a:t> </a:t>
            </a:r>
            <a:r>
              <a:rPr lang="en-US" sz="2000" dirty="0" err="1"/>
              <a:t>pemerintah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   </a:t>
            </a:r>
            <a:r>
              <a:rPr lang="en-US" sz="2000" dirty="0" err="1"/>
              <a:t>dengan</a:t>
            </a:r>
            <a:r>
              <a:rPr lang="en-US" sz="2000" dirty="0"/>
              <a:t> Bank </a:t>
            </a:r>
            <a:r>
              <a:rPr lang="en-US" sz="2000" dirty="0" err="1"/>
              <a:t>milik</a:t>
            </a:r>
            <a:r>
              <a:rPr lang="en-US" sz="2000" dirty="0"/>
              <a:t> </a:t>
            </a:r>
            <a:r>
              <a:rPr lang="en-US" sz="2000" dirty="0" err="1"/>
              <a:t>swasta</a:t>
            </a:r>
            <a:r>
              <a:rPr lang="en-US" sz="2000" dirty="0"/>
              <a:t> ?</a:t>
            </a:r>
          </a:p>
          <a:p>
            <a:pPr marL="0" indent="0">
              <a:buNone/>
            </a:pPr>
            <a:r>
              <a:rPr lang="en-US" sz="2000" dirty="0"/>
              <a:t>- </a:t>
            </a:r>
            <a:r>
              <a:rPr lang="en-US" sz="2000" dirty="0" err="1"/>
              <a:t>Adakah</a:t>
            </a:r>
            <a:r>
              <a:rPr lang="en-US" sz="2000" dirty="0"/>
              <a:t> </a:t>
            </a:r>
            <a:r>
              <a:rPr lang="en-US" sz="2000" dirty="0" err="1"/>
              <a:t>Hubungan</a:t>
            </a:r>
            <a:r>
              <a:rPr lang="en-US" sz="2000" dirty="0"/>
              <a:t> </a:t>
            </a:r>
            <a:r>
              <a:rPr lang="en-US" sz="2000" dirty="0" err="1"/>
              <a:t>antara</a:t>
            </a:r>
            <a:r>
              <a:rPr lang="en-US" sz="2000" dirty="0"/>
              <a:t> </a:t>
            </a:r>
            <a:r>
              <a:rPr lang="en-US" sz="2000" dirty="0" err="1"/>
              <a:t>banyaknya</a:t>
            </a:r>
            <a:r>
              <a:rPr lang="en-US" sz="2000" dirty="0"/>
              <a:t> </a:t>
            </a:r>
            <a:r>
              <a:rPr lang="en-US" sz="2000" dirty="0" err="1"/>
              <a:t>bunyi</a:t>
            </a:r>
            <a:r>
              <a:rPr lang="en-US" sz="2000" dirty="0"/>
              <a:t> </a:t>
            </a:r>
            <a:r>
              <a:rPr lang="en-US" sz="2000" dirty="0" err="1"/>
              <a:t>burung</a:t>
            </a:r>
            <a:r>
              <a:rPr lang="en-US" sz="2000" dirty="0"/>
              <a:t> </a:t>
            </a:r>
            <a:r>
              <a:rPr lang="en-US" sz="2000" dirty="0" err="1"/>
              <a:t>Prenjak</a:t>
            </a:r>
            <a:r>
              <a:rPr lang="en-US" sz="2000" dirty="0"/>
              <a:t> </a:t>
            </a:r>
            <a:r>
              <a:rPr lang="en-US" sz="2000" dirty="0" err="1"/>
              <a:t>dengan</a:t>
            </a:r>
            <a:r>
              <a:rPr lang="en-US" sz="2000" dirty="0"/>
              <a:t> </a:t>
            </a:r>
            <a:r>
              <a:rPr lang="en-US" sz="2000" dirty="0" err="1"/>
              <a:t>tamu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   yang </a:t>
            </a:r>
            <a:r>
              <a:rPr lang="en-US" sz="2000" dirty="0" err="1"/>
              <a:t>datang</a:t>
            </a:r>
            <a:r>
              <a:rPr lang="en-US" sz="2000" dirty="0"/>
              <a:t> ?</a:t>
            </a:r>
            <a:endParaRPr lang="en-ID" sz="2000" dirty="0"/>
          </a:p>
        </p:txBody>
      </p:sp>
    </p:spTree>
    <p:extLst>
      <p:ext uri="{BB962C8B-B14F-4D97-AF65-F5344CB8AC3E}">
        <p14:creationId xmlns:p14="http://schemas.microsoft.com/office/powerpoint/2010/main" val="3139726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70E64-E326-D692-83AD-7B65A6203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61" y="609600"/>
            <a:ext cx="8544339" cy="1143000"/>
          </a:xfrm>
        </p:spPr>
        <p:txBody>
          <a:bodyPr/>
          <a:lstStyle/>
          <a:p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E937A-F874-80D5-0F87-88D7D863A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61" y="1981200"/>
            <a:ext cx="8544339" cy="4578626"/>
          </a:xfrm>
        </p:spPr>
        <p:txBody>
          <a:bodyPr/>
          <a:lstStyle/>
          <a:p>
            <a:r>
              <a:rPr lang="en-US" sz="2400" dirty="0"/>
              <a:t>D. VARIABEL PENELITIAN</a:t>
            </a:r>
          </a:p>
          <a:p>
            <a:pPr marL="0" indent="0">
              <a:buNone/>
            </a:pPr>
            <a:r>
              <a:rPr lang="en-US" sz="2400" dirty="0"/>
              <a:t>    1. </a:t>
            </a:r>
            <a:r>
              <a:rPr lang="en-US" sz="2400" dirty="0" err="1"/>
              <a:t>Variabel</a:t>
            </a:r>
            <a:r>
              <a:rPr lang="en-US" sz="2400" dirty="0"/>
              <a:t> Independent  : </a:t>
            </a:r>
            <a:r>
              <a:rPr lang="en-US" sz="2400" dirty="0" err="1"/>
              <a:t>Variabel</a:t>
            </a:r>
            <a:r>
              <a:rPr lang="en-US" sz="2400" dirty="0"/>
              <a:t> </a:t>
            </a:r>
            <a:r>
              <a:rPr lang="en-US" sz="2400" dirty="0" err="1"/>
              <a:t>Bebas</a:t>
            </a:r>
            <a:r>
              <a:rPr lang="en-US" sz="2400" dirty="0"/>
              <a:t> : </a:t>
            </a:r>
            <a:r>
              <a:rPr lang="en-US" sz="2400" dirty="0" err="1"/>
              <a:t>Variabel</a:t>
            </a:r>
            <a:r>
              <a:rPr lang="en-US" sz="2400" dirty="0"/>
              <a:t> yang</a:t>
            </a:r>
          </a:p>
          <a:p>
            <a:pPr marL="0" indent="0">
              <a:buNone/>
            </a:pPr>
            <a:r>
              <a:rPr lang="en-US" sz="2400" dirty="0"/>
              <a:t>        </a:t>
            </a:r>
            <a:r>
              <a:rPr lang="en-US" sz="2400" dirty="0" err="1"/>
              <a:t>mempengaruhi</a:t>
            </a:r>
            <a:r>
              <a:rPr lang="en-US" sz="2400" dirty="0"/>
              <a:t> (X)</a:t>
            </a:r>
          </a:p>
          <a:p>
            <a:pPr marL="0" indent="0">
              <a:buNone/>
            </a:pPr>
            <a:r>
              <a:rPr lang="en-US" sz="2400" dirty="0"/>
              <a:t>    2. </a:t>
            </a:r>
            <a:r>
              <a:rPr lang="en-US" sz="2400" dirty="0" err="1"/>
              <a:t>Variabel</a:t>
            </a:r>
            <a:r>
              <a:rPr lang="en-US" sz="2400" dirty="0"/>
              <a:t> </a:t>
            </a:r>
            <a:r>
              <a:rPr lang="en-US" sz="2400" dirty="0" err="1"/>
              <a:t>Dependen</a:t>
            </a:r>
            <a:r>
              <a:rPr lang="en-US" sz="2400" dirty="0"/>
              <a:t> : </a:t>
            </a:r>
            <a:r>
              <a:rPr lang="en-US" sz="2400" dirty="0" err="1"/>
              <a:t>Variabel</a:t>
            </a:r>
            <a:r>
              <a:rPr lang="en-US" sz="2400" dirty="0"/>
              <a:t> </a:t>
            </a:r>
            <a:r>
              <a:rPr lang="en-US" sz="2400" dirty="0" err="1"/>
              <a:t>terikat</a:t>
            </a:r>
            <a:r>
              <a:rPr lang="en-US" sz="2400" dirty="0"/>
              <a:t> : </a:t>
            </a:r>
            <a:r>
              <a:rPr lang="en-US" sz="2400" dirty="0" err="1"/>
              <a:t>Variabel</a:t>
            </a:r>
            <a:r>
              <a:rPr lang="en-US" sz="2400" dirty="0"/>
              <a:t> yang </a:t>
            </a:r>
          </a:p>
          <a:p>
            <a:pPr marL="0" indent="0">
              <a:buNone/>
            </a:pPr>
            <a:r>
              <a:rPr lang="en-US" sz="2400" dirty="0"/>
              <a:t>        di </a:t>
            </a:r>
            <a:r>
              <a:rPr lang="en-US" sz="2400" dirty="0" err="1"/>
              <a:t>Pengaruhi</a:t>
            </a:r>
            <a:r>
              <a:rPr lang="en-US" sz="2400" dirty="0"/>
              <a:t> (Y)</a:t>
            </a:r>
          </a:p>
          <a:p>
            <a:pPr marL="0" indent="0">
              <a:buNone/>
            </a:pPr>
            <a:r>
              <a:rPr lang="en-US" sz="2400" dirty="0"/>
              <a:t>    3. </a:t>
            </a:r>
            <a:r>
              <a:rPr lang="en-US" sz="2400" dirty="0" err="1"/>
              <a:t>Variabel</a:t>
            </a:r>
            <a:r>
              <a:rPr lang="en-US" sz="2400" dirty="0"/>
              <a:t> Moderator : </a:t>
            </a:r>
            <a:r>
              <a:rPr lang="en-US" sz="2400" dirty="0" err="1"/>
              <a:t>Variabel</a:t>
            </a:r>
            <a:r>
              <a:rPr lang="en-US" sz="2400" dirty="0"/>
              <a:t> yang </a:t>
            </a:r>
            <a:r>
              <a:rPr lang="en-US" sz="2400" dirty="0" err="1"/>
              <a:t>mempengaruhi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        </a:t>
            </a:r>
            <a:r>
              <a:rPr lang="en-US" sz="2400" dirty="0" err="1"/>
              <a:t>memperkuat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memperlemah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r>
              <a:rPr lang="en-ID" sz="2400" dirty="0"/>
              <a:t>        Co : </a:t>
            </a:r>
            <a:r>
              <a:rPr lang="en-ID" sz="2400" dirty="0" err="1"/>
              <a:t>Perilaku</a:t>
            </a:r>
            <a:r>
              <a:rPr lang="en-ID" sz="2400" dirty="0"/>
              <a:t> </a:t>
            </a:r>
            <a:r>
              <a:rPr lang="en-ID" sz="2400" dirty="0" err="1"/>
              <a:t>Suami</a:t>
            </a:r>
            <a:r>
              <a:rPr lang="en-ID" sz="2400" dirty="0"/>
              <a:t> = x</a:t>
            </a:r>
          </a:p>
          <a:p>
            <a:pPr marL="0" indent="0">
              <a:buNone/>
            </a:pPr>
            <a:r>
              <a:rPr lang="en-ID" sz="2400" dirty="0"/>
              <a:t>                </a:t>
            </a:r>
            <a:r>
              <a:rPr lang="en-ID" sz="2400" dirty="0" err="1"/>
              <a:t>Perilaku</a:t>
            </a:r>
            <a:r>
              <a:rPr lang="en-ID" sz="2400" dirty="0"/>
              <a:t> </a:t>
            </a:r>
            <a:r>
              <a:rPr lang="en-ID" sz="2400" dirty="0" err="1"/>
              <a:t>Isteri</a:t>
            </a:r>
            <a:r>
              <a:rPr lang="en-ID" sz="2400" dirty="0"/>
              <a:t> = Y</a:t>
            </a:r>
          </a:p>
          <a:p>
            <a:pPr marL="0" indent="0">
              <a:buNone/>
            </a:pPr>
            <a:r>
              <a:rPr lang="en-ID" sz="2400" dirty="0"/>
              <a:t>                </a:t>
            </a:r>
            <a:r>
              <a:rPr lang="en-ID" sz="2400" dirty="0" err="1"/>
              <a:t>Jumlah</a:t>
            </a:r>
            <a:r>
              <a:rPr lang="en-ID" sz="2400" dirty="0"/>
              <a:t> </a:t>
            </a:r>
            <a:r>
              <a:rPr lang="en-ID" sz="2400" dirty="0" err="1"/>
              <a:t>anak</a:t>
            </a:r>
            <a:r>
              <a:rPr lang="en-ID" sz="2400" dirty="0"/>
              <a:t> = Moderator</a:t>
            </a:r>
          </a:p>
          <a:p>
            <a:pPr marL="0" indent="0">
              <a:buNone/>
            </a:pPr>
            <a:r>
              <a:rPr lang="en-ID" sz="2400" dirty="0"/>
              <a:t>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700995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37" name="TextBox 13"/>
          <p:cNvSpPr txBox="1">
            <a:spLocks noChangeArrowheads="1"/>
          </p:cNvSpPr>
          <p:nvPr/>
        </p:nvSpPr>
        <p:spPr bwMode="auto">
          <a:xfrm>
            <a:off x="1155585" y="6312324"/>
            <a:ext cx="471255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D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LEVEL PENELITIAN S1, S2 DAN S3</a:t>
            </a:r>
            <a:endParaRPr kumimoji="0" lang="id-ID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504" y="4431199"/>
            <a:ext cx="1639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APLICATION</a:t>
            </a:r>
          </a:p>
        </p:txBody>
      </p:sp>
      <p:sp>
        <p:nvSpPr>
          <p:cNvPr id="67594" name="TextBox 10"/>
          <p:cNvSpPr txBox="1">
            <a:spLocks noChangeArrowheads="1"/>
          </p:cNvSpPr>
          <p:nvPr/>
        </p:nvSpPr>
        <p:spPr bwMode="auto">
          <a:xfrm>
            <a:off x="4718590" y="4281495"/>
            <a:ext cx="385157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S1: </a:t>
            </a:r>
            <a:r>
              <a:rPr kumimoji="0" lang="id-ID" sz="20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me</a:t>
            </a:r>
            <a:r>
              <a:rPr kumimoji="0" lang="en-ID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ngaplikas</a:t>
            </a:r>
            <a:r>
              <a:rPr kumimoji="0" lang="en-ID" sz="2000" b="0" i="1" u="sng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ikan</a:t>
            </a:r>
            <a:r>
              <a:rPr kumimoji="0" lang="en-ID" sz="2000" b="0" i="1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id-ID" sz="2000" b="0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IPTEKS </a:t>
            </a:r>
            <a:r>
              <a:rPr kumimoji="0" lang="id-ID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dalam bidang keahliannya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7835" name="TextBox 11"/>
          <p:cNvSpPr txBox="1">
            <a:spLocks noChangeArrowheads="1"/>
          </p:cNvSpPr>
          <p:nvPr/>
        </p:nvSpPr>
        <p:spPr bwMode="auto">
          <a:xfrm>
            <a:off x="4343542" y="2916012"/>
            <a:ext cx="422661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Program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S2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: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mengembangkan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iptek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hingga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menghasilkan </a:t>
            </a:r>
            <a:r>
              <a:rPr kumimoji="0" lang="id-ID" sz="1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karya inovatif dan teruji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 dengan  </a:t>
            </a: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pendekatan inter atau multidisipliner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7836" name="TextBox 12"/>
          <p:cNvSpPr txBox="1">
            <a:spLocks noChangeArrowheads="1"/>
          </p:cNvSpPr>
          <p:nvPr/>
        </p:nvSpPr>
        <p:spPr bwMode="auto">
          <a:xfrm>
            <a:off x="3888472" y="1401900"/>
            <a:ext cx="4538308" cy="1408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Adobe Gothic Std B" pitchFamily="34" charset="-128"/>
                <a:cs typeface="Arial" panose="020B0604020202020204" pitchFamily="34" charset="0"/>
              </a:rPr>
              <a:t>Program  Doktor </a:t>
            </a: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Adobe Gothic Std B" pitchFamily="34" charset="-128"/>
                <a:cs typeface="Arial" panose="020B0604020202020204" pitchFamily="34" charset="0"/>
              </a:rPr>
              <a:t>:  </a:t>
            </a:r>
            <a:r>
              <a:rPr kumimoji="0" lang="en-ID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Adobe Gothic Std B" pitchFamily="34" charset="-128"/>
                <a:cs typeface="Arial" panose="020B0604020202020204" pitchFamily="34" charset="0"/>
              </a:rPr>
              <a:t>menciptakan</a:t>
            </a:r>
            <a:r>
              <a:rPr kumimoji="0" lang="en-ID" sz="1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Adobe Gothic Std B" pitchFamily="34" charset="-128"/>
                <a:cs typeface="Arial" panose="020B0604020202020204" pitchFamily="34" charset="0"/>
              </a:rPr>
              <a:t> </a:t>
            </a:r>
            <a:r>
              <a:rPr kumimoji="0" lang="en-ID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Adobe Gothic Std B" pitchFamily="34" charset="-128"/>
                <a:cs typeface="Arial" panose="020B0604020202020204" pitchFamily="34" charset="0"/>
              </a:rPr>
              <a:t>iptek</a:t>
            </a:r>
            <a:r>
              <a:rPr kumimoji="0" lang="en-ID" sz="1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Adobe Gothic Std B" pitchFamily="34" charset="-128"/>
                <a:cs typeface="Arial" panose="020B0604020202020204" pitchFamily="34" charset="0"/>
              </a:rPr>
              <a:t> </a:t>
            </a:r>
            <a:r>
              <a:rPr kumimoji="0" lang="en-ID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Adobe Gothic Std B" pitchFamily="34" charset="-128"/>
                <a:cs typeface="Arial" panose="020B0604020202020204" pitchFamily="34" charset="0"/>
              </a:rPr>
              <a:t>hingga</a:t>
            </a: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Adobe Gothic Std B" pitchFamily="34" charset="-128"/>
                <a:cs typeface="Arial" panose="020B0604020202020204" pitchFamily="34" charset="0"/>
              </a:rPr>
              <a:t>  </a:t>
            </a: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Adobe Gothic Std B" pitchFamily="34" charset="-128"/>
                <a:cs typeface="Arial" panose="020B0604020202020204" pitchFamily="34" charset="0"/>
              </a:rPr>
              <a:t>men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Adobe Gothic Std B" pitchFamily="34" charset="-128"/>
                <a:cs typeface="Arial" panose="020B0604020202020204" pitchFamily="34" charset="0"/>
              </a:rPr>
              <a:t>ghasilkan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Adobe Gothic Std B" pitchFamily="34" charset="-128"/>
                <a:cs typeface="Arial" panose="020B0604020202020204" pitchFamily="34" charset="0"/>
              </a:rPr>
              <a:t> </a:t>
            </a:r>
            <a:r>
              <a:rPr kumimoji="0" lang="id-ID" sz="1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Adobe Gothic Std B" pitchFamily="34" charset="-128"/>
                <a:cs typeface="Arial" panose="020B0604020202020204" pitchFamily="34" charset="0"/>
              </a:rPr>
              <a:t>karya kreatif, original dan teruji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Adobe Gothic Std B" pitchFamily="34" charset="-128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Adobe Gothic Std B" pitchFamily="34" charset="-128"/>
                <a:cs typeface="Arial" panose="020B0604020202020204" pitchFamily="34" charset="0"/>
              </a:rPr>
              <a:t>dengan pendekatan </a:t>
            </a:r>
            <a:r>
              <a:rPr kumimoji="0" lang="id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inter, multi, dan transdisipliner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Rounded MT Bold" panose="020F0704030504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3568" y="3437752"/>
            <a:ext cx="1538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INOVATION</a:t>
            </a:r>
          </a:p>
        </p:txBody>
      </p:sp>
      <p:sp>
        <p:nvSpPr>
          <p:cNvPr id="4" name="Isosceles Triangle 3"/>
          <p:cNvSpPr/>
          <p:nvPr/>
        </p:nvSpPr>
        <p:spPr>
          <a:xfrm>
            <a:off x="1708187" y="1507709"/>
            <a:ext cx="2596775" cy="3538891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072541" y="4129423"/>
            <a:ext cx="1889522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2476190" y="3100723"/>
            <a:ext cx="1026319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831" name="TextBox 7"/>
          <p:cNvSpPr txBox="1">
            <a:spLocks noChangeArrowheads="1"/>
          </p:cNvSpPr>
          <p:nvPr/>
        </p:nvSpPr>
        <p:spPr bwMode="auto">
          <a:xfrm>
            <a:off x="2820253" y="4358078"/>
            <a:ext cx="68460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S1</a:t>
            </a:r>
          </a:p>
        </p:txBody>
      </p:sp>
      <p:sp>
        <p:nvSpPr>
          <p:cNvPr id="77832" name="TextBox 8"/>
          <p:cNvSpPr txBox="1">
            <a:spLocks noChangeArrowheads="1"/>
          </p:cNvSpPr>
          <p:nvPr/>
        </p:nvSpPr>
        <p:spPr bwMode="auto">
          <a:xfrm>
            <a:off x="2797634" y="3443628"/>
            <a:ext cx="65008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S2</a:t>
            </a:r>
          </a:p>
        </p:txBody>
      </p:sp>
      <p:sp>
        <p:nvSpPr>
          <p:cNvPr id="77833" name="TextBox 9"/>
          <p:cNvSpPr txBox="1">
            <a:spLocks noChangeArrowheads="1"/>
          </p:cNvSpPr>
          <p:nvPr/>
        </p:nvSpPr>
        <p:spPr bwMode="auto">
          <a:xfrm>
            <a:off x="2819074" y="2529278"/>
            <a:ext cx="9120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06679" y="2081126"/>
            <a:ext cx="1670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Arial" panose="020B0604020202020204" pitchFamily="34" charset="0"/>
              </a:rPr>
              <a:t>INVENTION</a:t>
            </a:r>
          </a:p>
        </p:txBody>
      </p:sp>
      <p:sp>
        <p:nvSpPr>
          <p:cNvPr id="5" name="Trapezoid 4"/>
          <p:cNvSpPr/>
          <p:nvPr/>
        </p:nvSpPr>
        <p:spPr>
          <a:xfrm>
            <a:off x="1331640" y="5085184"/>
            <a:ext cx="3305313" cy="917848"/>
          </a:xfrm>
          <a:prstGeom prst="trapezoid">
            <a:avLst>
              <a:gd name="adj" fmla="val 35934"/>
            </a:avLst>
          </a:prstGeom>
          <a:solidFill>
            <a:srgbClr val="7030A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+mn-cs"/>
              </a:rPr>
              <a:t>DESKRIPTION 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691680" y="5046600"/>
            <a:ext cx="2592000" cy="0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8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78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78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75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7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7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78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7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7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7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78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77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7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7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7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78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78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78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78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78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78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78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78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7594" grpId="0"/>
      <p:bldP spid="77835" grpId="0"/>
      <p:bldP spid="77836" grpId="0"/>
      <p:bldP spid="13" grpId="0"/>
      <p:bldP spid="77831" grpId="0"/>
      <p:bldP spid="77832" grpId="0"/>
      <p:bldP spid="77833" grpId="0"/>
      <p:bldP spid="14" grpId="0"/>
    </p:bldLst>
  </p:timing>
</p:sld>
</file>

<file path=ppt/theme/_rels/them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18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ce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cean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cean 1">
        <a:dk1>
          <a:srgbClr val="010199"/>
        </a:dk1>
        <a:lt1>
          <a:srgbClr val="FFFFFF"/>
        </a:lt1>
        <a:dk2>
          <a:srgbClr val="000099"/>
        </a:dk2>
        <a:lt2>
          <a:srgbClr val="FFFFFF"/>
        </a:lt2>
        <a:accent1>
          <a:srgbClr val="33CCCC"/>
        </a:accent1>
        <a:accent2>
          <a:srgbClr val="00C600"/>
        </a:accent2>
        <a:accent3>
          <a:srgbClr val="AAAACA"/>
        </a:accent3>
        <a:accent4>
          <a:srgbClr val="DADADA"/>
        </a:accent4>
        <a:accent5>
          <a:srgbClr val="ADE2E2"/>
        </a:accent5>
        <a:accent6>
          <a:srgbClr val="00B300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2">
        <a:dk1>
          <a:srgbClr val="000066"/>
        </a:dk1>
        <a:lt1>
          <a:srgbClr val="FFFFFF"/>
        </a:lt1>
        <a:dk2>
          <a:srgbClr val="5D93FF"/>
        </a:dk2>
        <a:lt2>
          <a:srgbClr val="FFFFFF"/>
        </a:lt2>
        <a:accent1>
          <a:srgbClr val="6666FF"/>
        </a:accent1>
        <a:accent2>
          <a:srgbClr val="9999FF"/>
        </a:accent2>
        <a:accent3>
          <a:srgbClr val="B6C8FF"/>
        </a:accent3>
        <a:accent4>
          <a:srgbClr val="DADADA"/>
        </a:accent4>
        <a:accent5>
          <a:srgbClr val="B8B8FF"/>
        </a:accent5>
        <a:accent6>
          <a:srgbClr val="8A8AE7"/>
        </a:accent6>
        <a:hlink>
          <a:srgbClr val="FF33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3">
        <a:dk1>
          <a:srgbClr val="000000"/>
        </a:dk1>
        <a:lt1>
          <a:srgbClr val="FFFFFF"/>
        </a:lt1>
        <a:dk2>
          <a:srgbClr val="572E88"/>
        </a:dk2>
        <a:lt2>
          <a:srgbClr val="FFFFFF"/>
        </a:lt2>
        <a:accent1>
          <a:srgbClr val="FF6600"/>
        </a:accent1>
        <a:accent2>
          <a:srgbClr val="FFCC00"/>
        </a:accent2>
        <a:accent3>
          <a:srgbClr val="B4ADC3"/>
        </a:accent3>
        <a:accent4>
          <a:srgbClr val="DADADA"/>
        </a:accent4>
        <a:accent5>
          <a:srgbClr val="FFB8AA"/>
        </a:accent5>
        <a:accent6>
          <a:srgbClr val="E7B900"/>
        </a:accent6>
        <a:hlink>
          <a:srgbClr val="33CCCC"/>
        </a:hlink>
        <a:folHlink>
          <a:srgbClr val="36CC6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4">
        <a:dk1>
          <a:srgbClr val="003366"/>
        </a:dk1>
        <a:lt1>
          <a:srgbClr val="FFFFFF"/>
        </a:lt1>
        <a:dk2>
          <a:srgbClr val="666699"/>
        </a:dk2>
        <a:lt2>
          <a:srgbClr val="FFFFFF"/>
        </a:lt2>
        <a:accent1>
          <a:srgbClr val="9966FF"/>
        </a:accent1>
        <a:accent2>
          <a:srgbClr val="00CC66"/>
        </a:accent2>
        <a:accent3>
          <a:srgbClr val="B8B8CA"/>
        </a:accent3>
        <a:accent4>
          <a:srgbClr val="DADADA"/>
        </a:accent4>
        <a:accent5>
          <a:srgbClr val="CAB8FF"/>
        </a:accent5>
        <a:accent6>
          <a:srgbClr val="00B95C"/>
        </a:accent6>
        <a:hlink>
          <a:srgbClr val="65C8FF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5">
        <a:dk1>
          <a:srgbClr val="000000"/>
        </a:dk1>
        <a:lt1>
          <a:srgbClr val="FFFFFF"/>
        </a:lt1>
        <a:dk2>
          <a:srgbClr val="336600"/>
        </a:dk2>
        <a:lt2>
          <a:srgbClr val="FFFFFF"/>
        </a:lt2>
        <a:accent1>
          <a:srgbClr val="B7C533"/>
        </a:accent1>
        <a:accent2>
          <a:srgbClr val="CCCCFF"/>
        </a:accent2>
        <a:accent3>
          <a:srgbClr val="ADB8AA"/>
        </a:accent3>
        <a:accent4>
          <a:srgbClr val="DADADA"/>
        </a:accent4>
        <a:accent5>
          <a:srgbClr val="D8DFAD"/>
        </a:accent5>
        <a:accent6>
          <a:srgbClr val="B9B9E7"/>
        </a:accent6>
        <a:hlink>
          <a:srgbClr val="FFFFCC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6">
        <a:dk1>
          <a:srgbClr val="000000"/>
        </a:dk1>
        <a:lt1>
          <a:srgbClr val="FFFFFF"/>
        </a:lt1>
        <a:dk2>
          <a:srgbClr val="006B80"/>
        </a:dk2>
        <a:lt2>
          <a:srgbClr val="C1CB75"/>
        </a:lt2>
        <a:accent1>
          <a:srgbClr val="6F8406"/>
        </a:accent1>
        <a:accent2>
          <a:srgbClr val="D9E288"/>
        </a:accent2>
        <a:accent3>
          <a:srgbClr val="AABAC0"/>
        </a:accent3>
        <a:accent4>
          <a:srgbClr val="DADADA"/>
        </a:accent4>
        <a:accent5>
          <a:srgbClr val="BBC2AA"/>
        </a:accent5>
        <a:accent6>
          <a:srgbClr val="C4CD7B"/>
        </a:accent6>
        <a:hlink>
          <a:srgbClr val="00CC00"/>
        </a:hlink>
        <a:folHlink>
          <a:srgbClr val="C0FF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7">
        <a:dk1>
          <a:srgbClr val="5F5F5F"/>
        </a:dk1>
        <a:lt1>
          <a:srgbClr val="FFFFFF"/>
        </a:lt1>
        <a:dk2>
          <a:srgbClr val="FF6600"/>
        </a:dk2>
        <a:lt2>
          <a:srgbClr val="FFFFFF"/>
        </a:lt2>
        <a:accent1>
          <a:srgbClr val="CC6600"/>
        </a:accent1>
        <a:accent2>
          <a:srgbClr val="FF6600"/>
        </a:accent2>
        <a:accent3>
          <a:srgbClr val="FFB8AA"/>
        </a:accent3>
        <a:accent4>
          <a:srgbClr val="DADADA"/>
        </a:accent4>
        <a:accent5>
          <a:srgbClr val="E2B8AA"/>
        </a:accent5>
        <a:accent6>
          <a:srgbClr val="E75C00"/>
        </a:accent6>
        <a:hlink>
          <a:srgbClr val="FFFF99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8">
        <a:dk1>
          <a:srgbClr val="000000"/>
        </a:dk1>
        <a:lt1>
          <a:srgbClr val="FFFFFF"/>
        </a:lt1>
        <a:dk2>
          <a:srgbClr val="FFBA2F"/>
        </a:dk2>
        <a:lt2>
          <a:srgbClr val="A50021"/>
        </a:lt2>
        <a:accent1>
          <a:srgbClr val="FF6600"/>
        </a:accent1>
        <a:accent2>
          <a:srgbClr val="CC6600"/>
        </a:accent2>
        <a:accent3>
          <a:srgbClr val="FFD9AD"/>
        </a:accent3>
        <a:accent4>
          <a:srgbClr val="DADADA"/>
        </a:accent4>
        <a:accent5>
          <a:srgbClr val="FFB8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2_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2_Orbit">
  <a:themeElements>
    <a:clrScheme name="Orbit 1">
      <a:dk1>
        <a:srgbClr val="010199"/>
      </a:dk1>
      <a:lt1>
        <a:srgbClr val="FFFFFF"/>
      </a:lt1>
      <a:dk2>
        <a:srgbClr val="000000"/>
      </a:dk2>
      <a:lt2>
        <a:srgbClr val="B2B2B2"/>
      </a:lt2>
      <a:accent1>
        <a:srgbClr val="3399FF"/>
      </a:accent1>
      <a:accent2>
        <a:srgbClr val="666699"/>
      </a:accent2>
      <a:accent3>
        <a:srgbClr val="AAAAAA"/>
      </a:accent3>
      <a:accent4>
        <a:srgbClr val="DADADA"/>
      </a:accent4>
      <a:accent5>
        <a:srgbClr val="ADCAFF"/>
      </a:accent5>
      <a:accent6>
        <a:srgbClr val="5C5C8A"/>
      </a:accent6>
      <a:hlink>
        <a:srgbClr val="FFFFCC"/>
      </a:hlink>
      <a:folHlink>
        <a:srgbClr val="FFCC66"/>
      </a:folHlink>
    </a:clrScheme>
    <a:fontScheme name="Orbi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rbit 1">
        <a:dk1>
          <a:srgbClr val="010199"/>
        </a:dk1>
        <a:lt1>
          <a:srgbClr val="FFFFFF"/>
        </a:lt1>
        <a:dk2>
          <a:srgbClr val="000000"/>
        </a:dk2>
        <a:lt2>
          <a:srgbClr val="B2B2B2"/>
        </a:lt2>
        <a:accent1>
          <a:srgbClr val="3399FF"/>
        </a:accent1>
        <a:accent2>
          <a:srgbClr val="666699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5C5C8A"/>
        </a:accent6>
        <a:hlink>
          <a:srgbClr val="FFFFCC"/>
        </a:hlink>
        <a:folHlink>
          <a:srgbClr val="FFCC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bit 2">
        <a:dk1>
          <a:srgbClr val="008000"/>
        </a:dk1>
        <a:lt1>
          <a:srgbClr val="FFFFFF"/>
        </a:lt1>
        <a:dk2>
          <a:srgbClr val="003300"/>
        </a:dk2>
        <a:lt2>
          <a:srgbClr val="C0C0C0"/>
        </a:lt2>
        <a:accent1>
          <a:srgbClr val="99CC00"/>
        </a:accent1>
        <a:accent2>
          <a:srgbClr val="527C3A"/>
        </a:accent2>
        <a:accent3>
          <a:srgbClr val="AAADAA"/>
        </a:accent3>
        <a:accent4>
          <a:srgbClr val="DADADA"/>
        </a:accent4>
        <a:accent5>
          <a:srgbClr val="CAE2AA"/>
        </a:accent5>
        <a:accent6>
          <a:srgbClr val="497034"/>
        </a:accent6>
        <a:hlink>
          <a:srgbClr val="33CC33"/>
        </a:hlink>
        <a:folHlink>
          <a:srgbClr val="C1FF8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bit 3">
        <a:dk1>
          <a:srgbClr val="000066"/>
        </a:dk1>
        <a:lt1>
          <a:srgbClr val="FFFFFF"/>
        </a:lt1>
        <a:dk2>
          <a:srgbClr val="000099"/>
        </a:dk2>
        <a:lt2>
          <a:srgbClr val="9FBFFF"/>
        </a:lt2>
        <a:accent1>
          <a:srgbClr val="0099CC"/>
        </a:accent1>
        <a:accent2>
          <a:srgbClr val="00CC66"/>
        </a:accent2>
        <a:accent3>
          <a:srgbClr val="AAAACA"/>
        </a:accent3>
        <a:accent4>
          <a:srgbClr val="DADADA"/>
        </a:accent4>
        <a:accent5>
          <a:srgbClr val="AACAE2"/>
        </a:accent5>
        <a:accent6>
          <a:srgbClr val="00B95C"/>
        </a:accent6>
        <a:hlink>
          <a:srgbClr val="00FFFF"/>
        </a:hlink>
        <a:folHlink>
          <a:srgbClr val="CDE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bit 4">
        <a:dk1>
          <a:srgbClr val="00ACA8"/>
        </a:dk1>
        <a:lt1>
          <a:srgbClr val="FFFFFF"/>
        </a:lt1>
        <a:dk2>
          <a:srgbClr val="006666"/>
        </a:dk2>
        <a:lt2>
          <a:srgbClr val="FFFF99"/>
        </a:lt2>
        <a:accent1>
          <a:srgbClr val="0099CC"/>
        </a:accent1>
        <a:accent2>
          <a:srgbClr val="6D6FC7"/>
        </a:accent2>
        <a:accent3>
          <a:srgbClr val="AAB8B8"/>
        </a:accent3>
        <a:accent4>
          <a:srgbClr val="DADADA"/>
        </a:accent4>
        <a:accent5>
          <a:srgbClr val="AACAE2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bit 5">
        <a:dk1>
          <a:srgbClr val="BA0023"/>
        </a:dk1>
        <a:lt1>
          <a:srgbClr val="FFFFFF"/>
        </a:lt1>
        <a:dk2>
          <a:srgbClr val="800000"/>
        </a:dk2>
        <a:lt2>
          <a:srgbClr val="FFFF99"/>
        </a:lt2>
        <a:accent1>
          <a:srgbClr val="FF6600"/>
        </a:accent1>
        <a:accent2>
          <a:srgbClr val="C5543D"/>
        </a:accent2>
        <a:accent3>
          <a:srgbClr val="C0AAAA"/>
        </a:accent3>
        <a:accent4>
          <a:srgbClr val="DADADA"/>
        </a:accent4>
        <a:accent5>
          <a:srgbClr val="FFB8AA"/>
        </a:accent5>
        <a:accent6>
          <a:srgbClr val="B24B36"/>
        </a:accent6>
        <a:hlink>
          <a:srgbClr val="FFFF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bit 6">
        <a:dk1>
          <a:srgbClr val="6D776E"/>
        </a:dk1>
        <a:lt1>
          <a:srgbClr val="FFFFFF"/>
        </a:lt1>
        <a:dk2>
          <a:srgbClr val="575863"/>
        </a:dk2>
        <a:lt2>
          <a:srgbClr val="DDDDDD"/>
        </a:lt2>
        <a:accent1>
          <a:srgbClr val="0099CC"/>
        </a:accent1>
        <a:accent2>
          <a:srgbClr val="939EA9"/>
        </a:accent2>
        <a:accent3>
          <a:srgbClr val="B4B4B7"/>
        </a:accent3>
        <a:accent4>
          <a:srgbClr val="DADADA"/>
        </a:accent4>
        <a:accent5>
          <a:srgbClr val="AACAE2"/>
        </a:accent5>
        <a:accent6>
          <a:srgbClr val="858F99"/>
        </a:accent6>
        <a:hlink>
          <a:srgbClr val="FFCC00"/>
        </a:hlink>
        <a:folHlink>
          <a:srgbClr val="BD894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bit 7">
        <a:dk1>
          <a:srgbClr val="A28A84"/>
        </a:dk1>
        <a:lt1>
          <a:srgbClr val="FFFFFF"/>
        </a:lt1>
        <a:dk2>
          <a:srgbClr val="765E58"/>
        </a:dk2>
        <a:lt2>
          <a:srgbClr val="DDDDDD"/>
        </a:lt2>
        <a:accent1>
          <a:srgbClr val="CC6600"/>
        </a:accent1>
        <a:accent2>
          <a:srgbClr val="CC9900"/>
        </a:accent2>
        <a:accent3>
          <a:srgbClr val="BDB6B4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FFCC00"/>
        </a:hlink>
        <a:folHlink>
          <a:srgbClr val="FFFFB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bit 8">
        <a:dk1>
          <a:srgbClr val="000000"/>
        </a:dk1>
        <a:lt1>
          <a:srgbClr val="C5D9ED"/>
        </a:lt1>
        <a:dk2>
          <a:srgbClr val="000000"/>
        </a:dk2>
        <a:lt2>
          <a:srgbClr val="FFFFFF"/>
        </a:lt2>
        <a:accent1>
          <a:srgbClr val="F3F6FF"/>
        </a:accent1>
        <a:accent2>
          <a:srgbClr val="33CCCC"/>
        </a:accent2>
        <a:accent3>
          <a:srgbClr val="DFE9F4"/>
        </a:accent3>
        <a:accent4>
          <a:srgbClr val="000000"/>
        </a:accent4>
        <a:accent5>
          <a:srgbClr val="F8FAFF"/>
        </a:accent5>
        <a:accent6>
          <a:srgbClr val="2DB9B9"/>
        </a:accent6>
        <a:hlink>
          <a:srgbClr val="0000FF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bit 9">
        <a:dk1>
          <a:srgbClr val="FFFFFF"/>
        </a:dk1>
        <a:lt1>
          <a:srgbClr val="FFFFFF"/>
        </a:lt1>
        <a:dk2>
          <a:srgbClr val="AAAAC6"/>
        </a:dk2>
        <a:lt2>
          <a:srgbClr val="FFFFCC"/>
        </a:lt2>
        <a:accent1>
          <a:srgbClr val="66667E"/>
        </a:accent1>
        <a:accent2>
          <a:srgbClr val="629157"/>
        </a:accent2>
        <a:accent3>
          <a:srgbClr val="D2D2DF"/>
        </a:accent3>
        <a:accent4>
          <a:srgbClr val="DADADA"/>
        </a:accent4>
        <a:accent5>
          <a:srgbClr val="B8B8C0"/>
        </a:accent5>
        <a:accent6>
          <a:srgbClr val="58834E"/>
        </a:accent6>
        <a:hlink>
          <a:srgbClr val="6600CC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6_Orbit">
  <a:themeElements>
    <a:clrScheme name="Orbit 1">
      <a:dk1>
        <a:srgbClr val="010199"/>
      </a:dk1>
      <a:lt1>
        <a:srgbClr val="FFFFFF"/>
      </a:lt1>
      <a:dk2>
        <a:srgbClr val="000000"/>
      </a:dk2>
      <a:lt2>
        <a:srgbClr val="B2B2B2"/>
      </a:lt2>
      <a:accent1>
        <a:srgbClr val="3399FF"/>
      </a:accent1>
      <a:accent2>
        <a:srgbClr val="666699"/>
      </a:accent2>
      <a:accent3>
        <a:srgbClr val="AAAAAA"/>
      </a:accent3>
      <a:accent4>
        <a:srgbClr val="DADADA"/>
      </a:accent4>
      <a:accent5>
        <a:srgbClr val="ADCAFF"/>
      </a:accent5>
      <a:accent6>
        <a:srgbClr val="5C5C8A"/>
      </a:accent6>
      <a:hlink>
        <a:srgbClr val="FFFFCC"/>
      </a:hlink>
      <a:folHlink>
        <a:srgbClr val="FFCC66"/>
      </a:folHlink>
    </a:clrScheme>
    <a:fontScheme name="Orbi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lnDef>
  </a:objectDefaults>
  <a:extraClrSchemeLst>
    <a:extraClrScheme>
      <a:clrScheme name="Orbit 1">
        <a:dk1>
          <a:srgbClr val="010199"/>
        </a:dk1>
        <a:lt1>
          <a:srgbClr val="FFFFFF"/>
        </a:lt1>
        <a:dk2>
          <a:srgbClr val="000000"/>
        </a:dk2>
        <a:lt2>
          <a:srgbClr val="B2B2B2"/>
        </a:lt2>
        <a:accent1>
          <a:srgbClr val="3399FF"/>
        </a:accent1>
        <a:accent2>
          <a:srgbClr val="666699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5C5C8A"/>
        </a:accent6>
        <a:hlink>
          <a:srgbClr val="FFFFCC"/>
        </a:hlink>
        <a:folHlink>
          <a:srgbClr val="FFCC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bit 2">
        <a:dk1>
          <a:srgbClr val="008000"/>
        </a:dk1>
        <a:lt1>
          <a:srgbClr val="FFFFFF"/>
        </a:lt1>
        <a:dk2>
          <a:srgbClr val="003300"/>
        </a:dk2>
        <a:lt2>
          <a:srgbClr val="C0C0C0"/>
        </a:lt2>
        <a:accent1>
          <a:srgbClr val="99CC00"/>
        </a:accent1>
        <a:accent2>
          <a:srgbClr val="527C3A"/>
        </a:accent2>
        <a:accent3>
          <a:srgbClr val="AAADAA"/>
        </a:accent3>
        <a:accent4>
          <a:srgbClr val="DADADA"/>
        </a:accent4>
        <a:accent5>
          <a:srgbClr val="CAE2AA"/>
        </a:accent5>
        <a:accent6>
          <a:srgbClr val="497034"/>
        </a:accent6>
        <a:hlink>
          <a:srgbClr val="33CC33"/>
        </a:hlink>
        <a:folHlink>
          <a:srgbClr val="C1FF8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bit 3">
        <a:dk1>
          <a:srgbClr val="000066"/>
        </a:dk1>
        <a:lt1>
          <a:srgbClr val="FFFFFF"/>
        </a:lt1>
        <a:dk2>
          <a:srgbClr val="000099"/>
        </a:dk2>
        <a:lt2>
          <a:srgbClr val="9FBFFF"/>
        </a:lt2>
        <a:accent1>
          <a:srgbClr val="0099CC"/>
        </a:accent1>
        <a:accent2>
          <a:srgbClr val="00CC66"/>
        </a:accent2>
        <a:accent3>
          <a:srgbClr val="AAAACA"/>
        </a:accent3>
        <a:accent4>
          <a:srgbClr val="DADADA"/>
        </a:accent4>
        <a:accent5>
          <a:srgbClr val="AACAE2"/>
        </a:accent5>
        <a:accent6>
          <a:srgbClr val="00B95C"/>
        </a:accent6>
        <a:hlink>
          <a:srgbClr val="00FFFF"/>
        </a:hlink>
        <a:folHlink>
          <a:srgbClr val="CDE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bit 4">
        <a:dk1>
          <a:srgbClr val="00ACA8"/>
        </a:dk1>
        <a:lt1>
          <a:srgbClr val="FFFFFF"/>
        </a:lt1>
        <a:dk2>
          <a:srgbClr val="006666"/>
        </a:dk2>
        <a:lt2>
          <a:srgbClr val="FFFF99"/>
        </a:lt2>
        <a:accent1>
          <a:srgbClr val="0099CC"/>
        </a:accent1>
        <a:accent2>
          <a:srgbClr val="6D6FC7"/>
        </a:accent2>
        <a:accent3>
          <a:srgbClr val="AAB8B8"/>
        </a:accent3>
        <a:accent4>
          <a:srgbClr val="DADADA"/>
        </a:accent4>
        <a:accent5>
          <a:srgbClr val="AACAE2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bit 5">
        <a:dk1>
          <a:srgbClr val="BA0023"/>
        </a:dk1>
        <a:lt1>
          <a:srgbClr val="FFFFFF"/>
        </a:lt1>
        <a:dk2>
          <a:srgbClr val="800000"/>
        </a:dk2>
        <a:lt2>
          <a:srgbClr val="FFFF99"/>
        </a:lt2>
        <a:accent1>
          <a:srgbClr val="FF6600"/>
        </a:accent1>
        <a:accent2>
          <a:srgbClr val="C5543D"/>
        </a:accent2>
        <a:accent3>
          <a:srgbClr val="C0AAAA"/>
        </a:accent3>
        <a:accent4>
          <a:srgbClr val="DADADA"/>
        </a:accent4>
        <a:accent5>
          <a:srgbClr val="FFB8AA"/>
        </a:accent5>
        <a:accent6>
          <a:srgbClr val="B24B36"/>
        </a:accent6>
        <a:hlink>
          <a:srgbClr val="FFFF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bit 6">
        <a:dk1>
          <a:srgbClr val="6D776E"/>
        </a:dk1>
        <a:lt1>
          <a:srgbClr val="FFFFFF"/>
        </a:lt1>
        <a:dk2>
          <a:srgbClr val="575863"/>
        </a:dk2>
        <a:lt2>
          <a:srgbClr val="DDDDDD"/>
        </a:lt2>
        <a:accent1>
          <a:srgbClr val="0099CC"/>
        </a:accent1>
        <a:accent2>
          <a:srgbClr val="939EA9"/>
        </a:accent2>
        <a:accent3>
          <a:srgbClr val="B4B4B7"/>
        </a:accent3>
        <a:accent4>
          <a:srgbClr val="DADADA"/>
        </a:accent4>
        <a:accent5>
          <a:srgbClr val="AACAE2"/>
        </a:accent5>
        <a:accent6>
          <a:srgbClr val="858F99"/>
        </a:accent6>
        <a:hlink>
          <a:srgbClr val="FFCC00"/>
        </a:hlink>
        <a:folHlink>
          <a:srgbClr val="BD894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bit 7">
        <a:dk1>
          <a:srgbClr val="A28A84"/>
        </a:dk1>
        <a:lt1>
          <a:srgbClr val="FFFFFF"/>
        </a:lt1>
        <a:dk2>
          <a:srgbClr val="765E58"/>
        </a:dk2>
        <a:lt2>
          <a:srgbClr val="DDDDDD"/>
        </a:lt2>
        <a:accent1>
          <a:srgbClr val="CC6600"/>
        </a:accent1>
        <a:accent2>
          <a:srgbClr val="CC9900"/>
        </a:accent2>
        <a:accent3>
          <a:srgbClr val="BDB6B4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FFCC00"/>
        </a:hlink>
        <a:folHlink>
          <a:srgbClr val="FFFFB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bit 8">
        <a:dk1>
          <a:srgbClr val="000000"/>
        </a:dk1>
        <a:lt1>
          <a:srgbClr val="C5D9ED"/>
        </a:lt1>
        <a:dk2>
          <a:srgbClr val="000000"/>
        </a:dk2>
        <a:lt2>
          <a:srgbClr val="FFFFFF"/>
        </a:lt2>
        <a:accent1>
          <a:srgbClr val="F3F6FF"/>
        </a:accent1>
        <a:accent2>
          <a:srgbClr val="33CCCC"/>
        </a:accent2>
        <a:accent3>
          <a:srgbClr val="DFE9F4"/>
        </a:accent3>
        <a:accent4>
          <a:srgbClr val="000000"/>
        </a:accent4>
        <a:accent5>
          <a:srgbClr val="F8FAFF"/>
        </a:accent5>
        <a:accent6>
          <a:srgbClr val="2DB9B9"/>
        </a:accent6>
        <a:hlink>
          <a:srgbClr val="0000FF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bit 9">
        <a:dk1>
          <a:srgbClr val="FFFFFF"/>
        </a:dk1>
        <a:lt1>
          <a:srgbClr val="FFFFFF"/>
        </a:lt1>
        <a:dk2>
          <a:srgbClr val="AAAAC6"/>
        </a:dk2>
        <a:lt2>
          <a:srgbClr val="FFFFCC"/>
        </a:lt2>
        <a:accent1>
          <a:srgbClr val="66667E"/>
        </a:accent1>
        <a:accent2>
          <a:srgbClr val="629157"/>
        </a:accent2>
        <a:accent3>
          <a:srgbClr val="D2D2DF"/>
        </a:accent3>
        <a:accent4>
          <a:srgbClr val="DADADA"/>
        </a:accent4>
        <a:accent5>
          <a:srgbClr val="B8B8C0"/>
        </a:accent5>
        <a:accent6>
          <a:srgbClr val="58834E"/>
        </a:accent6>
        <a:hlink>
          <a:srgbClr val="6600CC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3_Oce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cean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cean 1">
        <a:dk1>
          <a:srgbClr val="010199"/>
        </a:dk1>
        <a:lt1>
          <a:srgbClr val="FFFFFF"/>
        </a:lt1>
        <a:dk2>
          <a:srgbClr val="000099"/>
        </a:dk2>
        <a:lt2>
          <a:srgbClr val="FFFFFF"/>
        </a:lt2>
        <a:accent1>
          <a:srgbClr val="33CCCC"/>
        </a:accent1>
        <a:accent2>
          <a:srgbClr val="00C600"/>
        </a:accent2>
        <a:accent3>
          <a:srgbClr val="AAAACA"/>
        </a:accent3>
        <a:accent4>
          <a:srgbClr val="DADADA"/>
        </a:accent4>
        <a:accent5>
          <a:srgbClr val="ADE2E2"/>
        </a:accent5>
        <a:accent6>
          <a:srgbClr val="00B300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2">
        <a:dk1>
          <a:srgbClr val="000066"/>
        </a:dk1>
        <a:lt1>
          <a:srgbClr val="FFFFFF"/>
        </a:lt1>
        <a:dk2>
          <a:srgbClr val="5D93FF"/>
        </a:dk2>
        <a:lt2>
          <a:srgbClr val="FFFFFF"/>
        </a:lt2>
        <a:accent1>
          <a:srgbClr val="6666FF"/>
        </a:accent1>
        <a:accent2>
          <a:srgbClr val="9999FF"/>
        </a:accent2>
        <a:accent3>
          <a:srgbClr val="B6C8FF"/>
        </a:accent3>
        <a:accent4>
          <a:srgbClr val="DADADA"/>
        </a:accent4>
        <a:accent5>
          <a:srgbClr val="B8B8FF"/>
        </a:accent5>
        <a:accent6>
          <a:srgbClr val="8A8AE7"/>
        </a:accent6>
        <a:hlink>
          <a:srgbClr val="FF33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3">
        <a:dk1>
          <a:srgbClr val="000000"/>
        </a:dk1>
        <a:lt1>
          <a:srgbClr val="FFFFFF"/>
        </a:lt1>
        <a:dk2>
          <a:srgbClr val="572E88"/>
        </a:dk2>
        <a:lt2>
          <a:srgbClr val="FFFFFF"/>
        </a:lt2>
        <a:accent1>
          <a:srgbClr val="FF6600"/>
        </a:accent1>
        <a:accent2>
          <a:srgbClr val="FFCC00"/>
        </a:accent2>
        <a:accent3>
          <a:srgbClr val="B4ADC3"/>
        </a:accent3>
        <a:accent4>
          <a:srgbClr val="DADADA"/>
        </a:accent4>
        <a:accent5>
          <a:srgbClr val="FFB8AA"/>
        </a:accent5>
        <a:accent6>
          <a:srgbClr val="E7B900"/>
        </a:accent6>
        <a:hlink>
          <a:srgbClr val="33CCCC"/>
        </a:hlink>
        <a:folHlink>
          <a:srgbClr val="36CC6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4">
        <a:dk1>
          <a:srgbClr val="003366"/>
        </a:dk1>
        <a:lt1>
          <a:srgbClr val="FFFFFF"/>
        </a:lt1>
        <a:dk2>
          <a:srgbClr val="666699"/>
        </a:dk2>
        <a:lt2>
          <a:srgbClr val="FFFFFF"/>
        </a:lt2>
        <a:accent1>
          <a:srgbClr val="9966FF"/>
        </a:accent1>
        <a:accent2>
          <a:srgbClr val="00CC66"/>
        </a:accent2>
        <a:accent3>
          <a:srgbClr val="B8B8CA"/>
        </a:accent3>
        <a:accent4>
          <a:srgbClr val="DADADA"/>
        </a:accent4>
        <a:accent5>
          <a:srgbClr val="CAB8FF"/>
        </a:accent5>
        <a:accent6>
          <a:srgbClr val="00B95C"/>
        </a:accent6>
        <a:hlink>
          <a:srgbClr val="65C8FF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5">
        <a:dk1>
          <a:srgbClr val="000000"/>
        </a:dk1>
        <a:lt1>
          <a:srgbClr val="FFFFFF"/>
        </a:lt1>
        <a:dk2>
          <a:srgbClr val="336600"/>
        </a:dk2>
        <a:lt2>
          <a:srgbClr val="FFFFFF"/>
        </a:lt2>
        <a:accent1>
          <a:srgbClr val="B7C533"/>
        </a:accent1>
        <a:accent2>
          <a:srgbClr val="CCCCFF"/>
        </a:accent2>
        <a:accent3>
          <a:srgbClr val="ADB8AA"/>
        </a:accent3>
        <a:accent4>
          <a:srgbClr val="DADADA"/>
        </a:accent4>
        <a:accent5>
          <a:srgbClr val="D8DFAD"/>
        </a:accent5>
        <a:accent6>
          <a:srgbClr val="B9B9E7"/>
        </a:accent6>
        <a:hlink>
          <a:srgbClr val="FFFFCC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6">
        <a:dk1>
          <a:srgbClr val="000000"/>
        </a:dk1>
        <a:lt1>
          <a:srgbClr val="FFFFFF"/>
        </a:lt1>
        <a:dk2>
          <a:srgbClr val="006B80"/>
        </a:dk2>
        <a:lt2>
          <a:srgbClr val="C1CB75"/>
        </a:lt2>
        <a:accent1>
          <a:srgbClr val="6F8406"/>
        </a:accent1>
        <a:accent2>
          <a:srgbClr val="D9E288"/>
        </a:accent2>
        <a:accent3>
          <a:srgbClr val="AABAC0"/>
        </a:accent3>
        <a:accent4>
          <a:srgbClr val="DADADA"/>
        </a:accent4>
        <a:accent5>
          <a:srgbClr val="BBC2AA"/>
        </a:accent5>
        <a:accent6>
          <a:srgbClr val="C4CD7B"/>
        </a:accent6>
        <a:hlink>
          <a:srgbClr val="00CC00"/>
        </a:hlink>
        <a:folHlink>
          <a:srgbClr val="C0FF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7">
        <a:dk1>
          <a:srgbClr val="5F5F5F"/>
        </a:dk1>
        <a:lt1>
          <a:srgbClr val="FFFFFF"/>
        </a:lt1>
        <a:dk2>
          <a:srgbClr val="FF6600"/>
        </a:dk2>
        <a:lt2>
          <a:srgbClr val="FFFFFF"/>
        </a:lt2>
        <a:accent1>
          <a:srgbClr val="CC6600"/>
        </a:accent1>
        <a:accent2>
          <a:srgbClr val="FF6600"/>
        </a:accent2>
        <a:accent3>
          <a:srgbClr val="FFB8AA"/>
        </a:accent3>
        <a:accent4>
          <a:srgbClr val="DADADA"/>
        </a:accent4>
        <a:accent5>
          <a:srgbClr val="E2B8AA"/>
        </a:accent5>
        <a:accent6>
          <a:srgbClr val="E75C00"/>
        </a:accent6>
        <a:hlink>
          <a:srgbClr val="FFFF99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8">
        <a:dk1>
          <a:srgbClr val="000000"/>
        </a:dk1>
        <a:lt1>
          <a:srgbClr val="FFFFFF"/>
        </a:lt1>
        <a:dk2>
          <a:srgbClr val="FFBA2F"/>
        </a:dk2>
        <a:lt2>
          <a:srgbClr val="A50021"/>
        </a:lt2>
        <a:accent1>
          <a:srgbClr val="FF6600"/>
        </a:accent1>
        <a:accent2>
          <a:srgbClr val="CC6600"/>
        </a:accent2>
        <a:accent3>
          <a:srgbClr val="FFD9AD"/>
        </a:accent3>
        <a:accent4>
          <a:srgbClr val="DADADA"/>
        </a:accent4>
        <a:accent5>
          <a:srgbClr val="FFB8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4_Oce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cean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cean 1">
        <a:dk1>
          <a:srgbClr val="010199"/>
        </a:dk1>
        <a:lt1>
          <a:srgbClr val="FFFFFF"/>
        </a:lt1>
        <a:dk2>
          <a:srgbClr val="000099"/>
        </a:dk2>
        <a:lt2>
          <a:srgbClr val="FFFFFF"/>
        </a:lt2>
        <a:accent1>
          <a:srgbClr val="33CCCC"/>
        </a:accent1>
        <a:accent2>
          <a:srgbClr val="00C600"/>
        </a:accent2>
        <a:accent3>
          <a:srgbClr val="AAAACA"/>
        </a:accent3>
        <a:accent4>
          <a:srgbClr val="DADADA"/>
        </a:accent4>
        <a:accent5>
          <a:srgbClr val="ADE2E2"/>
        </a:accent5>
        <a:accent6>
          <a:srgbClr val="00B300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2">
        <a:dk1>
          <a:srgbClr val="000066"/>
        </a:dk1>
        <a:lt1>
          <a:srgbClr val="FFFFFF"/>
        </a:lt1>
        <a:dk2>
          <a:srgbClr val="5D93FF"/>
        </a:dk2>
        <a:lt2>
          <a:srgbClr val="FFFFFF"/>
        </a:lt2>
        <a:accent1>
          <a:srgbClr val="6666FF"/>
        </a:accent1>
        <a:accent2>
          <a:srgbClr val="9999FF"/>
        </a:accent2>
        <a:accent3>
          <a:srgbClr val="B6C8FF"/>
        </a:accent3>
        <a:accent4>
          <a:srgbClr val="DADADA"/>
        </a:accent4>
        <a:accent5>
          <a:srgbClr val="B8B8FF"/>
        </a:accent5>
        <a:accent6>
          <a:srgbClr val="8A8AE7"/>
        </a:accent6>
        <a:hlink>
          <a:srgbClr val="FF33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3">
        <a:dk1>
          <a:srgbClr val="000000"/>
        </a:dk1>
        <a:lt1>
          <a:srgbClr val="FFFFFF"/>
        </a:lt1>
        <a:dk2>
          <a:srgbClr val="572E88"/>
        </a:dk2>
        <a:lt2>
          <a:srgbClr val="FFFFFF"/>
        </a:lt2>
        <a:accent1>
          <a:srgbClr val="FF6600"/>
        </a:accent1>
        <a:accent2>
          <a:srgbClr val="FFCC00"/>
        </a:accent2>
        <a:accent3>
          <a:srgbClr val="B4ADC3"/>
        </a:accent3>
        <a:accent4>
          <a:srgbClr val="DADADA"/>
        </a:accent4>
        <a:accent5>
          <a:srgbClr val="FFB8AA"/>
        </a:accent5>
        <a:accent6>
          <a:srgbClr val="E7B900"/>
        </a:accent6>
        <a:hlink>
          <a:srgbClr val="33CCCC"/>
        </a:hlink>
        <a:folHlink>
          <a:srgbClr val="36CC6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4">
        <a:dk1>
          <a:srgbClr val="003366"/>
        </a:dk1>
        <a:lt1>
          <a:srgbClr val="FFFFFF"/>
        </a:lt1>
        <a:dk2>
          <a:srgbClr val="666699"/>
        </a:dk2>
        <a:lt2>
          <a:srgbClr val="FFFFFF"/>
        </a:lt2>
        <a:accent1>
          <a:srgbClr val="9966FF"/>
        </a:accent1>
        <a:accent2>
          <a:srgbClr val="00CC66"/>
        </a:accent2>
        <a:accent3>
          <a:srgbClr val="B8B8CA"/>
        </a:accent3>
        <a:accent4>
          <a:srgbClr val="DADADA"/>
        </a:accent4>
        <a:accent5>
          <a:srgbClr val="CAB8FF"/>
        </a:accent5>
        <a:accent6>
          <a:srgbClr val="00B95C"/>
        </a:accent6>
        <a:hlink>
          <a:srgbClr val="65C8FF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5">
        <a:dk1>
          <a:srgbClr val="000000"/>
        </a:dk1>
        <a:lt1>
          <a:srgbClr val="FFFFFF"/>
        </a:lt1>
        <a:dk2>
          <a:srgbClr val="336600"/>
        </a:dk2>
        <a:lt2>
          <a:srgbClr val="FFFFFF"/>
        </a:lt2>
        <a:accent1>
          <a:srgbClr val="B7C533"/>
        </a:accent1>
        <a:accent2>
          <a:srgbClr val="CCCCFF"/>
        </a:accent2>
        <a:accent3>
          <a:srgbClr val="ADB8AA"/>
        </a:accent3>
        <a:accent4>
          <a:srgbClr val="DADADA"/>
        </a:accent4>
        <a:accent5>
          <a:srgbClr val="D8DFAD"/>
        </a:accent5>
        <a:accent6>
          <a:srgbClr val="B9B9E7"/>
        </a:accent6>
        <a:hlink>
          <a:srgbClr val="FFFFCC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6">
        <a:dk1>
          <a:srgbClr val="000000"/>
        </a:dk1>
        <a:lt1>
          <a:srgbClr val="FFFFFF"/>
        </a:lt1>
        <a:dk2>
          <a:srgbClr val="006B80"/>
        </a:dk2>
        <a:lt2>
          <a:srgbClr val="C1CB75"/>
        </a:lt2>
        <a:accent1>
          <a:srgbClr val="6F8406"/>
        </a:accent1>
        <a:accent2>
          <a:srgbClr val="D9E288"/>
        </a:accent2>
        <a:accent3>
          <a:srgbClr val="AABAC0"/>
        </a:accent3>
        <a:accent4>
          <a:srgbClr val="DADADA"/>
        </a:accent4>
        <a:accent5>
          <a:srgbClr val="BBC2AA"/>
        </a:accent5>
        <a:accent6>
          <a:srgbClr val="C4CD7B"/>
        </a:accent6>
        <a:hlink>
          <a:srgbClr val="00CC00"/>
        </a:hlink>
        <a:folHlink>
          <a:srgbClr val="C0FF7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7">
        <a:dk1>
          <a:srgbClr val="5F5F5F"/>
        </a:dk1>
        <a:lt1>
          <a:srgbClr val="FFFFFF"/>
        </a:lt1>
        <a:dk2>
          <a:srgbClr val="FF6600"/>
        </a:dk2>
        <a:lt2>
          <a:srgbClr val="FFFFFF"/>
        </a:lt2>
        <a:accent1>
          <a:srgbClr val="CC6600"/>
        </a:accent1>
        <a:accent2>
          <a:srgbClr val="FF6600"/>
        </a:accent2>
        <a:accent3>
          <a:srgbClr val="FFB8AA"/>
        </a:accent3>
        <a:accent4>
          <a:srgbClr val="DADADA"/>
        </a:accent4>
        <a:accent5>
          <a:srgbClr val="E2B8AA"/>
        </a:accent5>
        <a:accent6>
          <a:srgbClr val="E75C00"/>
        </a:accent6>
        <a:hlink>
          <a:srgbClr val="FFFF99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cean 8">
        <a:dk1>
          <a:srgbClr val="000000"/>
        </a:dk1>
        <a:lt1>
          <a:srgbClr val="FFFFFF"/>
        </a:lt1>
        <a:dk2>
          <a:srgbClr val="FFBA2F"/>
        </a:dk2>
        <a:lt2>
          <a:srgbClr val="A50021"/>
        </a:lt2>
        <a:accent1>
          <a:srgbClr val="FF6600"/>
        </a:accent1>
        <a:accent2>
          <a:srgbClr val="CC6600"/>
        </a:accent2>
        <a:accent3>
          <a:srgbClr val="FFD9AD"/>
        </a:accent3>
        <a:accent4>
          <a:srgbClr val="DADADA"/>
        </a:accent4>
        <a:accent5>
          <a:srgbClr val="FFB8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plate PresentationGo">
  <a:themeElements>
    <a:clrScheme name="PGO2">
      <a:dk1>
        <a:sysClr val="windowText" lastClr="000000"/>
      </a:dk1>
      <a:lt1>
        <a:sysClr val="window" lastClr="FFFFFF"/>
      </a:lt1>
      <a:dk2>
        <a:srgbClr val="063951"/>
      </a:dk2>
      <a:lt2>
        <a:srgbClr val="D3D3D3"/>
      </a:lt2>
      <a:accent1>
        <a:srgbClr val="3A5C84"/>
      </a:accent1>
      <a:accent2>
        <a:srgbClr val="F7931F"/>
      </a:accent2>
      <a:accent3>
        <a:srgbClr val="4CC1EF"/>
      </a:accent3>
      <a:accent4>
        <a:srgbClr val="FFCC4C"/>
      </a:accent4>
      <a:accent5>
        <a:srgbClr val="C13018"/>
      </a:accent5>
      <a:accent6>
        <a:srgbClr val="A2B969"/>
      </a:accent6>
      <a:hlink>
        <a:srgbClr val="6C2B43"/>
      </a:hlink>
      <a:folHlink>
        <a:srgbClr val="6C2B43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12_Orbit">
  <a:themeElements>
    <a:clrScheme name="Orbit 1">
      <a:dk1>
        <a:srgbClr val="010199"/>
      </a:dk1>
      <a:lt1>
        <a:srgbClr val="FFFFFF"/>
      </a:lt1>
      <a:dk2>
        <a:srgbClr val="000000"/>
      </a:dk2>
      <a:lt2>
        <a:srgbClr val="B2B2B2"/>
      </a:lt2>
      <a:accent1>
        <a:srgbClr val="3399FF"/>
      </a:accent1>
      <a:accent2>
        <a:srgbClr val="666699"/>
      </a:accent2>
      <a:accent3>
        <a:srgbClr val="AAAAAA"/>
      </a:accent3>
      <a:accent4>
        <a:srgbClr val="DADADA"/>
      </a:accent4>
      <a:accent5>
        <a:srgbClr val="ADCAFF"/>
      </a:accent5>
      <a:accent6>
        <a:srgbClr val="5C5C8A"/>
      </a:accent6>
      <a:hlink>
        <a:srgbClr val="FFFFCC"/>
      </a:hlink>
      <a:folHlink>
        <a:srgbClr val="FFCC66"/>
      </a:folHlink>
    </a:clrScheme>
    <a:fontScheme name="Orbi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</a:defRPr>
        </a:defPPr>
      </a:lstStyle>
    </a:lnDef>
  </a:objectDefaults>
  <a:extraClrSchemeLst>
    <a:extraClrScheme>
      <a:clrScheme name="Orbit 1">
        <a:dk1>
          <a:srgbClr val="010199"/>
        </a:dk1>
        <a:lt1>
          <a:srgbClr val="FFFFFF"/>
        </a:lt1>
        <a:dk2>
          <a:srgbClr val="000000"/>
        </a:dk2>
        <a:lt2>
          <a:srgbClr val="B2B2B2"/>
        </a:lt2>
        <a:accent1>
          <a:srgbClr val="3399FF"/>
        </a:accent1>
        <a:accent2>
          <a:srgbClr val="666699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5C5C8A"/>
        </a:accent6>
        <a:hlink>
          <a:srgbClr val="FFFFCC"/>
        </a:hlink>
        <a:folHlink>
          <a:srgbClr val="FFCC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bit 2">
        <a:dk1>
          <a:srgbClr val="008000"/>
        </a:dk1>
        <a:lt1>
          <a:srgbClr val="FFFFFF"/>
        </a:lt1>
        <a:dk2>
          <a:srgbClr val="003300"/>
        </a:dk2>
        <a:lt2>
          <a:srgbClr val="C0C0C0"/>
        </a:lt2>
        <a:accent1>
          <a:srgbClr val="99CC00"/>
        </a:accent1>
        <a:accent2>
          <a:srgbClr val="527C3A"/>
        </a:accent2>
        <a:accent3>
          <a:srgbClr val="AAADAA"/>
        </a:accent3>
        <a:accent4>
          <a:srgbClr val="DADADA"/>
        </a:accent4>
        <a:accent5>
          <a:srgbClr val="CAE2AA"/>
        </a:accent5>
        <a:accent6>
          <a:srgbClr val="497034"/>
        </a:accent6>
        <a:hlink>
          <a:srgbClr val="33CC33"/>
        </a:hlink>
        <a:folHlink>
          <a:srgbClr val="C1FF8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bit 3">
        <a:dk1>
          <a:srgbClr val="000066"/>
        </a:dk1>
        <a:lt1>
          <a:srgbClr val="FFFFFF"/>
        </a:lt1>
        <a:dk2>
          <a:srgbClr val="000099"/>
        </a:dk2>
        <a:lt2>
          <a:srgbClr val="9FBFFF"/>
        </a:lt2>
        <a:accent1>
          <a:srgbClr val="0099CC"/>
        </a:accent1>
        <a:accent2>
          <a:srgbClr val="00CC66"/>
        </a:accent2>
        <a:accent3>
          <a:srgbClr val="AAAACA"/>
        </a:accent3>
        <a:accent4>
          <a:srgbClr val="DADADA"/>
        </a:accent4>
        <a:accent5>
          <a:srgbClr val="AACAE2"/>
        </a:accent5>
        <a:accent6>
          <a:srgbClr val="00B95C"/>
        </a:accent6>
        <a:hlink>
          <a:srgbClr val="00FFFF"/>
        </a:hlink>
        <a:folHlink>
          <a:srgbClr val="CDE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bit 4">
        <a:dk1>
          <a:srgbClr val="00ACA8"/>
        </a:dk1>
        <a:lt1>
          <a:srgbClr val="FFFFFF"/>
        </a:lt1>
        <a:dk2>
          <a:srgbClr val="006666"/>
        </a:dk2>
        <a:lt2>
          <a:srgbClr val="FFFF99"/>
        </a:lt2>
        <a:accent1>
          <a:srgbClr val="0099CC"/>
        </a:accent1>
        <a:accent2>
          <a:srgbClr val="6D6FC7"/>
        </a:accent2>
        <a:accent3>
          <a:srgbClr val="AAB8B8"/>
        </a:accent3>
        <a:accent4>
          <a:srgbClr val="DADADA"/>
        </a:accent4>
        <a:accent5>
          <a:srgbClr val="AACAE2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bit 5">
        <a:dk1>
          <a:srgbClr val="BA0023"/>
        </a:dk1>
        <a:lt1>
          <a:srgbClr val="FFFFFF"/>
        </a:lt1>
        <a:dk2>
          <a:srgbClr val="800000"/>
        </a:dk2>
        <a:lt2>
          <a:srgbClr val="FFFF99"/>
        </a:lt2>
        <a:accent1>
          <a:srgbClr val="FF6600"/>
        </a:accent1>
        <a:accent2>
          <a:srgbClr val="C5543D"/>
        </a:accent2>
        <a:accent3>
          <a:srgbClr val="C0AAAA"/>
        </a:accent3>
        <a:accent4>
          <a:srgbClr val="DADADA"/>
        </a:accent4>
        <a:accent5>
          <a:srgbClr val="FFB8AA"/>
        </a:accent5>
        <a:accent6>
          <a:srgbClr val="B24B36"/>
        </a:accent6>
        <a:hlink>
          <a:srgbClr val="FFFF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bit 6">
        <a:dk1>
          <a:srgbClr val="6D776E"/>
        </a:dk1>
        <a:lt1>
          <a:srgbClr val="FFFFFF"/>
        </a:lt1>
        <a:dk2>
          <a:srgbClr val="575863"/>
        </a:dk2>
        <a:lt2>
          <a:srgbClr val="DDDDDD"/>
        </a:lt2>
        <a:accent1>
          <a:srgbClr val="0099CC"/>
        </a:accent1>
        <a:accent2>
          <a:srgbClr val="939EA9"/>
        </a:accent2>
        <a:accent3>
          <a:srgbClr val="B4B4B7"/>
        </a:accent3>
        <a:accent4>
          <a:srgbClr val="DADADA"/>
        </a:accent4>
        <a:accent5>
          <a:srgbClr val="AACAE2"/>
        </a:accent5>
        <a:accent6>
          <a:srgbClr val="858F99"/>
        </a:accent6>
        <a:hlink>
          <a:srgbClr val="FFCC00"/>
        </a:hlink>
        <a:folHlink>
          <a:srgbClr val="BD894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bit 7">
        <a:dk1>
          <a:srgbClr val="A28A84"/>
        </a:dk1>
        <a:lt1>
          <a:srgbClr val="FFFFFF"/>
        </a:lt1>
        <a:dk2>
          <a:srgbClr val="765E58"/>
        </a:dk2>
        <a:lt2>
          <a:srgbClr val="DDDDDD"/>
        </a:lt2>
        <a:accent1>
          <a:srgbClr val="CC6600"/>
        </a:accent1>
        <a:accent2>
          <a:srgbClr val="CC9900"/>
        </a:accent2>
        <a:accent3>
          <a:srgbClr val="BDB6B4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FFCC00"/>
        </a:hlink>
        <a:folHlink>
          <a:srgbClr val="FFFFB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bit 8">
        <a:dk1>
          <a:srgbClr val="000000"/>
        </a:dk1>
        <a:lt1>
          <a:srgbClr val="C5D9ED"/>
        </a:lt1>
        <a:dk2>
          <a:srgbClr val="000000"/>
        </a:dk2>
        <a:lt2>
          <a:srgbClr val="FFFFFF"/>
        </a:lt2>
        <a:accent1>
          <a:srgbClr val="F3F6FF"/>
        </a:accent1>
        <a:accent2>
          <a:srgbClr val="33CCCC"/>
        </a:accent2>
        <a:accent3>
          <a:srgbClr val="DFE9F4"/>
        </a:accent3>
        <a:accent4>
          <a:srgbClr val="000000"/>
        </a:accent4>
        <a:accent5>
          <a:srgbClr val="F8FAFF"/>
        </a:accent5>
        <a:accent6>
          <a:srgbClr val="2DB9B9"/>
        </a:accent6>
        <a:hlink>
          <a:srgbClr val="0000FF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bit 9">
        <a:dk1>
          <a:srgbClr val="FFFFFF"/>
        </a:dk1>
        <a:lt1>
          <a:srgbClr val="FFFFFF"/>
        </a:lt1>
        <a:dk2>
          <a:srgbClr val="AAAAC6"/>
        </a:dk2>
        <a:lt2>
          <a:srgbClr val="FFFFCC"/>
        </a:lt2>
        <a:accent1>
          <a:srgbClr val="66667E"/>
        </a:accent1>
        <a:accent2>
          <a:srgbClr val="629157"/>
        </a:accent2>
        <a:accent3>
          <a:srgbClr val="D2D2DF"/>
        </a:accent3>
        <a:accent4>
          <a:srgbClr val="DADADA"/>
        </a:accent4>
        <a:accent5>
          <a:srgbClr val="B8B8C0"/>
        </a:accent5>
        <a:accent6>
          <a:srgbClr val="58834E"/>
        </a:accent6>
        <a:hlink>
          <a:srgbClr val="6600CC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5_Generic">
  <a:themeElements>
    <a:clrScheme name="Generic 1">
      <a:dk1>
        <a:srgbClr val="800000"/>
      </a:dk1>
      <a:lt1>
        <a:srgbClr val="FFFFFF"/>
      </a:lt1>
      <a:dk2>
        <a:srgbClr val="000000"/>
      </a:dk2>
      <a:lt2>
        <a:srgbClr val="FFFFCC"/>
      </a:lt2>
      <a:accent1>
        <a:srgbClr val="777777"/>
      </a:accent1>
      <a:accent2>
        <a:srgbClr val="0033CC"/>
      </a:accent2>
      <a:accent3>
        <a:srgbClr val="AAAAAA"/>
      </a:accent3>
      <a:accent4>
        <a:srgbClr val="DADADA"/>
      </a:accent4>
      <a:accent5>
        <a:srgbClr val="BDBDBD"/>
      </a:accent5>
      <a:accent6>
        <a:srgbClr val="002DB9"/>
      </a:accent6>
      <a:hlink>
        <a:srgbClr val="800000"/>
      </a:hlink>
      <a:folHlink>
        <a:srgbClr val="660066"/>
      </a:folHlink>
    </a:clrScheme>
    <a:fontScheme name="Generic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Generic 1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777777"/>
        </a:accent1>
        <a:accent2>
          <a:srgbClr val="0033CC"/>
        </a:accent2>
        <a:accent3>
          <a:srgbClr val="AAAAAA"/>
        </a:accent3>
        <a:accent4>
          <a:srgbClr val="DADADA"/>
        </a:accent4>
        <a:accent5>
          <a:srgbClr val="BDBDBD"/>
        </a:accent5>
        <a:accent6>
          <a:srgbClr val="002DB9"/>
        </a:accent6>
        <a:hlink>
          <a:srgbClr val="800000"/>
        </a:hlink>
        <a:folHlink>
          <a:srgbClr val="6600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neric 2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neric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1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1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1_Mountain Top">
  <a:themeElements>
    <a:clrScheme name="Mountain Top 6">
      <a:dk1>
        <a:srgbClr val="809296"/>
      </a:dk1>
      <a:lt1>
        <a:srgbClr val="FFFFFF"/>
      </a:lt1>
      <a:dk2>
        <a:srgbClr val="6699FF"/>
      </a:dk2>
      <a:lt2>
        <a:srgbClr val="B3EDFF"/>
      </a:lt2>
      <a:accent1>
        <a:srgbClr val="FF9933"/>
      </a:accent1>
      <a:accent2>
        <a:srgbClr val="FFAA99"/>
      </a:accent2>
      <a:accent3>
        <a:srgbClr val="B8CAFF"/>
      </a:accent3>
      <a:accent4>
        <a:srgbClr val="DADADA"/>
      </a:accent4>
      <a:accent5>
        <a:srgbClr val="FFCAAD"/>
      </a:accent5>
      <a:accent6>
        <a:srgbClr val="E79A8A"/>
      </a:accent6>
      <a:hlink>
        <a:srgbClr val="FFCFAB"/>
      </a:hlink>
      <a:folHlink>
        <a:srgbClr val="CC9900"/>
      </a:folHlink>
    </a:clrScheme>
    <a:fontScheme name="Mountain To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ountain Top 1">
        <a:dk1>
          <a:srgbClr val="4C3A1C"/>
        </a:dk1>
        <a:lt1>
          <a:srgbClr val="FFFFFF"/>
        </a:lt1>
        <a:dk2>
          <a:srgbClr val="993300"/>
        </a:dk2>
        <a:lt2>
          <a:srgbClr val="CCAA00"/>
        </a:lt2>
        <a:accent1>
          <a:srgbClr val="FF3300"/>
        </a:accent1>
        <a:accent2>
          <a:srgbClr val="9E6600"/>
        </a:accent2>
        <a:accent3>
          <a:srgbClr val="CAADAA"/>
        </a:accent3>
        <a:accent4>
          <a:srgbClr val="DADADA"/>
        </a:accent4>
        <a:accent5>
          <a:srgbClr val="FFADAA"/>
        </a:accent5>
        <a:accent6>
          <a:srgbClr val="8F5C00"/>
        </a:accent6>
        <a:hlink>
          <a:srgbClr val="FFCC00"/>
        </a:hlink>
        <a:folHlink>
          <a:srgbClr val="F7DC9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2">
        <a:dk1>
          <a:srgbClr val="3D0058"/>
        </a:dk1>
        <a:lt1>
          <a:srgbClr val="FFFFFF"/>
        </a:lt1>
        <a:dk2>
          <a:srgbClr val="9188B0"/>
        </a:dk2>
        <a:lt2>
          <a:srgbClr val="DDE0DC"/>
        </a:lt2>
        <a:accent1>
          <a:srgbClr val="FFCC00"/>
        </a:accent1>
        <a:accent2>
          <a:srgbClr val="4C3D78"/>
        </a:accent2>
        <a:accent3>
          <a:srgbClr val="C7C3D4"/>
        </a:accent3>
        <a:accent4>
          <a:srgbClr val="DADADA"/>
        </a:accent4>
        <a:accent5>
          <a:srgbClr val="FFE2AA"/>
        </a:accent5>
        <a:accent6>
          <a:srgbClr val="44366C"/>
        </a:accent6>
        <a:hlink>
          <a:srgbClr val="743D78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3">
        <a:dk1>
          <a:srgbClr val="10104C"/>
        </a:dk1>
        <a:lt1>
          <a:srgbClr val="FFFFFF"/>
        </a:lt1>
        <a:dk2>
          <a:srgbClr val="003366"/>
        </a:dk2>
        <a:lt2>
          <a:srgbClr val="C6CCD4"/>
        </a:lt2>
        <a:accent1>
          <a:srgbClr val="33CCFF"/>
        </a:accent1>
        <a:accent2>
          <a:srgbClr val="5B5B8D"/>
        </a:accent2>
        <a:accent3>
          <a:srgbClr val="AAADB8"/>
        </a:accent3>
        <a:accent4>
          <a:srgbClr val="DADADA"/>
        </a:accent4>
        <a:accent5>
          <a:srgbClr val="ADE2FF"/>
        </a:accent5>
        <a:accent6>
          <a:srgbClr val="52527F"/>
        </a:accent6>
        <a:hlink>
          <a:srgbClr val="4529AB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4">
        <a:dk1>
          <a:srgbClr val="B0C8CA"/>
        </a:dk1>
        <a:lt1>
          <a:srgbClr val="FFFFFF"/>
        </a:lt1>
        <a:dk2>
          <a:srgbClr val="000099"/>
        </a:dk2>
        <a:lt2>
          <a:srgbClr val="FFFFFF"/>
        </a:lt2>
        <a:accent1>
          <a:srgbClr val="89C4FF"/>
        </a:accent1>
        <a:accent2>
          <a:srgbClr val="00008C"/>
        </a:accent2>
        <a:accent3>
          <a:srgbClr val="AAAACA"/>
        </a:accent3>
        <a:accent4>
          <a:srgbClr val="DADADA"/>
        </a:accent4>
        <a:accent5>
          <a:srgbClr val="C4DEFF"/>
        </a:accent5>
        <a:accent6>
          <a:srgbClr val="00007E"/>
        </a:accent6>
        <a:hlink>
          <a:srgbClr val="6666FF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5">
        <a:dk1>
          <a:srgbClr val="463416"/>
        </a:dk1>
        <a:lt1>
          <a:srgbClr val="FFFFFF"/>
        </a:lt1>
        <a:dk2>
          <a:srgbClr val="003399"/>
        </a:dk2>
        <a:lt2>
          <a:srgbClr val="E3E3FF"/>
        </a:lt2>
        <a:accent1>
          <a:srgbClr val="3399FF"/>
        </a:accent1>
        <a:accent2>
          <a:srgbClr val="33CCCC"/>
        </a:accent2>
        <a:accent3>
          <a:srgbClr val="AAADCA"/>
        </a:accent3>
        <a:accent4>
          <a:srgbClr val="DADADA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6">
        <a:dk1>
          <a:srgbClr val="809296"/>
        </a:dk1>
        <a:lt1>
          <a:srgbClr val="FFFFFF"/>
        </a:lt1>
        <a:dk2>
          <a:srgbClr val="6699FF"/>
        </a:dk2>
        <a:lt2>
          <a:srgbClr val="B3EDFF"/>
        </a:lt2>
        <a:accent1>
          <a:srgbClr val="FF9933"/>
        </a:accent1>
        <a:accent2>
          <a:srgbClr val="FFAA99"/>
        </a:accent2>
        <a:accent3>
          <a:srgbClr val="B8CAFF"/>
        </a:accent3>
        <a:accent4>
          <a:srgbClr val="DADADA"/>
        </a:accent4>
        <a:accent5>
          <a:srgbClr val="FFCAAD"/>
        </a:accent5>
        <a:accent6>
          <a:srgbClr val="E79A8A"/>
        </a:accent6>
        <a:hlink>
          <a:srgbClr val="FFCFA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7">
        <a:dk1>
          <a:srgbClr val="006666"/>
        </a:dk1>
        <a:lt1>
          <a:srgbClr val="FFFFFF"/>
        </a:lt1>
        <a:dk2>
          <a:srgbClr val="85D1E3"/>
        </a:dk2>
        <a:lt2>
          <a:srgbClr val="CCFFFF"/>
        </a:lt2>
        <a:accent1>
          <a:srgbClr val="FFCC00"/>
        </a:accent1>
        <a:accent2>
          <a:srgbClr val="00CC99"/>
        </a:accent2>
        <a:accent3>
          <a:srgbClr val="C2E5EF"/>
        </a:accent3>
        <a:accent4>
          <a:srgbClr val="DADADA"/>
        </a:accent4>
        <a:accent5>
          <a:srgbClr val="FFE2AA"/>
        </a:accent5>
        <a:accent6>
          <a:srgbClr val="00B98A"/>
        </a:accent6>
        <a:hlink>
          <a:srgbClr val="0099FF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8">
        <a:dk1>
          <a:srgbClr val="404B3D"/>
        </a:dk1>
        <a:lt1>
          <a:srgbClr val="FFFFFF"/>
        </a:lt1>
        <a:dk2>
          <a:srgbClr val="A7A491"/>
        </a:dk2>
        <a:lt2>
          <a:srgbClr val="CCD0CA"/>
        </a:lt2>
        <a:accent1>
          <a:srgbClr val="33CCCC"/>
        </a:accent1>
        <a:accent2>
          <a:srgbClr val="004E4C"/>
        </a:accent2>
        <a:accent3>
          <a:srgbClr val="D0CFC7"/>
        </a:accent3>
        <a:accent4>
          <a:srgbClr val="DADADA"/>
        </a:accent4>
        <a:accent5>
          <a:srgbClr val="ADE2E2"/>
        </a:accent5>
        <a:accent6>
          <a:srgbClr val="004644"/>
        </a:accent6>
        <a:hlink>
          <a:srgbClr val="477781"/>
        </a:hlink>
        <a:folHlink>
          <a:srgbClr val="85CC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9">
        <a:dk1>
          <a:srgbClr val="000000"/>
        </a:dk1>
        <a:lt1>
          <a:srgbClr val="FFFFFF"/>
        </a:lt1>
        <a:dk2>
          <a:srgbClr val="FFFFAF"/>
        </a:dk2>
        <a:lt2>
          <a:srgbClr val="676597"/>
        </a:lt2>
        <a:accent1>
          <a:srgbClr val="66CCFF"/>
        </a:accent1>
        <a:accent2>
          <a:srgbClr val="CCECFF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B9D6E7"/>
        </a:accent6>
        <a:hlink>
          <a:srgbClr val="6600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1_Orbit">
  <a:themeElements>
    <a:clrScheme name="Orbit 1">
      <a:dk1>
        <a:srgbClr val="010199"/>
      </a:dk1>
      <a:lt1>
        <a:srgbClr val="FFFFFF"/>
      </a:lt1>
      <a:dk2>
        <a:srgbClr val="000000"/>
      </a:dk2>
      <a:lt2>
        <a:srgbClr val="B2B2B2"/>
      </a:lt2>
      <a:accent1>
        <a:srgbClr val="3399FF"/>
      </a:accent1>
      <a:accent2>
        <a:srgbClr val="666699"/>
      </a:accent2>
      <a:accent3>
        <a:srgbClr val="AAAAAA"/>
      </a:accent3>
      <a:accent4>
        <a:srgbClr val="DADADA"/>
      </a:accent4>
      <a:accent5>
        <a:srgbClr val="ADCAFF"/>
      </a:accent5>
      <a:accent6>
        <a:srgbClr val="5C5C8A"/>
      </a:accent6>
      <a:hlink>
        <a:srgbClr val="FFFFCC"/>
      </a:hlink>
      <a:folHlink>
        <a:srgbClr val="FFCC66"/>
      </a:folHlink>
    </a:clrScheme>
    <a:fontScheme name="Orbi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rbit 1">
        <a:dk1>
          <a:srgbClr val="010199"/>
        </a:dk1>
        <a:lt1>
          <a:srgbClr val="FFFFFF"/>
        </a:lt1>
        <a:dk2>
          <a:srgbClr val="000000"/>
        </a:dk2>
        <a:lt2>
          <a:srgbClr val="B2B2B2"/>
        </a:lt2>
        <a:accent1>
          <a:srgbClr val="3399FF"/>
        </a:accent1>
        <a:accent2>
          <a:srgbClr val="666699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5C5C8A"/>
        </a:accent6>
        <a:hlink>
          <a:srgbClr val="FFFFCC"/>
        </a:hlink>
        <a:folHlink>
          <a:srgbClr val="FFCC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bit 2">
        <a:dk1>
          <a:srgbClr val="008000"/>
        </a:dk1>
        <a:lt1>
          <a:srgbClr val="FFFFFF"/>
        </a:lt1>
        <a:dk2>
          <a:srgbClr val="003300"/>
        </a:dk2>
        <a:lt2>
          <a:srgbClr val="C0C0C0"/>
        </a:lt2>
        <a:accent1>
          <a:srgbClr val="99CC00"/>
        </a:accent1>
        <a:accent2>
          <a:srgbClr val="527C3A"/>
        </a:accent2>
        <a:accent3>
          <a:srgbClr val="AAADAA"/>
        </a:accent3>
        <a:accent4>
          <a:srgbClr val="DADADA"/>
        </a:accent4>
        <a:accent5>
          <a:srgbClr val="CAE2AA"/>
        </a:accent5>
        <a:accent6>
          <a:srgbClr val="497034"/>
        </a:accent6>
        <a:hlink>
          <a:srgbClr val="33CC33"/>
        </a:hlink>
        <a:folHlink>
          <a:srgbClr val="C1FF8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bit 3">
        <a:dk1>
          <a:srgbClr val="000066"/>
        </a:dk1>
        <a:lt1>
          <a:srgbClr val="FFFFFF"/>
        </a:lt1>
        <a:dk2>
          <a:srgbClr val="000099"/>
        </a:dk2>
        <a:lt2>
          <a:srgbClr val="9FBFFF"/>
        </a:lt2>
        <a:accent1>
          <a:srgbClr val="0099CC"/>
        </a:accent1>
        <a:accent2>
          <a:srgbClr val="00CC66"/>
        </a:accent2>
        <a:accent3>
          <a:srgbClr val="AAAACA"/>
        </a:accent3>
        <a:accent4>
          <a:srgbClr val="DADADA"/>
        </a:accent4>
        <a:accent5>
          <a:srgbClr val="AACAE2"/>
        </a:accent5>
        <a:accent6>
          <a:srgbClr val="00B95C"/>
        </a:accent6>
        <a:hlink>
          <a:srgbClr val="00FFFF"/>
        </a:hlink>
        <a:folHlink>
          <a:srgbClr val="CDE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bit 4">
        <a:dk1>
          <a:srgbClr val="00ACA8"/>
        </a:dk1>
        <a:lt1>
          <a:srgbClr val="FFFFFF"/>
        </a:lt1>
        <a:dk2>
          <a:srgbClr val="006666"/>
        </a:dk2>
        <a:lt2>
          <a:srgbClr val="FFFF99"/>
        </a:lt2>
        <a:accent1>
          <a:srgbClr val="0099CC"/>
        </a:accent1>
        <a:accent2>
          <a:srgbClr val="6D6FC7"/>
        </a:accent2>
        <a:accent3>
          <a:srgbClr val="AAB8B8"/>
        </a:accent3>
        <a:accent4>
          <a:srgbClr val="DADADA"/>
        </a:accent4>
        <a:accent5>
          <a:srgbClr val="AACAE2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bit 5">
        <a:dk1>
          <a:srgbClr val="BA0023"/>
        </a:dk1>
        <a:lt1>
          <a:srgbClr val="FFFFFF"/>
        </a:lt1>
        <a:dk2>
          <a:srgbClr val="800000"/>
        </a:dk2>
        <a:lt2>
          <a:srgbClr val="FFFF99"/>
        </a:lt2>
        <a:accent1>
          <a:srgbClr val="FF6600"/>
        </a:accent1>
        <a:accent2>
          <a:srgbClr val="C5543D"/>
        </a:accent2>
        <a:accent3>
          <a:srgbClr val="C0AAAA"/>
        </a:accent3>
        <a:accent4>
          <a:srgbClr val="DADADA"/>
        </a:accent4>
        <a:accent5>
          <a:srgbClr val="FFB8AA"/>
        </a:accent5>
        <a:accent6>
          <a:srgbClr val="B24B36"/>
        </a:accent6>
        <a:hlink>
          <a:srgbClr val="FFFF00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bit 6">
        <a:dk1>
          <a:srgbClr val="6D776E"/>
        </a:dk1>
        <a:lt1>
          <a:srgbClr val="FFFFFF"/>
        </a:lt1>
        <a:dk2>
          <a:srgbClr val="575863"/>
        </a:dk2>
        <a:lt2>
          <a:srgbClr val="DDDDDD"/>
        </a:lt2>
        <a:accent1>
          <a:srgbClr val="0099CC"/>
        </a:accent1>
        <a:accent2>
          <a:srgbClr val="939EA9"/>
        </a:accent2>
        <a:accent3>
          <a:srgbClr val="B4B4B7"/>
        </a:accent3>
        <a:accent4>
          <a:srgbClr val="DADADA"/>
        </a:accent4>
        <a:accent5>
          <a:srgbClr val="AACAE2"/>
        </a:accent5>
        <a:accent6>
          <a:srgbClr val="858F99"/>
        </a:accent6>
        <a:hlink>
          <a:srgbClr val="FFCC00"/>
        </a:hlink>
        <a:folHlink>
          <a:srgbClr val="BD894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bit 7">
        <a:dk1>
          <a:srgbClr val="A28A84"/>
        </a:dk1>
        <a:lt1>
          <a:srgbClr val="FFFFFF"/>
        </a:lt1>
        <a:dk2>
          <a:srgbClr val="765E58"/>
        </a:dk2>
        <a:lt2>
          <a:srgbClr val="DDDDDD"/>
        </a:lt2>
        <a:accent1>
          <a:srgbClr val="CC6600"/>
        </a:accent1>
        <a:accent2>
          <a:srgbClr val="CC9900"/>
        </a:accent2>
        <a:accent3>
          <a:srgbClr val="BDB6B4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FFCC00"/>
        </a:hlink>
        <a:folHlink>
          <a:srgbClr val="FFFFB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bit 8">
        <a:dk1>
          <a:srgbClr val="000000"/>
        </a:dk1>
        <a:lt1>
          <a:srgbClr val="C5D9ED"/>
        </a:lt1>
        <a:dk2>
          <a:srgbClr val="000000"/>
        </a:dk2>
        <a:lt2>
          <a:srgbClr val="FFFFFF"/>
        </a:lt2>
        <a:accent1>
          <a:srgbClr val="F3F6FF"/>
        </a:accent1>
        <a:accent2>
          <a:srgbClr val="33CCCC"/>
        </a:accent2>
        <a:accent3>
          <a:srgbClr val="DFE9F4"/>
        </a:accent3>
        <a:accent4>
          <a:srgbClr val="000000"/>
        </a:accent4>
        <a:accent5>
          <a:srgbClr val="F8FAFF"/>
        </a:accent5>
        <a:accent6>
          <a:srgbClr val="2DB9B9"/>
        </a:accent6>
        <a:hlink>
          <a:srgbClr val="0000FF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bit 9">
        <a:dk1>
          <a:srgbClr val="FFFFFF"/>
        </a:dk1>
        <a:lt1>
          <a:srgbClr val="FFFFFF"/>
        </a:lt1>
        <a:dk2>
          <a:srgbClr val="AAAAC6"/>
        </a:dk2>
        <a:lt2>
          <a:srgbClr val="FFFFCC"/>
        </a:lt2>
        <a:accent1>
          <a:srgbClr val="66667E"/>
        </a:accent1>
        <a:accent2>
          <a:srgbClr val="629157"/>
        </a:accent2>
        <a:accent3>
          <a:srgbClr val="D2D2DF"/>
        </a:accent3>
        <a:accent4>
          <a:srgbClr val="DADADA"/>
        </a:accent4>
        <a:accent5>
          <a:srgbClr val="B8B8C0"/>
        </a:accent5>
        <a:accent6>
          <a:srgbClr val="58834E"/>
        </a:accent6>
        <a:hlink>
          <a:srgbClr val="6600CC"/>
        </a:hlink>
        <a:folHlink>
          <a:srgbClr val="3399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3_Teamwork">
  <a:themeElements>
    <a:clrScheme name="Teamwork 4">
      <a:dk1>
        <a:srgbClr val="006E6B"/>
      </a:dk1>
      <a:lt1>
        <a:srgbClr val="FFFFFF"/>
      </a:lt1>
      <a:dk2>
        <a:srgbClr val="006666"/>
      </a:dk2>
      <a:lt2>
        <a:srgbClr val="B9EFEE"/>
      </a:lt2>
      <a:accent1>
        <a:srgbClr val="33CCCC"/>
      </a:accent1>
      <a:accent2>
        <a:srgbClr val="6AB475"/>
      </a:accent2>
      <a:accent3>
        <a:srgbClr val="AAB8B8"/>
      </a:accent3>
      <a:accent4>
        <a:srgbClr val="DADADA"/>
      </a:accent4>
      <a:accent5>
        <a:srgbClr val="ADE2E2"/>
      </a:accent5>
      <a:accent6>
        <a:srgbClr val="5FA369"/>
      </a:accent6>
      <a:hlink>
        <a:srgbClr val="00FF99"/>
      </a:hlink>
      <a:folHlink>
        <a:srgbClr val="CCFF66"/>
      </a:folHlink>
    </a:clrScheme>
    <a:fontScheme name="Teamwork">
      <a:majorFont>
        <a:latin typeface="Garamond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amwork 1">
        <a:dk1>
          <a:srgbClr val="000078"/>
        </a:dk1>
        <a:lt1>
          <a:srgbClr val="FFFFFF"/>
        </a:lt1>
        <a:dk2>
          <a:srgbClr val="000066"/>
        </a:dk2>
        <a:lt2>
          <a:srgbClr val="CCECFF"/>
        </a:lt2>
        <a:accent1>
          <a:srgbClr val="0099CC"/>
        </a:accent1>
        <a:accent2>
          <a:srgbClr val="008080"/>
        </a:accent2>
        <a:accent3>
          <a:srgbClr val="AAAAB8"/>
        </a:accent3>
        <a:accent4>
          <a:srgbClr val="DADADA"/>
        </a:accent4>
        <a:accent5>
          <a:srgbClr val="AACAE2"/>
        </a:accent5>
        <a:accent6>
          <a:srgbClr val="007373"/>
        </a:accent6>
        <a:hlink>
          <a:srgbClr val="00FFCC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amwork 2">
        <a:dk1>
          <a:srgbClr val="0000A6"/>
        </a:dk1>
        <a:lt1>
          <a:srgbClr val="FFFFFF"/>
        </a:lt1>
        <a:dk2>
          <a:srgbClr val="000099"/>
        </a:dk2>
        <a:lt2>
          <a:srgbClr val="CCFFFF"/>
        </a:lt2>
        <a:accent1>
          <a:srgbClr val="00CCFF"/>
        </a:accent1>
        <a:accent2>
          <a:srgbClr val="FFE701"/>
        </a:accent2>
        <a:accent3>
          <a:srgbClr val="AAAACA"/>
        </a:accent3>
        <a:accent4>
          <a:srgbClr val="DADADA"/>
        </a:accent4>
        <a:accent5>
          <a:srgbClr val="AAE2FF"/>
        </a:accent5>
        <a:accent6>
          <a:srgbClr val="E7D101"/>
        </a:accent6>
        <a:hlink>
          <a:srgbClr val="FFCC66"/>
        </a:hlink>
        <a:folHlink>
          <a:srgbClr val="00CA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amwork 3">
        <a:dk1>
          <a:srgbClr val="000000"/>
        </a:dk1>
        <a:lt1>
          <a:srgbClr val="E0EBF6"/>
        </a:lt1>
        <a:dk2>
          <a:srgbClr val="77A4AF"/>
        </a:dk2>
        <a:lt2>
          <a:srgbClr val="F3F7FB"/>
        </a:lt2>
        <a:accent1>
          <a:srgbClr val="B9C4D7"/>
        </a:accent1>
        <a:accent2>
          <a:srgbClr val="B1A1C5"/>
        </a:accent2>
        <a:accent3>
          <a:srgbClr val="EDF3FA"/>
        </a:accent3>
        <a:accent4>
          <a:srgbClr val="000000"/>
        </a:accent4>
        <a:accent5>
          <a:srgbClr val="D9DEE8"/>
        </a:accent5>
        <a:accent6>
          <a:srgbClr val="A091B2"/>
        </a:accent6>
        <a:hlink>
          <a:srgbClr val="3F2FB5"/>
        </a:hlink>
        <a:folHlink>
          <a:srgbClr val="31894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amwork 4">
        <a:dk1>
          <a:srgbClr val="006E6B"/>
        </a:dk1>
        <a:lt1>
          <a:srgbClr val="FFFFFF"/>
        </a:lt1>
        <a:dk2>
          <a:srgbClr val="006666"/>
        </a:dk2>
        <a:lt2>
          <a:srgbClr val="B9EFEE"/>
        </a:lt2>
        <a:accent1>
          <a:srgbClr val="33CCCC"/>
        </a:accent1>
        <a:accent2>
          <a:srgbClr val="6AB475"/>
        </a:accent2>
        <a:accent3>
          <a:srgbClr val="AAB8B8"/>
        </a:accent3>
        <a:accent4>
          <a:srgbClr val="DADADA"/>
        </a:accent4>
        <a:accent5>
          <a:srgbClr val="ADE2E2"/>
        </a:accent5>
        <a:accent6>
          <a:srgbClr val="5FA369"/>
        </a:accent6>
        <a:hlink>
          <a:srgbClr val="00FF99"/>
        </a:hlink>
        <a:folHlink>
          <a:srgbClr val="CCFF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amwork 5">
        <a:dk1>
          <a:srgbClr val="8ABA8D"/>
        </a:dk1>
        <a:lt1>
          <a:srgbClr val="FFFFFF"/>
        </a:lt1>
        <a:dk2>
          <a:srgbClr val="6FB56D"/>
        </a:dk2>
        <a:lt2>
          <a:srgbClr val="DCF1F4"/>
        </a:lt2>
        <a:accent1>
          <a:srgbClr val="2E7E2E"/>
        </a:accent1>
        <a:accent2>
          <a:srgbClr val="25735D"/>
        </a:accent2>
        <a:accent3>
          <a:srgbClr val="BBD7BA"/>
        </a:accent3>
        <a:accent4>
          <a:srgbClr val="DADADA"/>
        </a:accent4>
        <a:accent5>
          <a:srgbClr val="ADC0AD"/>
        </a:accent5>
        <a:accent6>
          <a:srgbClr val="206853"/>
        </a:accent6>
        <a:hlink>
          <a:srgbClr val="FFFF00"/>
        </a:hlink>
        <a:folHlink>
          <a:srgbClr val="FFF4B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amwork 6">
        <a:dk1>
          <a:srgbClr val="005400"/>
        </a:dk1>
        <a:lt1>
          <a:srgbClr val="FFFFFF"/>
        </a:lt1>
        <a:dk2>
          <a:srgbClr val="004800"/>
        </a:dk2>
        <a:lt2>
          <a:srgbClr val="D6D8C0"/>
        </a:lt2>
        <a:accent1>
          <a:srgbClr val="339933"/>
        </a:accent1>
        <a:accent2>
          <a:srgbClr val="7D8C70"/>
        </a:accent2>
        <a:accent3>
          <a:srgbClr val="AAB1AA"/>
        </a:accent3>
        <a:accent4>
          <a:srgbClr val="DADADA"/>
        </a:accent4>
        <a:accent5>
          <a:srgbClr val="ADCAAD"/>
        </a:accent5>
        <a:accent6>
          <a:srgbClr val="717E65"/>
        </a:accent6>
        <a:hlink>
          <a:srgbClr val="CCCC00"/>
        </a:hlink>
        <a:folHlink>
          <a:srgbClr val="85B3B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amwork 7">
        <a:dk1>
          <a:srgbClr val="000000"/>
        </a:dk1>
        <a:lt1>
          <a:srgbClr val="F5F0BD"/>
        </a:lt1>
        <a:dk2>
          <a:srgbClr val="BD9D69"/>
        </a:dk2>
        <a:lt2>
          <a:srgbClr val="FFFFCC"/>
        </a:lt2>
        <a:accent1>
          <a:srgbClr val="CDBB77"/>
        </a:accent1>
        <a:accent2>
          <a:srgbClr val="F8EBD0"/>
        </a:accent2>
        <a:accent3>
          <a:srgbClr val="F9F6DB"/>
        </a:accent3>
        <a:accent4>
          <a:srgbClr val="000000"/>
        </a:accent4>
        <a:accent5>
          <a:srgbClr val="E3DABD"/>
        </a:accent5>
        <a:accent6>
          <a:srgbClr val="E1D5BC"/>
        </a:accent6>
        <a:hlink>
          <a:srgbClr val="FF9900"/>
        </a:hlink>
        <a:folHlink>
          <a:srgbClr val="C64B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amwork 8">
        <a:dk1>
          <a:srgbClr val="000000"/>
        </a:dk1>
        <a:lt1>
          <a:srgbClr val="E2DDD4"/>
        </a:lt1>
        <a:dk2>
          <a:srgbClr val="000000"/>
        </a:dk2>
        <a:lt2>
          <a:srgbClr val="EFEBE3"/>
        </a:lt2>
        <a:accent1>
          <a:srgbClr val="F2F2F2"/>
        </a:accent1>
        <a:accent2>
          <a:srgbClr val="C4AD74"/>
        </a:accent2>
        <a:accent3>
          <a:srgbClr val="EEEBE6"/>
        </a:accent3>
        <a:accent4>
          <a:srgbClr val="000000"/>
        </a:accent4>
        <a:accent5>
          <a:srgbClr val="F7F7F7"/>
        </a:accent5>
        <a:accent6>
          <a:srgbClr val="B19C68"/>
        </a:accent6>
        <a:hlink>
          <a:srgbClr val="A46032"/>
        </a:hlink>
        <a:folHlink>
          <a:srgbClr val="8F8E7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amwork 9">
        <a:dk1>
          <a:srgbClr val="8A0000"/>
        </a:dk1>
        <a:lt1>
          <a:srgbClr val="FFFFFF"/>
        </a:lt1>
        <a:dk2>
          <a:srgbClr val="800000"/>
        </a:dk2>
        <a:lt2>
          <a:srgbClr val="FFFFCC"/>
        </a:lt2>
        <a:accent1>
          <a:srgbClr val="FF5831"/>
        </a:accent1>
        <a:accent2>
          <a:srgbClr val="C5543D"/>
        </a:accent2>
        <a:accent3>
          <a:srgbClr val="C0AAAA"/>
        </a:accent3>
        <a:accent4>
          <a:srgbClr val="DADADA"/>
        </a:accent4>
        <a:accent5>
          <a:srgbClr val="FFB4AD"/>
        </a:accent5>
        <a:accent6>
          <a:srgbClr val="B24B36"/>
        </a:accent6>
        <a:hlink>
          <a:srgbClr val="FFFFCC"/>
        </a:hlink>
        <a:folHlink>
          <a:srgbClr val="FF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ountain Top 5">
    <a:dk1>
      <a:srgbClr val="463416"/>
    </a:dk1>
    <a:lt1>
      <a:srgbClr val="FFFFFF"/>
    </a:lt1>
    <a:dk2>
      <a:srgbClr val="003399"/>
    </a:dk2>
    <a:lt2>
      <a:srgbClr val="E3E3FF"/>
    </a:lt2>
    <a:accent1>
      <a:srgbClr val="3399FF"/>
    </a:accent1>
    <a:accent2>
      <a:srgbClr val="33CCCC"/>
    </a:accent2>
    <a:accent3>
      <a:srgbClr val="AAADCA"/>
    </a:accent3>
    <a:accent4>
      <a:srgbClr val="DADADA"/>
    </a:accent4>
    <a:accent5>
      <a:srgbClr val="ADCAFF"/>
    </a:accent5>
    <a:accent6>
      <a:srgbClr val="2DB9B9"/>
    </a:accent6>
    <a:hlink>
      <a:srgbClr val="00FFCC"/>
    </a:hlink>
    <a:folHlink>
      <a:srgbClr val="808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732</TotalTime>
  <Words>1432</Words>
  <Application>Microsoft Office PowerPoint</Application>
  <PresentationFormat>On-screen Show (4:3)</PresentationFormat>
  <Paragraphs>404</Paragraphs>
  <Slides>52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21</vt:i4>
      </vt:variant>
      <vt:variant>
        <vt:lpstr>Theme</vt:lpstr>
      </vt:variant>
      <vt:variant>
        <vt:i4>25</vt:i4>
      </vt:variant>
      <vt:variant>
        <vt:lpstr>Slide Titles</vt:lpstr>
      </vt:variant>
      <vt:variant>
        <vt:i4>52</vt:i4>
      </vt:variant>
    </vt:vector>
  </HeadingPairs>
  <TitlesOfParts>
    <vt:vector size="98" baseType="lpstr">
      <vt:lpstr>Adobe Gothic Std B</vt:lpstr>
      <vt:lpstr>Aharoni</vt:lpstr>
      <vt:lpstr>Arial</vt:lpstr>
      <vt:lpstr>Arial Narrow</vt:lpstr>
      <vt:lpstr>Arial Rounded MT Bold</vt:lpstr>
      <vt:lpstr>Bahnschrift</vt:lpstr>
      <vt:lpstr>Bauhaus 93</vt:lpstr>
      <vt:lpstr>Berlin Sans FB Demi</vt:lpstr>
      <vt:lpstr>Calibri</vt:lpstr>
      <vt:lpstr>Calibri Light</vt:lpstr>
      <vt:lpstr>Cambria</vt:lpstr>
      <vt:lpstr>Franklin Gothic Book</vt:lpstr>
      <vt:lpstr>Garamond</vt:lpstr>
      <vt:lpstr>Helvetica</vt:lpstr>
      <vt:lpstr>Lucida Sans Unicode</vt:lpstr>
      <vt:lpstr>Open Sans</vt:lpstr>
      <vt:lpstr>Tahoma</vt:lpstr>
      <vt:lpstr>Verdana</vt:lpstr>
      <vt:lpstr>Wingdings</vt:lpstr>
      <vt:lpstr>Wingdings 2</vt:lpstr>
      <vt:lpstr>Wingdings 3</vt:lpstr>
      <vt:lpstr>18_Office Theme</vt:lpstr>
      <vt:lpstr>Template PresentationGo</vt:lpstr>
      <vt:lpstr>34_Office Theme</vt:lpstr>
      <vt:lpstr>Celestial</vt:lpstr>
      <vt:lpstr>11_Orbit</vt:lpstr>
      <vt:lpstr>25_Office Theme</vt:lpstr>
      <vt:lpstr>6_Office Theme</vt:lpstr>
      <vt:lpstr>1_Office Theme</vt:lpstr>
      <vt:lpstr>3_Teamwork</vt:lpstr>
      <vt:lpstr>14_Office Theme</vt:lpstr>
      <vt:lpstr>Ocean</vt:lpstr>
      <vt:lpstr>2_Concourse</vt:lpstr>
      <vt:lpstr>10_Office Theme</vt:lpstr>
      <vt:lpstr>3_Office Theme</vt:lpstr>
      <vt:lpstr>2_Orbit</vt:lpstr>
      <vt:lpstr>6_Orbit</vt:lpstr>
      <vt:lpstr>3_Ocean</vt:lpstr>
      <vt:lpstr>11_Office Theme</vt:lpstr>
      <vt:lpstr>4_Ocean</vt:lpstr>
      <vt:lpstr>9_Office Theme</vt:lpstr>
      <vt:lpstr>12_Orbit</vt:lpstr>
      <vt:lpstr>5_Generic</vt:lpstr>
      <vt:lpstr>13_Office Theme</vt:lpstr>
      <vt:lpstr>19_Office Theme</vt:lpstr>
      <vt:lpstr>1_Mountain Top</vt:lpstr>
      <vt:lpstr>METODE PENELITIAN  DOSEN : Yuri Rahayu,SE.MM</vt:lpstr>
      <vt:lpstr>PowerPoint Presentation</vt:lpstr>
      <vt:lpstr>JENIS PENELITIAN KUANTITATIF :</vt:lpstr>
      <vt:lpstr>Lanjutan jenis Penelitian Kuantitatif</vt:lpstr>
      <vt:lpstr>Lanjutan jenis Penelitian Kuantitatif</vt:lpstr>
      <vt:lpstr>KUANTITATIF Hal-hal Penting yang harus di pahami :</vt:lpstr>
      <vt:lpstr>KUANTITATIF Hal-hal yang harus di perhatikan Lanjutan…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Paradigma SEDERHANA </vt:lpstr>
      <vt:lpstr>MULTI VARIABEL (2 V INDEPENDEN)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CONTOH 3. </vt:lpstr>
      <vt:lpstr>MENGKONSTRUKSI TEMUAN</vt:lpstr>
      <vt:lpstr>CONTOH MENGGALI: BUNG KARNO</vt:lpstr>
      <vt:lpstr>PowerPoint Presentation</vt:lpstr>
      <vt:lpstr>PowerPoint Presentation</vt:lpstr>
      <vt:lpstr>PowerPoint Presentation</vt:lpstr>
      <vt:lpstr>7A. MEMAHAMI MAKNA UPACARA TRADISI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LANGKAH-LANGKAH PENELITIAN BORG AND GALL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Prof. Dr.  Sugiyono, M.Pd.</dc:creator>
  <cp:lastModifiedBy>Yuri.yru28</cp:lastModifiedBy>
  <cp:revision>74</cp:revision>
  <dcterms:created xsi:type="dcterms:W3CDTF">2021-07-03T01:53:00Z</dcterms:created>
  <dcterms:modified xsi:type="dcterms:W3CDTF">2023-03-23T08:25:21Z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C4120589AAA7405C8EE420A5FCE6A6D4</vt:lpwstr>
  </property>
  <property fmtid="{D5CDD505-2E9C-101B-9397-08002B2CF9AE}" pid="3" name="KSOProductBuildVer">
    <vt:lpwstr>1033-11.2.0.11251</vt:lpwstr>
  </property>
</Properties>
</file>